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5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60512" y="1343025"/>
            <a:ext cx="8655051" cy="4244975"/>
          </a:xfrm>
        </p:spPr>
        <p:txBody>
          <a:bodyPr>
            <a:noAutofit/>
          </a:bodyPr>
          <a:lstStyle/>
          <a:p>
            <a:r>
              <a:rPr lang="ar-IQ" sz="9600" b="1" i="1" dirty="0" smtClean="0">
                <a:solidFill>
                  <a:srgbClr val="FF0000"/>
                </a:solidFill>
              </a:rPr>
              <a:t>المخالفة في لعبة كرة </a:t>
            </a:r>
            <a:r>
              <a:rPr lang="ar-IQ" sz="9600" b="1" i="1" dirty="0" smtClean="0">
                <a:solidFill>
                  <a:srgbClr val="FF0000"/>
                </a:solidFill>
              </a:rPr>
              <a:t>السلة المادة رقم (24)  </a:t>
            </a:r>
            <a:endParaRPr lang="ar-IQ" sz="9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7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3" y="1757364"/>
            <a:ext cx="10430501" cy="4033836"/>
          </a:xfrm>
        </p:spPr>
        <p:txBody>
          <a:bodyPr/>
          <a:lstStyle/>
          <a:p>
            <a:pPr marL="342900" lvl="0" indent="-342900" defTabSz="457200">
              <a:lnSpc>
                <a:spcPct val="100000"/>
              </a:lnSpc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</a:pPr>
            <a:r>
              <a:rPr lang="ar-IQ" sz="5400" b="1" u="sng" cap="none" dirty="0">
                <a:solidFill>
                  <a:srgbClr val="FF0000"/>
                </a:solidFill>
                <a:latin typeface="Century Gothic" panose="020B0502020202020204"/>
                <a:ea typeface="+mj-ea"/>
              </a:rPr>
              <a:t>المخالفة :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</a:pPr>
            <a:r>
              <a:rPr lang="ar-IQ" sz="5400" b="1" cap="none" dirty="0">
                <a:latin typeface="Century Gothic" panose="020B0502020202020204"/>
                <a:ea typeface="+mj-ea"/>
              </a:rPr>
              <a:t>  نقصد بها هو كسر للقواعد او قوانين اللعبة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1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2312" y="1228726"/>
            <a:ext cx="10364451" cy="4314824"/>
          </a:xfrm>
        </p:spPr>
        <p:txBody>
          <a:bodyPr>
            <a:normAutofit fontScale="90000"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</a:pPr>
            <a:r>
              <a:rPr lang="ar-IQ" sz="5400" b="1" u="sng" dirty="0" smtClean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الطبطبة المتكررة : وتسمى (دبل </a:t>
            </a:r>
            <a:r>
              <a:rPr lang="ar-IQ" sz="5400" b="1" u="sng" dirty="0" err="1" smtClean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دربل</a:t>
            </a:r>
            <a:r>
              <a:rPr lang="ar-IQ" sz="5400" b="1" u="sng" dirty="0" smtClean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) </a:t>
            </a:r>
            <a:br>
              <a:rPr lang="ar-IQ" sz="5400" b="1" u="sng" dirty="0" smtClean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</a:br>
            <a:r>
              <a:rPr lang="ar-IQ" sz="54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 يقصد بها هو لا يسمح قيام اللاعب بالطبطبة مرة ثانية بعد ان انهى محاورته الأولى  أي الطبطبة مرة أخرى .</a:t>
            </a:r>
            <a:r>
              <a:rPr lang="ar-IQ" sz="40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40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9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8037" y="1943102"/>
            <a:ext cx="10364451" cy="2614744"/>
          </a:xfrm>
        </p:spPr>
        <p:txBody>
          <a:bodyPr>
            <a:normAutofit fontScale="90000"/>
          </a:bodyPr>
          <a:lstStyle/>
          <a:p>
            <a:pPr marL="571500" lvl="0" indent="-571500">
              <a:lnSpc>
                <a:spcPct val="12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ar-IQ" sz="66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وهذا </a:t>
            </a:r>
            <a:r>
              <a:rPr lang="ar-IQ" sz="66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في القانون غير مسموح ويعتبر مخالفة .</a:t>
            </a:r>
            <a: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82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42325" y="1071563"/>
            <a:ext cx="10364451" cy="5057907"/>
          </a:xfrm>
        </p:spPr>
        <p:txBody>
          <a:bodyPr>
            <a:normAutofit fontScale="90000"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</a:pPr>
            <a:r>
              <a:rPr lang="ar-IQ" sz="40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ar-IQ" sz="7300" b="1" u="sng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جزاءها </a:t>
            </a:r>
            <a:r>
              <a:rPr lang="ar-IQ" sz="7300" b="1" u="sng" dirty="0" smtClean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:</a:t>
            </a:r>
            <a:r>
              <a:rPr lang="ar-IQ" sz="73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73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r>
              <a:rPr lang="ar-IQ" sz="73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هو </a:t>
            </a:r>
            <a:r>
              <a:rPr lang="ar-IQ" sz="73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تمنح الكرة للمنافس لرمية الادخال من خارج حدود عند اقرب نقطة  لمكان المخالفة .</a:t>
            </a:r>
            <a: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40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52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5"/>
                </a:solidFill>
              </a:rPr>
              <a:t> </a:t>
            </a:r>
            <a:r>
              <a:rPr lang="ar-IQ" sz="9600" b="1" i="1" dirty="0" smtClean="0">
                <a:solidFill>
                  <a:srgbClr val="FF0000"/>
                </a:solidFill>
              </a:rPr>
              <a:t>شكــــــرا لكـــــــم </a:t>
            </a:r>
            <a:endParaRPr lang="ar-IQ" sz="9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58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68</TotalTime>
  <Words>85</Words>
  <Application>Microsoft Office PowerPoint</Application>
  <PresentationFormat>شاشة عريضة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Times New Roman</vt:lpstr>
      <vt:lpstr>Tw Cen MT</vt:lpstr>
      <vt:lpstr>Wingdings</vt:lpstr>
      <vt:lpstr>Wingdings 3</vt:lpstr>
      <vt:lpstr>قطرة</vt:lpstr>
      <vt:lpstr>المخالفة في لعبة كرة السلة المادة رقم (24)  </vt:lpstr>
      <vt:lpstr>عرض تقديمي في PowerPoint</vt:lpstr>
      <vt:lpstr>الطبطبة المتكررة : وتسمى (دبل دربل)   يقصد بها هو لا يسمح قيام اللاعب بالطبطبة مرة ثانية بعد ان انهى محاورته الأولى  أي الطبطبة مرة أخرى . </vt:lpstr>
      <vt:lpstr>وهذا في القانون غير مسموح ويعتبر مخالفة . </vt:lpstr>
      <vt:lpstr> جزاءها : هو تمنح الكرة للمنافس لرمية الادخال من خارج حدود عند اقرب نقطة  لمكان المخالفة . 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في لعبة كرة السلة</dc:title>
  <dc:creator>DR.Ahmed Saker 2O14</dc:creator>
  <cp:lastModifiedBy>Dr. Aya</cp:lastModifiedBy>
  <cp:revision>9</cp:revision>
  <dcterms:created xsi:type="dcterms:W3CDTF">2018-12-15T13:55:02Z</dcterms:created>
  <dcterms:modified xsi:type="dcterms:W3CDTF">2024-03-17T20:57:23Z</dcterms:modified>
</cp:coreProperties>
</file>