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autoCompressPictures="0">
  <p:sldMasterIdLst>
    <p:sldMasterId id="2147483648" r:id="rId1"/>
  </p:sldMasterIdLst>
  <p:sldIdLst>
    <p:sldId id="269" r:id="rId2"/>
    <p:sldId id="259" r:id="rId3"/>
    <p:sldId id="260" r:id="rId4"/>
    <p:sldId id="261" r:id="rId5"/>
    <p:sldId id="263" r:id="rId6"/>
    <p:sldId id="264" r:id="rId7"/>
    <p:sldId id="265" r:id="rId8"/>
    <p:sldId id="266" r:id="rId9"/>
    <p:sldId id="267" r:id="rId10"/>
    <p:sldId id="268" r:id="rId11"/>
    <p:sldId id="262"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2353" autoAdjust="0"/>
    <p:restoredTop sz="94660"/>
  </p:normalViewPr>
  <p:slideViewPr>
    <p:cSldViewPr snapToGrid="0">
      <p:cViewPr varScale="1">
        <p:scale>
          <a:sx n="63" d="100"/>
          <a:sy n="63" d="100"/>
        </p:scale>
        <p:origin x="912"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75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r">
              <a:defRPr sz="48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r">
              <a:buNone/>
              <a:defRPr sz="2000" cap="all" baseline="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2/2/2024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ar-SA" smtClean="0"/>
              <a:t>انقر فوق الأيقونة لإضافة صورة</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48A87A34-81AB-432B-8DAE-1953F412C126}" type="datetimeFigureOut">
              <a:rPr lang="en-US" dirty="0"/>
              <a:t>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ar-SA" smtClean="0"/>
              <a:t>انقر فوق الأيقونة لإضافة صورة</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ar-SA" smtClean="0"/>
              <a:t>انقر فوق الأيقونة لإضافة صورة</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ar-SA" smtClean="0"/>
              <a:t>انقر فوق الأيقونة لإضافة صورة</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3" name="Date Placeholder 2"/>
          <p:cNvSpPr>
            <a:spLocks noGrp="1"/>
          </p:cNvSpPr>
          <p:nvPr>
            <p:ph type="dt" sz="half" idx="10"/>
          </p:nvPr>
        </p:nvSpPr>
        <p:spPr/>
        <p:txBody>
          <a:bodyPr/>
          <a:lstStyle/>
          <a:p>
            <a:fld id="{48A87A34-81AB-432B-8DAE-1953F412C126}" type="datetimeFigureOut">
              <a:rPr lang="en-US" dirty="0"/>
              <a:t>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p:txBody>
          <a:bodyPr vert="eaVert" ancho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8A87A34-81AB-432B-8DAE-1953F412C126}" type="datetimeFigureOut">
              <a:rPr lang="en-US" dirty="0"/>
              <a:t>2/2/2024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1141410" y="3073397"/>
            <a:ext cx="4878391" cy="2717801"/>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6172200" y="3073397"/>
            <a:ext cx="4875210" cy="2717801"/>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2/2/2024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2/2/2024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2/2/2024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ar-SA" smtClean="0"/>
              <a:t>انقر لتحرير نمط العنوان الرئيسي</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8A87A34-81AB-432B-8DAE-1953F412C126}" type="datetimeFigureOut">
              <a:rPr lang="en-US" dirty="0"/>
              <a:t>2/2/2024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2/2/2024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r">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txStyles>
    <p:titleStyle>
      <a:lvl1pPr algn="r" defTabSz="914400" rtl="1"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r" defTabSz="914400" rtl="1"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r" defTabSz="914400" rtl="1"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r" defTabSz="914400" rtl="1"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r" defTabSz="914400" rtl="1"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r" defTabSz="914400" rtl="1"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929640" y="1844040"/>
            <a:ext cx="10041571" cy="2782888"/>
          </a:xfrm>
        </p:spPr>
        <p:txBody>
          <a:bodyPr>
            <a:noAutofit/>
          </a:bodyPr>
          <a:lstStyle/>
          <a:p>
            <a:pPr algn="ctr"/>
            <a:r>
              <a:rPr lang="ar-IQ" sz="7200" b="1" dirty="0" smtClean="0">
                <a:solidFill>
                  <a:schemeClr val="bg1"/>
                </a:solidFill>
                <a:latin typeface="Simplified Arabic" panose="02020603050405020304" pitchFamily="18" charset="-78"/>
                <a:cs typeface="Simplified Arabic" panose="02020603050405020304" pitchFamily="18" charset="-78"/>
              </a:rPr>
              <a:t>مهارة التهديف من القفز في لعبة كرة السلة</a:t>
            </a:r>
            <a:endParaRPr lang="en-US" sz="7200" b="1" dirty="0">
              <a:solidFill>
                <a:schemeClr val="bg1"/>
              </a:solidFill>
              <a:latin typeface="Simplified Arabic" panose="02020603050405020304" pitchFamily="18" charset="-78"/>
              <a:cs typeface="Simplified Arabic" panose="02020603050405020304" pitchFamily="18" charset="-78"/>
            </a:endParaRPr>
          </a:p>
        </p:txBody>
      </p:sp>
    </p:spTree>
    <p:extLst>
      <p:ext uri="{BB962C8B-B14F-4D97-AF65-F5344CB8AC3E}">
        <p14:creationId xmlns:p14="http://schemas.microsoft.com/office/powerpoint/2010/main" val="3352098257"/>
      </p:ext>
    </p:extLst>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65278" y="791569"/>
            <a:ext cx="8270543" cy="5459105"/>
          </a:xfrm>
        </p:spPr>
      </p:pic>
    </p:spTree>
    <p:extLst>
      <p:ext uri="{BB962C8B-B14F-4D97-AF65-F5344CB8AC3E}">
        <p14:creationId xmlns:p14="http://schemas.microsoft.com/office/powerpoint/2010/main" val="1467559895"/>
      </p:ext>
    </p:extLst>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1090612" y="1957387"/>
            <a:ext cx="9905999" cy="3541714"/>
          </a:xfrm>
        </p:spPr>
        <p:txBody>
          <a:bodyPr>
            <a:normAutofit/>
          </a:bodyPr>
          <a:lstStyle/>
          <a:p>
            <a:pPr marL="0" indent="0" algn="ctr">
              <a:buNone/>
            </a:pPr>
            <a:r>
              <a:rPr lang="ar-IQ" sz="9600" b="1" i="1" dirty="0" smtClean="0">
                <a:solidFill>
                  <a:schemeClr val="bg1"/>
                </a:solidFill>
              </a:rPr>
              <a:t>شكـــــرا لكــــــم </a:t>
            </a:r>
            <a:endParaRPr lang="ar-IQ" sz="9600" b="1" i="1" dirty="0">
              <a:solidFill>
                <a:schemeClr val="bg1"/>
              </a:solidFill>
            </a:endParaRPr>
          </a:p>
        </p:txBody>
      </p:sp>
    </p:spTree>
    <p:extLst>
      <p:ext uri="{BB962C8B-B14F-4D97-AF65-F5344CB8AC3E}">
        <p14:creationId xmlns:p14="http://schemas.microsoft.com/office/powerpoint/2010/main" val="1103292961"/>
      </p:ext>
    </p:extLst>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746975" y="1193800"/>
            <a:ext cx="10856889" cy="4597401"/>
          </a:xfrm>
        </p:spPr>
        <p:txBody>
          <a:bodyPr>
            <a:normAutofit fontScale="92500" lnSpcReduction="20000"/>
          </a:bodyPr>
          <a:lstStyle/>
          <a:p>
            <a:pPr marL="0" indent="0">
              <a:buNone/>
            </a:pPr>
            <a:r>
              <a:rPr lang="ar-IQ" sz="4800" b="1" u="sng" dirty="0">
                <a:solidFill>
                  <a:srgbClr val="FFFF00"/>
                </a:solidFill>
              </a:rPr>
              <a:t> </a:t>
            </a:r>
            <a:r>
              <a:rPr lang="ar-IQ" sz="4800" b="1" u="sng" dirty="0" smtClean="0">
                <a:solidFill>
                  <a:srgbClr val="FFFF00"/>
                </a:solidFill>
              </a:rPr>
              <a:t>ما مفهوم التهديف بالقفز :</a:t>
            </a:r>
          </a:p>
          <a:p>
            <a:pPr marL="0" indent="0" algn="just">
              <a:buNone/>
            </a:pPr>
            <a:r>
              <a:rPr lang="ar-IQ" sz="4800" dirty="0" smtClean="0"/>
              <a:t> يعتبر من الأسلحة الهجومية الفعالة في لعبة كرة السلة ، والتهديف بالقفز يمكن ان يؤدى بواسطة جميع اللاعبين من أي زاوية ومن أي مسافة كما يصعب على المدافع إعاقة او عرقلة المهاجم أثناء التهديف لكون المهاجم يؤدى التهديف وهو في الهواء .</a:t>
            </a:r>
            <a:endParaRPr lang="ar-IQ" sz="4800" dirty="0"/>
          </a:p>
        </p:txBody>
      </p:sp>
    </p:spTree>
    <p:extLst>
      <p:ext uri="{BB962C8B-B14F-4D97-AF65-F5344CB8AC3E}">
        <p14:creationId xmlns:p14="http://schemas.microsoft.com/office/powerpoint/2010/main" val="2753670351"/>
      </p:ext>
    </p:extLst>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341194" y="559558"/>
            <a:ext cx="11423175" cy="5638042"/>
          </a:xfrm>
        </p:spPr>
        <p:txBody>
          <a:bodyPr>
            <a:normAutofit fontScale="92500"/>
          </a:bodyPr>
          <a:lstStyle/>
          <a:p>
            <a:pPr marL="0" indent="0" algn="just">
              <a:buNone/>
            </a:pPr>
            <a:r>
              <a:rPr lang="ar-IQ" sz="4000" dirty="0" smtClean="0"/>
              <a:t> وأن هذا النوع من التهديف يجب على اللاعب أولا ان يقفز ويستقر في الهواء وثم يهدف خلال القفز كل قوى الجسم يجب استغلالها واستثمارها من اجل الحصول على اعلى إمكانية من الكفاءة لتهديف سواء بخصوص وضعية الجسم ، القدمين ، الركبتين ، الورك ، المرفقين ، الاكتاف ، وكذلك تركيز النظر على الهدف قبل وخلال وبعد التهديف .</a:t>
            </a:r>
          </a:p>
          <a:p>
            <a:pPr marL="0" indent="0" algn="just">
              <a:buNone/>
            </a:pPr>
            <a:r>
              <a:rPr lang="ar-IQ" sz="4000" dirty="0" smtClean="0"/>
              <a:t>وأن التنسيق الصحيح لوضع الجسم والوقت المناسب والسرعة في الأداء جميعها تساهم لخلق الفرصة المناسبة للتهديف الجيد ، وحيث هذا النوع من التهديف يمكن أن يؤدى من الثبات ، من الطبطبة ، او بعد تسلم الكرة .</a:t>
            </a:r>
            <a:endParaRPr lang="ar-IQ" sz="4000" dirty="0"/>
          </a:p>
        </p:txBody>
      </p:sp>
    </p:spTree>
    <p:extLst>
      <p:ext uri="{BB962C8B-B14F-4D97-AF65-F5344CB8AC3E}">
        <p14:creationId xmlns:p14="http://schemas.microsoft.com/office/powerpoint/2010/main" val="363141475"/>
      </p:ext>
    </p:extLst>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09433" y="317500"/>
            <a:ext cx="11395879" cy="6248400"/>
          </a:xfrm>
        </p:spPr>
        <p:txBody>
          <a:bodyPr>
            <a:noAutofit/>
          </a:bodyPr>
          <a:lstStyle/>
          <a:p>
            <a:pPr marL="0" indent="0" algn="just">
              <a:buNone/>
            </a:pPr>
            <a:r>
              <a:rPr lang="ar-IQ" sz="3600" dirty="0"/>
              <a:t> </a:t>
            </a:r>
            <a:r>
              <a:rPr lang="ar-IQ" sz="3800" b="1" u="sng" dirty="0" smtClean="0">
                <a:solidFill>
                  <a:srgbClr val="FFFF00"/>
                </a:solidFill>
              </a:rPr>
              <a:t>التهديف بالقفز من الثبات :</a:t>
            </a:r>
            <a:endParaRPr lang="ar-IQ" sz="3800" b="1" u="sng" dirty="0">
              <a:solidFill>
                <a:srgbClr val="FFFF00"/>
              </a:solidFill>
            </a:endParaRPr>
          </a:p>
          <a:p>
            <a:pPr marL="0" indent="0" algn="just">
              <a:buNone/>
            </a:pPr>
            <a:r>
              <a:rPr lang="ar-IQ" sz="3800" dirty="0" smtClean="0"/>
              <a:t>أن هذا النوع من التهديف بالقفز يواجه اللاعب الهدف والفتحة بين القدمين مساوية لغرض الكتفين تقريبا ، والقدمان تكون مباشرة تحت الجسم مع انثناء قليل في الركبتين للحصول على القوة العظمى أثناء القفز ( يجب عدم المبالغة في ثني الركبتين لأنها تؤثر على قفزة اللاعب).</a:t>
            </a:r>
          </a:p>
          <a:p>
            <a:pPr marL="0" indent="0" algn="just">
              <a:buNone/>
            </a:pPr>
            <a:r>
              <a:rPr lang="ar-IQ" sz="3800" dirty="0" smtClean="0"/>
              <a:t>- بالنسبة للتهديف باليد اليمنى ، حيث تمسك بين الكتف والرأس واليد اليمنى تكون خلف الكرة ، تمسك الكرة بالأصابع بحيث يشكل الابهام والسبابة  على شكل رقم (7) .</a:t>
            </a:r>
          </a:p>
        </p:txBody>
      </p:sp>
    </p:spTree>
    <p:extLst>
      <p:ext uri="{BB962C8B-B14F-4D97-AF65-F5344CB8AC3E}">
        <p14:creationId xmlns:p14="http://schemas.microsoft.com/office/powerpoint/2010/main" val="54357139"/>
      </p:ext>
    </p:extLst>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272956" y="395786"/>
            <a:ext cx="11505062" cy="6018662"/>
          </a:xfrm>
        </p:spPr>
        <p:txBody>
          <a:bodyPr>
            <a:noAutofit/>
          </a:bodyPr>
          <a:lstStyle/>
          <a:p>
            <a:pPr algn="just"/>
            <a:r>
              <a:rPr lang="ar-IQ" sz="2800" dirty="0" smtClean="0"/>
              <a:t>- أما اليد اليسرى فتكون ماسكة للكرة من الجانب الايسر وقليلا مدفوعة الى أمام الكرة وتكون وظيفتها قبل التهديف للسيطرة على الكرة التهديف تتحرك للجانب لأداء دور الموازنة وحماية الكرة ، ويقوم اللاعب بسحب الكرة الى مستوى الرأس ، يميل الرسغ للخلف ومع توجيه المرفق بانثناء باتجاه الهدف ويكون تقريبا على خط مستقيم مع الهدف .</a:t>
            </a:r>
          </a:p>
          <a:p>
            <a:pPr algn="just"/>
            <a:r>
              <a:rPr lang="ar-IQ" sz="2800" dirty="0" smtClean="0"/>
              <a:t>أن مقدار انثناء المرفق يعتمد على بعد المسافة فكلما ازدادت المسافة من الهدف ازداد انثناء المرفق والعكس بالنسبة للمسافات القصيرة فيكون انثناء المرفق قليلا .</a:t>
            </a:r>
          </a:p>
          <a:p>
            <a:pPr algn="just"/>
            <a:r>
              <a:rPr lang="ar-IQ" sz="2800" dirty="0" smtClean="0"/>
              <a:t>أن وضع المرفق يلعب دورا كبيرا في مهارة التهديف بالقفز وان أي تغاض عنه يؤثر على إمكانية نجاح التهديف ، أما العضد فيكون موازيا للأرض والكتفان متوازيان وعلى خط واحد لان ارتفاع احدهما عن الاخر يؤثر على التهديف .</a:t>
            </a:r>
          </a:p>
          <a:p>
            <a:pPr algn="just"/>
            <a:r>
              <a:rPr lang="ar-IQ" sz="2800" dirty="0" smtClean="0"/>
              <a:t>- أن التهديف من المسافات القريبة يعتمد على حركة الرسغ أساسا في حين التهديف من المسافات البعيدة يعتمد على حركة الرسغ والساعد معا .</a:t>
            </a:r>
            <a:endParaRPr lang="ar-IQ" sz="2800" dirty="0"/>
          </a:p>
        </p:txBody>
      </p:sp>
    </p:spTree>
    <p:extLst>
      <p:ext uri="{BB962C8B-B14F-4D97-AF65-F5344CB8AC3E}">
        <p14:creationId xmlns:p14="http://schemas.microsoft.com/office/powerpoint/2010/main" val="4253491768"/>
      </p:ext>
    </p:extLst>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559559" y="464024"/>
            <a:ext cx="11259402" cy="5950424"/>
          </a:xfrm>
        </p:spPr>
        <p:txBody>
          <a:bodyPr>
            <a:normAutofit lnSpcReduction="10000"/>
          </a:bodyPr>
          <a:lstStyle/>
          <a:p>
            <a:pPr algn="just"/>
            <a:r>
              <a:rPr lang="ar-IQ" sz="2800" dirty="0" smtClean="0"/>
              <a:t>- أثناء البدء بالتهديف يقوم اللاعب بدفع القدمين ضد الأرض والقفز في الهواء مع امتداد الجسم للأعلى ، اللاعب يبدأ بالتهديف بعد وصوله الى اعلى نقطة في الهواء بواسطة امتداد كامل للذراع اليمنى والرسغ والبقاء في الهواء او الثبات المؤقت يتم بواسطة خلق شدة في عضلات الساقين عند الوصول الى أعلى نقطة في القفز وبانثناء الركبتين قليلا في قمة القفز ( الثبات في الهواء يجب أن لا يبالغ فيه لكي لا يعطي فرصة للمدافع لإعاقة التهديف ) .</a:t>
            </a:r>
          </a:p>
          <a:p>
            <a:pPr algn="just"/>
            <a:r>
              <a:rPr lang="ar-IQ" sz="2800" dirty="0" smtClean="0"/>
              <a:t>- بالنسبة لنظر اللاعب ، فعلى اللاعب ان يركز نظرة باتجاه الهدف قبل التهديف وخلال ترك القدمين للأرض وحتى تغادر الكرة اليد ولحين متابعة الذراع للكرة والهبوط ولأجل ان ينجح المهاجم في ذلك فعلية أن يحافظ على وضع رأسه عاليا .</a:t>
            </a:r>
          </a:p>
          <a:p>
            <a:pPr algn="just"/>
            <a:r>
              <a:rPr lang="ar-IQ" sz="2800" dirty="0" smtClean="0"/>
              <a:t>- بالنسبة لقوس طيران الكرة فيكون أقل مما هو في التهديف من الثبات ، وذلك لكون اللاعب لا يحتاج الى ممارس قوة كبيرة كما في التهديف من الثبات ، فلكون التهديف بالقفز يتم و اللاعب في الهواء فأن الكرة تكون اقل تأثيرا بالجاذبية كما في التهديف من الثبات .</a:t>
            </a:r>
          </a:p>
          <a:p>
            <a:endParaRPr lang="ar-IQ" dirty="0" smtClean="0"/>
          </a:p>
          <a:p>
            <a:endParaRPr lang="ar-IQ" dirty="0"/>
          </a:p>
        </p:txBody>
      </p:sp>
    </p:spTree>
    <p:extLst>
      <p:ext uri="{BB962C8B-B14F-4D97-AF65-F5344CB8AC3E}">
        <p14:creationId xmlns:p14="http://schemas.microsoft.com/office/powerpoint/2010/main" val="143223144"/>
      </p:ext>
    </p:extLst>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614149" y="668739"/>
            <a:ext cx="10986448" cy="5677469"/>
          </a:xfrm>
        </p:spPr>
        <p:txBody>
          <a:bodyPr>
            <a:normAutofit/>
          </a:bodyPr>
          <a:lstStyle/>
          <a:p>
            <a:pPr algn="just"/>
            <a:r>
              <a:rPr lang="ar-IQ" sz="3200" dirty="0" smtClean="0"/>
              <a:t>- أما بخصوص متابعة الذراع للكرة بعد التهديف فتتم بواسطة تحرك الذراع اليمنى باتجاه الهدف والرسغ يميل للأسفل واليمين .</a:t>
            </a:r>
          </a:p>
          <a:p>
            <a:pPr algn="just"/>
            <a:r>
              <a:rPr lang="ar-IQ" sz="3200" dirty="0" smtClean="0"/>
              <a:t>- بخصوص هبوط اللاعب بعد التهديف فيتم بانثناء الركبتين قليلا والمسافة بين القدمين بعر الصدر تقريبا .</a:t>
            </a:r>
          </a:p>
          <a:p>
            <a:pPr algn="just"/>
            <a:r>
              <a:rPr lang="ar-IQ" sz="3200" dirty="0" smtClean="0"/>
              <a:t>- التهديف بالقفز من المسافات القريبة فان القفز يجب ان يكون عاليا مع رفع الكرة عاليا أكثر مما هو عندما يكون اللاعب بعيدا عن الهدف لأنه عندما يكون المهاجم قريبا من الهدف لذا يجب ان يكون عاليا والكرة أيضا لغر تجنب إعاقة الكرة من ذراع الخصم .</a:t>
            </a:r>
            <a:endParaRPr lang="ar-IQ" sz="3200" dirty="0"/>
          </a:p>
        </p:txBody>
      </p:sp>
    </p:spTree>
    <p:extLst>
      <p:ext uri="{BB962C8B-B14F-4D97-AF65-F5344CB8AC3E}">
        <p14:creationId xmlns:p14="http://schemas.microsoft.com/office/powerpoint/2010/main" val="901569244"/>
      </p:ext>
    </p:extLst>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169994" y="928048"/>
            <a:ext cx="7983940" cy="4790364"/>
          </a:xfrm>
        </p:spPr>
      </p:pic>
    </p:spTree>
    <p:extLst>
      <p:ext uri="{BB962C8B-B14F-4D97-AF65-F5344CB8AC3E}">
        <p14:creationId xmlns:p14="http://schemas.microsoft.com/office/powerpoint/2010/main" val="1009771936"/>
      </p:ext>
    </p:extLst>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702257" y="968991"/>
            <a:ext cx="6933062" cy="4913193"/>
          </a:xfrm>
        </p:spPr>
      </p:pic>
    </p:spTree>
    <p:extLst>
      <p:ext uri="{BB962C8B-B14F-4D97-AF65-F5344CB8AC3E}">
        <p14:creationId xmlns:p14="http://schemas.microsoft.com/office/powerpoint/2010/main" val="1101410908"/>
      </p:ext>
    </p:extLst>
  </p:cSld>
  <p:clrMapOvr>
    <a:masterClrMapping/>
  </p:clrMapOvr>
  <mc:AlternateContent xmlns:mc="http://schemas.openxmlformats.org/markup-compatibility/2006" xmlns:p14="http://schemas.microsoft.com/office/powerpoint/2010/main">
    <mc:Choice Requires="p14">
      <p:transition spd="slow" p14:dur="3400" advTm="16000">
        <p14:reveal thruBlk="1" dir="r"/>
      </p:transition>
    </mc:Choice>
    <mc:Fallback xmlns="">
      <p:transition spd="slow" advTm="16000">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دارة">
  <a:themeElements>
    <a:clrScheme name="Circuit">
      <a:dk1>
        <a:sysClr val="windowText" lastClr="000000"/>
      </a:dk1>
      <a:lt1>
        <a:sysClr val="window" lastClr="FFFFFF"/>
      </a:lt1>
      <a:dk2>
        <a:srgbClr val="8D1E14"/>
      </a:dk2>
      <a:lt2>
        <a:srgbClr val="FF744E"/>
      </a:lt2>
      <a:accent1>
        <a:srgbClr val="E9B758"/>
      </a:accent1>
      <a:accent2>
        <a:srgbClr val="FE8943"/>
      </a:accent2>
      <a:accent3>
        <a:srgbClr val="AEA27C"/>
      </a:accent3>
      <a:accent4>
        <a:srgbClr val="90B46E"/>
      </a:accent4>
      <a:accent5>
        <a:srgbClr val="71AEC1"/>
      </a:accent5>
      <a:accent6>
        <a:srgbClr val="C98DE7"/>
      </a:accent6>
      <a:hlink>
        <a:srgbClr val="FF7A22"/>
      </a:hlink>
      <a:folHlink>
        <a:srgbClr val="FDCD86"/>
      </a:folHlink>
    </a:clrScheme>
    <a:fontScheme name="Circuit">
      <a:majorFont>
        <a:latin typeface="Tw Cen M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2000"/>
                <a:satMod val="150000"/>
                <a:lumMod val="15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971C58-AB76-4A2A-B231-5F8CA03CF491}"/>
    </a:ext>
  </a:extLst>
</a:theme>
</file>

<file path=docProps/app.xml><?xml version="1.0" encoding="utf-8"?>
<Properties xmlns="http://schemas.openxmlformats.org/officeDocument/2006/extended-properties" xmlns:vt="http://schemas.openxmlformats.org/officeDocument/2006/docPropsVTypes">
  <Template>TM04033919[[fn=دارة]]</Template>
  <TotalTime>107</TotalTime>
  <Words>634</Words>
  <Application>Microsoft Office PowerPoint</Application>
  <PresentationFormat>شاشة عريضة</PresentationFormat>
  <Paragraphs>19</Paragraphs>
  <Slides>11</Slides>
  <Notes>0</Notes>
  <HiddenSlides>0</HiddenSlides>
  <MMClips>0</MMClips>
  <ScaleCrop>false</ScaleCrop>
  <HeadingPairs>
    <vt:vector size="6" baseType="variant">
      <vt:variant>
        <vt:lpstr>الخطوط المستخدمة</vt:lpstr>
      </vt:variant>
      <vt:variant>
        <vt:i4>5</vt:i4>
      </vt:variant>
      <vt:variant>
        <vt:lpstr>نسق</vt:lpstr>
      </vt:variant>
      <vt:variant>
        <vt:i4>1</vt:i4>
      </vt:variant>
      <vt:variant>
        <vt:lpstr>عناوين الشرائح</vt:lpstr>
      </vt:variant>
      <vt:variant>
        <vt:i4>11</vt:i4>
      </vt:variant>
    </vt:vector>
  </HeadingPairs>
  <TitlesOfParts>
    <vt:vector size="17" baseType="lpstr">
      <vt:lpstr>Arial</vt:lpstr>
      <vt:lpstr>Simplified Arabic</vt:lpstr>
      <vt:lpstr>Times New Roman</vt:lpstr>
      <vt:lpstr>Trebuchet MS</vt:lpstr>
      <vt:lpstr>Tw Cen MT</vt:lpstr>
      <vt:lpstr>دارة</vt:lpstr>
      <vt:lpstr>مهارة التهديف من القفز في لعبة كرة السلة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الأخطاء في لعبة كرة السلة 2</dc:title>
  <dc:creator>DR.Ahmed Saker 2O14</dc:creator>
  <cp:lastModifiedBy>Dr. Aya</cp:lastModifiedBy>
  <cp:revision>14</cp:revision>
  <dcterms:created xsi:type="dcterms:W3CDTF">2018-12-15T20:16:31Z</dcterms:created>
  <dcterms:modified xsi:type="dcterms:W3CDTF">2024-02-02T11:34:30Z</dcterms:modified>
</cp:coreProperties>
</file>