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5" r:id="rId2"/>
    <p:sldId id="257" r:id="rId3"/>
    <p:sldId id="261" r:id="rId4"/>
    <p:sldId id="267" r:id="rId5"/>
    <p:sldId id="262" r:id="rId6"/>
    <p:sldId id="263" r:id="rId7"/>
    <p:sldId id="268" r:id="rId8"/>
    <p:sldId id="266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76" autoAdjust="0"/>
    <p:restoredTop sz="94660"/>
  </p:normalViewPr>
  <p:slideViewPr>
    <p:cSldViewPr snapToGrid="0">
      <p:cViewPr varScale="1">
        <p:scale>
          <a:sx n="74" d="100"/>
          <a:sy n="74" d="100"/>
        </p:scale>
        <p:origin x="64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19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20" name="chimes.wav"/>
          </p:stSnd>
        </p:sndAc>
      </p:transition>
    </mc:Fallback>
  </mc:AlternateConten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5535" y="2213055"/>
            <a:ext cx="8534400" cy="2077591"/>
          </a:xfrm>
        </p:spPr>
        <p:txBody>
          <a:bodyPr>
            <a:normAutofit/>
          </a:bodyPr>
          <a:lstStyle/>
          <a:p>
            <a:pPr algn="ctr"/>
            <a:r>
              <a:rPr lang="ar-IQ" sz="4800" b="1" i="1" dirty="0">
                <a:solidFill>
                  <a:srgbClr val="A50E82"/>
                </a:solidFill>
              </a:rPr>
              <a:t>مسك كرة </a:t>
            </a:r>
            <a:r>
              <a:rPr lang="ar-IQ" sz="4800" b="1" i="1" smtClean="0">
                <a:solidFill>
                  <a:srgbClr val="A50E82"/>
                </a:solidFill>
              </a:rPr>
              <a:t>وأستلامها</a:t>
            </a:r>
            <a:r>
              <a:rPr lang="ar-IQ" sz="4800" b="1" i="1" dirty="0" smtClean="0">
                <a:solidFill>
                  <a:srgbClr val="A50E82"/>
                </a:solidFill>
              </a:rPr>
              <a:t> </a:t>
            </a:r>
            <a:r>
              <a:rPr lang="ar-IQ" sz="4800" b="1" i="1" dirty="0">
                <a:solidFill>
                  <a:srgbClr val="A50E82"/>
                </a:solidFill>
              </a:rPr>
              <a:t>بكرة السلة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94368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2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553792" y="850006"/>
            <a:ext cx="11037194" cy="5371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>
              <a:lnSpc>
                <a:spcPct val="150000"/>
              </a:lnSpc>
              <a:spcAft>
                <a:spcPts val="1000"/>
              </a:spcAft>
            </a:pPr>
            <a:r>
              <a:rPr lang="ar-IQ" sz="3600" dirty="0" smtClean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مسك الكرة :</a:t>
            </a:r>
          </a:p>
          <a:p>
            <a:pPr algn="justLow" rtl="1">
              <a:lnSpc>
                <a:spcPct val="150000"/>
              </a:lnSpc>
              <a:spcAft>
                <a:spcPts val="1000"/>
              </a:spcAft>
            </a:pPr>
            <a:r>
              <a:rPr lang="ar-IQ" sz="3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ان </a:t>
            </a:r>
            <a:r>
              <a:rPr lang="ar-IQ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مسك الكرة يعتبر السلاح الأول والاساسي للاعب كرة السلة حيث يتم الاعتماد </a:t>
            </a:r>
            <a:r>
              <a:rPr lang="ar-IQ" sz="3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عليه </a:t>
            </a:r>
            <a:r>
              <a:rPr lang="ar-IQ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للمهارات اللاحقة ( المناولة ، طبطبة ، التهديف </a:t>
            </a:r>
            <a:r>
              <a:rPr lang="ar-IQ" sz="3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</a:p>
          <a:p>
            <a:pPr algn="justLow" rtl="1">
              <a:lnSpc>
                <a:spcPct val="150000"/>
              </a:lnSpc>
              <a:spcAft>
                <a:spcPts val="1000"/>
              </a:spcAft>
            </a:pPr>
            <a:r>
              <a:rPr lang="ar-IQ" sz="3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وان </a:t>
            </a:r>
            <a:r>
              <a:rPr lang="ar-IQ" sz="360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مسك هو تكون </a:t>
            </a:r>
            <a:r>
              <a:rPr lang="ar-IQ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الأصابع متباعدة على الكرة وفي اتجاهات مختلفة لغرض السيطرة على اكبر مساحة ممكنة من </a:t>
            </a:r>
            <a:r>
              <a:rPr lang="ar-IQ" sz="3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الكرة ، وعدم تعريض الكرة للضياع من قبل الخصم والحفاظ عليها .</a:t>
            </a:r>
          </a:p>
        </p:txBody>
      </p:sp>
    </p:spTree>
    <p:extLst>
      <p:ext uri="{BB962C8B-B14F-4D97-AF65-F5344CB8AC3E}">
        <p14:creationId xmlns:p14="http://schemas.microsoft.com/office/powerpoint/2010/main" val="2272484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2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47730" y="502276"/>
            <a:ext cx="11359166" cy="5530034"/>
          </a:xfrm>
        </p:spPr>
        <p:txBody>
          <a:bodyPr>
            <a:normAutofit/>
          </a:bodyPr>
          <a:lstStyle/>
          <a:p>
            <a:r>
              <a:rPr lang="ar-IQ" sz="4400" b="1" u="sng" dirty="0" smtClean="0">
                <a:solidFill>
                  <a:schemeClr val="accent2"/>
                </a:solidFill>
              </a:rPr>
              <a:t>عند مسك الكرة يجب ان نتبع الخطوات الاتية : </a:t>
            </a:r>
          </a:p>
          <a:p>
            <a:r>
              <a:rPr lang="ar-IQ" sz="4400" dirty="0" smtClean="0">
                <a:solidFill>
                  <a:schemeClr val="tx1"/>
                </a:solidFill>
              </a:rPr>
              <a:t>تمسك الكرة </a:t>
            </a:r>
            <a:r>
              <a:rPr lang="ar-IQ" sz="4400" dirty="0" err="1" smtClean="0">
                <a:solidFill>
                  <a:schemeClr val="tx1"/>
                </a:solidFill>
              </a:rPr>
              <a:t>باطراف</a:t>
            </a:r>
            <a:r>
              <a:rPr lang="ar-IQ" sz="4400" dirty="0" smtClean="0">
                <a:solidFill>
                  <a:schemeClr val="tx1"/>
                </a:solidFill>
              </a:rPr>
              <a:t> الأصابع وليس براحة اليد .</a:t>
            </a:r>
          </a:p>
          <a:p>
            <a:r>
              <a:rPr lang="ar-IQ" sz="4400" dirty="0" smtClean="0">
                <a:solidFill>
                  <a:schemeClr val="tx1"/>
                </a:solidFill>
              </a:rPr>
              <a:t>عدم الضغط على الكرة .</a:t>
            </a:r>
          </a:p>
          <a:p>
            <a:r>
              <a:rPr lang="ar-IQ" sz="4400" dirty="0" smtClean="0">
                <a:solidFill>
                  <a:schemeClr val="tx1"/>
                </a:solidFill>
              </a:rPr>
              <a:t>ان تكون الكرة متزنة بين اليدين .</a:t>
            </a:r>
          </a:p>
          <a:p>
            <a:r>
              <a:rPr lang="ar-IQ" sz="4400" dirty="0" smtClean="0">
                <a:solidFill>
                  <a:schemeClr val="tx1"/>
                </a:solidFill>
              </a:rPr>
              <a:t> انثناء </a:t>
            </a:r>
            <a:r>
              <a:rPr lang="ar-IQ" sz="4400" dirty="0">
                <a:solidFill>
                  <a:schemeClr val="tx1"/>
                </a:solidFill>
              </a:rPr>
              <a:t>المرفقين بالقرب من الجسم </a:t>
            </a:r>
            <a:r>
              <a:rPr lang="ar-IQ" sz="4400" dirty="0" smtClean="0">
                <a:solidFill>
                  <a:schemeClr val="tx1"/>
                </a:solidFill>
              </a:rPr>
              <a:t>. </a:t>
            </a:r>
            <a:endParaRPr lang="en-US" sz="4400" dirty="0">
              <a:solidFill>
                <a:schemeClr val="tx1"/>
              </a:solidFill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77048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2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37883" y="476518"/>
            <a:ext cx="11410680" cy="5602310"/>
          </a:xfrm>
        </p:spPr>
        <p:txBody>
          <a:bodyPr/>
          <a:lstStyle/>
          <a:p>
            <a:pPr lvl="0" algn="just">
              <a:buClr>
                <a:prstClr val="white"/>
              </a:buClr>
            </a:pPr>
            <a:r>
              <a:rPr lang="ar-IQ" sz="3600" dirty="0">
                <a:solidFill>
                  <a:prstClr val="white"/>
                </a:solidFill>
              </a:rPr>
              <a:t>عضلات الجسم يجب أن تكون متراخية وخصوصا الذراعين والركبتين ، أي غير مشدودة .</a:t>
            </a:r>
            <a:endParaRPr lang="en-US" sz="3600" dirty="0">
              <a:solidFill>
                <a:prstClr val="white"/>
              </a:solidFill>
            </a:endParaRPr>
          </a:p>
          <a:p>
            <a:pPr lvl="0" algn="just">
              <a:buClr>
                <a:prstClr val="white"/>
              </a:buClr>
            </a:pPr>
            <a:r>
              <a:rPr lang="ar-IQ" sz="3600" dirty="0">
                <a:solidFill>
                  <a:prstClr val="white"/>
                </a:solidFill>
              </a:rPr>
              <a:t> الرأس والنظر يكون </a:t>
            </a:r>
            <a:r>
              <a:rPr lang="ar-IQ" sz="3600" dirty="0" smtClean="0">
                <a:solidFill>
                  <a:prstClr val="white"/>
                </a:solidFill>
              </a:rPr>
              <a:t>للأمام </a:t>
            </a:r>
            <a:r>
              <a:rPr lang="ar-IQ" sz="3600" dirty="0">
                <a:solidFill>
                  <a:prstClr val="white"/>
                </a:solidFill>
              </a:rPr>
              <a:t>.</a:t>
            </a:r>
            <a:endParaRPr lang="en-US" sz="3600" dirty="0">
              <a:solidFill>
                <a:prstClr val="white"/>
              </a:solidFill>
            </a:endParaRPr>
          </a:p>
          <a:p>
            <a:pPr lvl="0" algn="just">
              <a:buClr>
                <a:prstClr val="white"/>
              </a:buClr>
            </a:pPr>
            <a:r>
              <a:rPr lang="ar-IQ" sz="3600" dirty="0">
                <a:solidFill>
                  <a:prstClr val="white"/>
                </a:solidFill>
              </a:rPr>
              <a:t> يجب ان تكون القدمان احداهما متقدمة عن الأخرى والمسافة بين القدمين بعرض الصدر تقريبا  ومع انثناء بسيط بالركبتين و توزيع ثقل الجسم على القدمين بالتساوي.</a:t>
            </a:r>
            <a:endParaRPr lang="en-US" sz="3600" dirty="0">
              <a:solidFill>
                <a:prstClr val="white"/>
              </a:solidFill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78012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2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7577" y="566670"/>
            <a:ext cx="11475077" cy="5280338"/>
          </a:xfrm>
        </p:spPr>
        <p:txBody>
          <a:bodyPr>
            <a:normAutofit/>
          </a:bodyPr>
          <a:lstStyle/>
          <a:p>
            <a:r>
              <a:rPr lang="ar-IQ" sz="3600" dirty="0"/>
              <a:t>-</a:t>
            </a:r>
            <a:r>
              <a:rPr lang="ar-IQ" sz="3600" dirty="0">
                <a:solidFill>
                  <a:schemeClr val="accent2"/>
                </a:solidFill>
              </a:rPr>
              <a:t>	</a:t>
            </a:r>
            <a:r>
              <a:rPr lang="ar-IQ" sz="3600" b="1" dirty="0">
                <a:solidFill>
                  <a:schemeClr val="accent2"/>
                </a:solidFill>
              </a:rPr>
              <a:t>استلام الكرة :</a:t>
            </a:r>
          </a:p>
          <a:p>
            <a:pPr algn="just"/>
            <a:r>
              <a:rPr lang="ar-IQ" sz="3600" dirty="0">
                <a:solidFill>
                  <a:schemeClr val="tx1"/>
                </a:solidFill>
              </a:rPr>
              <a:t>هي عملية الاحتفاظ والسيطرة على الكرة نتيجة للمناولة القادمة من </a:t>
            </a:r>
            <a:r>
              <a:rPr lang="ar-IQ" sz="3600" dirty="0" smtClean="0">
                <a:solidFill>
                  <a:schemeClr val="tx1"/>
                </a:solidFill>
              </a:rPr>
              <a:t>الزميل  ،</a:t>
            </a:r>
            <a:r>
              <a:rPr lang="ar-IQ" sz="3600" dirty="0">
                <a:solidFill>
                  <a:schemeClr val="tx1"/>
                </a:solidFill>
              </a:rPr>
              <a:t>وان هذه المهارة </a:t>
            </a:r>
            <a:r>
              <a:rPr lang="ar-IQ" sz="3600" dirty="0" smtClean="0">
                <a:solidFill>
                  <a:schemeClr val="tx1"/>
                </a:solidFill>
              </a:rPr>
              <a:t>لا تقل </a:t>
            </a:r>
            <a:r>
              <a:rPr lang="ar-IQ" sz="3600" dirty="0">
                <a:solidFill>
                  <a:schemeClr val="tx1"/>
                </a:solidFill>
              </a:rPr>
              <a:t>أهميتها عن مهارة مسك الكرة ويجب على اللاعب اتقانها لكي يكون زيادة فرص الفريق الهجومية ضد الخصم ، أي استلام الكرة لا يعني فقط المسك ، بل يعني </a:t>
            </a:r>
            <a:r>
              <a:rPr lang="ar-IQ" sz="3600" dirty="0" smtClean="0">
                <a:solidFill>
                  <a:schemeClr val="tx1"/>
                </a:solidFill>
              </a:rPr>
              <a:t>الاحتفاظ </a:t>
            </a:r>
            <a:r>
              <a:rPr lang="ar-IQ" sz="3600" dirty="0">
                <a:solidFill>
                  <a:schemeClr val="tx1"/>
                </a:solidFill>
              </a:rPr>
              <a:t>بالكرة وعدم تعريضها للضياع مع اختيار انسب الأماكن للاستلام.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01376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2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86854" y="321972"/>
            <a:ext cx="11210194" cy="5860464"/>
          </a:xfrm>
        </p:spPr>
        <p:txBody>
          <a:bodyPr>
            <a:normAutofit lnSpcReduction="10000"/>
          </a:bodyPr>
          <a:lstStyle/>
          <a:p>
            <a:r>
              <a:rPr lang="ar-IQ" sz="2800" b="1" u="sng" dirty="0" smtClean="0">
                <a:solidFill>
                  <a:schemeClr val="accent2"/>
                </a:solidFill>
              </a:rPr>
              <a:t>عند استلام الكرة يجب ان نتبع الخطوات الاتية :</a:t>
            </a:r>
            <a:endParaRPr lang="en-US" sz="2800" b="1" u="sng" dirty="0">
              <a:solidFill>
                <a:schemeClr val="accent2"/>
              </a:solidFill>
            </a:endParaRPr>
          </a:p>
          <a:p>
            <a:r>
              <a:rPr lang="ar-IQ" sz="2800" dirty="0" smtClean="0">
                <a:solidFill>
                  <a:schemeClr val="tx1"/>
                </a:solidFill>
              </a:rPr>
              <a:t>لا يبقى </a:t>
            </a:r>
            <a:r>
              <a:rPr lang="ar-IQ" sz="2800" dirty="0">
                <a:solidFill>
                  <a:schemeClr val="tx1"/>
                </a:solidFill>
              </a:rPr>
              <a:t>المستلم في مكانة ، بل عليه التحرك باتجاه الكرة لغرض ضمان الاستلام.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ar-IQ" sz="2800" dirty="0" smtClean="0">
                <a:solidFill>
                  <a:schemeClr val="tx1"/>
                </a:solidFill>
              </a:rPr>
              <a:t>تركيز </a:t>
            </a:r>
            <a:r>
              <a:rPr lang="ar-IQ" sz="2800" dirty="0">
                <a:solidFill>
                  <a:schemeClr val="tx1"/>
                </a:solidFill>
              </a:rPr>
              <a:t>نظر المستلم على الكرة من لحظة مغادرتها من يد المناول الى لحظة مسكها بأطراف الأصابع.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ar-IQ" sz="2800" dirty="0" smtClean="0">
                <a:solidFill>
                  <a:schemeClr val="tx1"/>
                </a:solidFill>
              </a:rPr>
              <a:t> </a:t>
            </a:r>
            <a:r>
              <a:rPr lang="ar-IQ" sz="2800" dirty="0">
                <a:solidFill>
                  <a:schemeClr val="tx1"/>
                </a:solidFill>
              </a:rPr>
              <a:t>يحاول المستلم قدر الإمكان استلام الكرة بمستوى الصدر وذلك بامتداد الذراعين </a:t>
            </a:r>
            <a:r>
              <a:rPr lang="ar-IQ" sz="2800" dirty="0" smtClean="0">
                <a:solidFill>
                  <a:schemeClr val="tx1"/>
                </a:solidFill>
              </a:rPr>
              <a:t>للأمام </a:t>
            </a:r>
            <a:r>
              <a:rPr lang="ar-IQ" sz="2800" dirty="0">
                <a:solidFill>
                  <a:schemeClr val="tx1"/>
                </a:solidFill>
              </a:rPr>
              <a:t>الى اقصى </a:t>
            </a:r>
            <a:r>
              <a:rPr lang="ar-IQ" sz="2800" dirty="0" smtClean="0">
                <a:solidFill>
                  <a:schemeClr val="tx1"/>
                </a:solidFill>
              </a:rPr>
              <a:t>ما يمكن </a:t>
            </a:r>
            <a:r>
              <a:rPr lang="ar-IQ" sz="2800" dirty="0">
                <a:solidFill>
                  <a:schemeClr val="tx1"/>
                </a:solidFill>
              </a:rPr>
              <a:t>.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ar-IQ" sz="2800" dirty="0" smtClean="0">
                <a:solidFill>
                  <a:schemeClr val="tx1"/>
                </a:solidFill>
              </a:rPr>
              <a:t>اثناء </a:t>
            </a:r>
            <a:r>
              <a:rPr lang="ar-IQ" sz="2800" dirty="0">
                <a:solidFill>
                  <a:schemeClr val="tx1"/>
                </a:solidFill>
              </a:rPr>
              <a:t>استلام الكرة تكون وقفة اللاعب بتقديم احدى القدمين امام الأخرى، وانثناء في الركبتين باسترخاء ودفع ثقل الجسم على القدم الامامية .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ar-IQ" sz="2800" dirty="0" smtClean="0">
                <a:solidFill>
                  <a:schemeClr val="tx1"/>
                </a:solidFill>
              </a:rPr>
              <a:t> </a:t>
            </a:r>
            <a:r>
              <a:rPr lang="ar-IQ" sz="2800" dirty="0">
                <a:solidFill>
                  <a:schemeClr val="tx1"/>
                </a:solidFill>
              </a:rPr>
              <a:t>يجب على المستلم في لحظة مسك الكرة يقوم بثني المرفقين للداخل وللخارج قليلا</a:t>
            </a:r>
            <a:r>
              <a:rPr lang="ar-IQ" sz="2800" dirty="0" smtClean="0">
                <a:solidFill>
                  <a:schemeClr val="tx1"/>
                </a:solidFill>
              </a:rPr>
              <a:t>، وسحب </a:t>
            </a:r>
            <a:r>
              <a:rPr lang="ar-IQ" sz="2800" dirty="0">
                <a:solidFill>
                  <a:schemeClr val="tx1"/>
                </a:solidFill>
              </a:rPr>
              <a:t>الكرة الى منطقة الصدر ومع سحب ثقل الجسم للخلف .</a:t>
            </a:r>
            <a:endParaRPr lang="en-US" sz="2800" dirty="0">
              <a:solidFill>
                <a:schemeClr val="tx1"/>
              </a:solidFill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99122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2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9245" y="193183"/>
            <a:ext cx="11101589" cy="604019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IQ" sz="3200" b="1" u="sng" dirty="0" smtClean="0">
                <a:solidFill>
                  <a:schemeClr val="accent2"/>
                </a:solidFill>
              </a:rPr>
              <a:t>الأخطاء الشائعة في استلام الكرة </a:t>
            </a:r>
            <a:r>
              <a:rPr lang="ar-IQ" sz="3200" b="1" dirty="0" smtClean="0">
                <a:solidFill>
                  <a:schemeClr val="accent2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ar-IQ" sz="3200" dirty="0" smtClean="0">
                <a:solidFill>
                  <a:schemeClr val="tx1"/>
                </a:solidFill>
              </a:rPr>
              <a:t>1- مسك الكرة براحة اليد وليس بأطراف الأصابع .</a:t>
            </a:r>
          </a:p>
          <a:p>
            <a:pPr marL="0" indent="0" algn="just">
              <a:buNone/>
            </a:pPr>
            <a:r>
              <a:rPr lang="ar-IQ" sz="3200" dirty="0" smtClean="0">
                <a:solidFill>
                  <a:schemeClr val="tx1"/>
                </a:solidFill>
              </a:rPr>
              <a:t>2- الضغط الشديد على الكرة أثناء الاستلام .</a:t>
            </a:r>
          </a:p>
          <a:p>
            <a:pPr marL="0" indent="0" algn="just">
              <a:buNone/>
            </a:pPr>
            <a:r>
              <a:rPr lang="ar-IQ" sz="3200" dirty="0" smtClean="0">
                <a:solidFill>
                  <a:schemeClr val="tx1"/>
                </a:solidFill>
              </a:rPr>
              <a:t>3- عدم النظر على مسار الكرة قبل الاستلام .</a:t>
            </a:r>
          </a:p>
          <a:p>
            <a:pPr marL="0" indent="0" algn="just">
              <a:buNone/>
            </a:pPr>
            <a:r>
              <a:rPr lang="ar-IQ" sz="3200" dirty="0" smtClean="0">
                <a:solidFill>
                  <a:schemeClr val="tx1"/>
                </a:solidFill>
              </a:rPr>
              <a:t>4- عدم تحريك اللاعب باتجاه الكرة </a:t>
            </a:r>
            <a:r>
              <a:rPr lang="ar-IQ" sz="3200" dirty="0" err="1" smtClean="0">
                <a:solidFill>
                  <a:schemeClr val="tx1"/>
                </a:solidFill>
              </a:rPr>
              <a:t>للاستلامها</a:t>
            </a:r>
            <a:r>
              <a:rPr lang="ar-IQ" sz="3200" dirty="0" smtClean="0">
                <a:solidFill>
                  <a:schemeClr val="tx1"/>
                </a:solidFill>
              </a:rPr>
              <a:t> .</a:t>
            </a:r>
          </a:p>
          <a:p>
            <a:pPr marL="0" indent="0" algn="just">
              <a:buNone/>
            </a:pPr>
            <a:r>
              <a:rPr lang="ar-IQ" sz="3200" dirty="0" smtClean="0">
                <a:solidFill>
                  <a:schemeClr val="tx1"/>
                </a:solidFill>
              </a:rPr>
              <a:t>5- عدم اتخاذ أجزاء الجسم المختلفة من الأصابع اليد ، الذراعان ، الجذع ، القدمان الأوضاع المناسبة لمسك الكرة حسب مساراتها المختلفة .</a:t>
            </a:r>
            <a:endParaRPr lang="ar-IQ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346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2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78794" y="1197735"/>
            <a:ext cx="5396248" cy="4636395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6107" y="1197735"/>
            <a:ext cx="4353059" cy="4301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769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2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5" name="chimes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20370" y="685800"/>
            <a:ext cx="7806520" cy="48415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3600" b="1" i="1" dirty="0" smtClean="0">
                <a:solidFill>
                  <a:schemeClr val="tx1"/>
                </a:solidFill>
              </a:rPr>
              <a:t>     </a:t>
            </a:r>
            <a:r>
              <a:rPr lang="ar-IQ" sz="4000" b="1" i="1" dirty="0" smtClean="0">
                <a:solidFill>
                  <a:schemeClr val="accent2"/>
                </a:solidFill>
              </a:rPr>
              <a:t>وشكــــــــــــــرا  </a:t>
            </a:r>
            <a:r>
              <a:rPr lang="ar-IQ" sz="4000" b="1" i="1" smtClean="0">
                <a:solidFill>
                  <a:schemeClr val="accent2"/>
                </a:solidFill>
              </a:rPr>
              <a:t>لاصغائكم </a:t>
            </a:r>
            <a:endParaRPr lang="ar-IQ" sz="4000" b="1" i="1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ar-IQ" sz="3600" b="1" i="1" dirty="0" smtClean="0">
                <a:solidFill>
                  <a:schemeClr val="tx1"/>
                </a:solidFill>
              </a:rPr>
              <a:t>                </a:t>
            </a:r>
            <a:endParaRPr lang="ar-IQ" sz="36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107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5000">
        <p:split orient="vert"/>
        <p:sndAc>
          <p:stSnd>
            <p:snd r:embed="rId2" name="chimes.wav"/>
          </p:stSnd>
        </p:sndAc>
      </p:transition>
    </mc:Choice>
    <mc:Fallback xmlns="">
      <p:transition spd="slow" advClick="0" advTm="15000">
        <p:split orient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شريحة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258</TotalTime>
  <Words>320</Words>
  <Application>Microsoft Office PowerPoint</Application>
  <PresentationFormat>شاشة عريضة</PresentationFormat>
  <Paragraphs>28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Tahoma</vt:lpstr>
      <vt:lpstr>Wingdings 3</vt:lpstr>
      <vt:lpstr>شريحة</vt:lpstr>
      <vt:lpstr>مسك كرة وأستلامها بكرة السلة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مسك الكرة واستلامها</dc:title>
  <dc:creator>DR.Ahmed Saker 2O14</dc:creator>
  <cp:lastModifiedBy>Dr. AYA</cp:lastModifiedBy>
  <cp:revision>42</cp:revision>
  <dcterms:created xsi:type="dcterms:W3CDTF">2018-09-14T19:18:34Z</dcterms:created>
  <dcterms:modified xsi:type="dcterms:W3CDTF">2023-03-14T17:00:39Z</dcterms:modified>
</cp:coreProperties>
</file>