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9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5" r:id="rId11"/>
    <p:sldId id="267" r:id="rId12"/>
    <p:sldId id="289" r:id="rId13"/>
    <p:sldId id="268" r:id="rId14"/>
    <p:sldId id="290" r:id="rId15"/>
    <p:sldId id="286" r:id="rId16"/>
    <p:sldId id="287" r:id="rId17"/>
    <p:sldId id="269" r:id="rId18"/>
    <p:sldId id="291" r:id="rId19"/>
    <p:sldId id="271" r:id="rId20"/>
    <p:sldId id="288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4" r:id="rId30"/>
    <p:sldId id="293" r:id="rId31"/>
    <p:sldId id="292" r:id="rId32"/>
    <p:sldId id="295" r:id="rId33"/>
    <p:sldId id="296" r:id="rId34"/>
    <p:sldId id="297" r:id="rId35"/>
    <p:sldId id="29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9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1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3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32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5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5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3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4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6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5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0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340" y="651164"/>
            <a:ext cx="8952442" cy="5389418"/>
          </a:xfrm>
        </p:spPr>
        <p:txBody>
          <a:bodyPr/>
          <a:lstStyle/>
          <a:p>
            <a:pPr algn="ctr"/>
            <a:r>
              <a:rPr lang="ar-IQ" dirty="0" smtClean="0"/>
              <a:t/>
            </a:r>
            <a:br>
              <a:rPr lang="ar-IQ" dirty="0" smtClean="0"/>
            </a:br>
            <a:r>
              <a:rPr lang="ar-IQ" sz="7200" b="1" dirty="0" smtClean="0">
                <a:solidFill>
                  <a:srgbClr val="FFFF00"/>
                </a:solidFill>
              </a:rPr>
              <a:t>دورة تقييم الاداء</a:t>
            </a:r>
            <a:r>
              <a:rPr lang="ar-IQ" sz="7200" b="1" dirty="0">
                <a:solidFill>
                  <a:srgbClr val="FFFF00"/>
                </a:solidFill>
              </a:rPr>
              <a:t/>
            </a:r>
            <a:br>
              <a:rPr lang="ar-IQ" sz="7200" b="1" dirty="0">
                <a:solidFill>
                  <a:srgbClr val="FFFF00"/>
                </a:solidFill>
              </a:rPr>
            </a:br>
            <a:r>
              <a:rPr lang="ar-IQ" sz="7200" b="1" dirty="0" smtClean="0">
                <a:solidFill>
                  <a:srgbClr val="FFFF00"/>
                </a:solidFill>
              </a:rPr>
              <a:t>أسماء التدريسيين للمرحلة الثالثة</a:t>
            </a:r>
            <a:r>
              <a:rPr lang="ar-IQ" dirty="0"/>
              <a:t/>
            </a:r>
            <a:br>
              <a:rPr lang="ar-IQ" dirty="0"/>
            </a:br>
            <a:r>
              <a:rPr lang="ar-IQ" b="1" dirty="0" smtClean="0">
                <a:solidFill>
                  <a:srgbClr val="FFFF00"/>
                </a:solidFill>
              </a:rPr>
              <a:t/>
            </a:r>
            <a:br>
              <a:rPr lang="ar-IQ" b="1" dirty="0" smtClean="0">
                <a:solidFill>
                  <a:srgbClr val="FFFF00"/>
                </a:solidFill>
              </a:rPr>
            </a:br>
            <a:r>
              <a:rPr lang="ar-IQ" b="1" dirty="0" smtClean="0">
                <a:solidFill>
                  <a:srgbClr val="FFFF00"/>
                </a:solidFill>
              </a:rPr>
              <a:t>م . أية هيثم خزعل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9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 ظفر عبد مطر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اللغة الانكليزية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علاء محمد جاسم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تأهيل أصابات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5" y="942109"/>
            <a:ext cx="2590799" cy="27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علاء محمد جاسم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يد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5" y="942109"/>
            <a:ext cx="2590799" cy="27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ا.م.د</a:t>
            </a:r>
            <a:r>
              <a:rPr lang="ar-IQ" dirty="0" smtClean="0"/>
              <a:t> يعقوب يوسف عبد الزهرة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تعلم حركي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2" y="872836"/>
            <a:ext cx="2673927" cy="27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ا.م.د</a:t>
            </a:r>
            <a:r>
              <a:rPr lang="ar-IQ" dirty="0" smtClean="0"/>
              <a:t> يعقوب يوسف عبد الزهرة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يد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2" y="872836"/>
            <a:ext cx="2673927" cy="27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0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الهام علي حسون 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جمنا ستك ايقاعي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45" y="858982"/>
            <a:ext cx="2632364" cy="28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الهام علي حسون 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تعلم حركي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45" y="858982"/>
            <a:ext cx="2632364" cy="28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2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حيدر مجيد حميد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تعلم حركي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1" y="858982"/>
            <a:ext cx="2673927" cy="28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27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حيدر مجيد حميد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بحث علمي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1" y="858982"/>
            <a:ext cx="2673927" cy="28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59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/>
              <a:t>أسم </a:t>
            </a:r>
            <a:r>
              <a:rPr lang="ar-IQ" dirty="0" smtClean="0"/>
              <a:t>التدريسي: </a:t>
            </a:r>
            <a:r>
              <a:rPr lang="ar-IQ" dirty="0" err="1" smtClean="0"/>
              <a:t>أ.د</a:t>
            </a:r>
            <a:r>
              <a:rPr lang="ar-IQ" dirty="0" smtClean="0"/>
              <a:t> شيماء عبد مطر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جمنا ستك </a:t>
            </a:r>
            <a:r>
              <a:rPr lang="ar-IQ" dirty="0" err="1" smtClean="0"/>
              <a:t>أيقاعي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2" y="803564"/>
            <a:ext cx="2729345" cy="28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69818" y="1219200"/>
            <a:ext cx="10460182" cy="4800599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ar-IQ" dirty="0" smtClean="0"/>
          </a:p>
          <a:p>
            <a:pPr marL="0" indent="0" algn="r">
              <a:buNone/>
            </a:pPr>
            <a:endParaRPr lang="ar-IQ" dirty="0"/>
          </a:p>
          <a:p>
            <a:pPr marL="0" indent="0" algn="r">
              <a:buNone/>
            </a:pPr>
            <a:endParaRPr lang="ar-IQ" dirty="0" smtClean="0"/>
          </a:p>
          <a:p>
            <a:pPr marL="0" indent="0" algn="ctr">
              <a:buNone/>
            </a:pPr>
            <a:r>
              <a:rPr lang="ar-IQ" sz="4800" b="1" dirty="0" smtClean="0"/>
              <a:t>قامت </a:t>
            </a:r>
            <a:r>
              <a:rPr lang="ar-IQ" sz="4800" b="1" dirty="0" smtClean="0"/>
              <a:t>دورة تعليمية </a:t>
            </a:r>
            <a:r>
              <a:rPr lang="ar-IQ" sz="4800" b="1" dirty="0" smtClean="0"/>
              <a:t>لمدة </a:t>
            </a:r>
            <a:r>
              <a:rPr lang="ar-IQ" sz="4800" b="1" dirty="0" smtClean="0"/>
              <a:t>بعنوان (</a:t>
            </a:r>
            <a:r>
              <a:rPr lang="ar-IQ" sz="4800" b="1" dirty="0" smtClean="0"/>
              <a:t>ملى استمارة رأي الطالب بالتدريسي</a:t>
            </a:r>
            <a:r>
              <a:rPr lang="ar-IQ" sz="4800" b="1" dirty="0" smtClean="0"/>
              <a:t>) لمدة (7 أيام ) للتدريسين </a:t>
            </a:r>
            <a:r>
              <a:rPr lang="ar-IQ" sz="4800" b="1" dirty="0" smtClean="0"/>
              <a:t>ولكافة المراحل الدراسية للعام الدراسي (</a:t>
            </a:r>
            <a:r>
              <a:rPr lang="ar-IQ" sz="4800" b="1" dirty="0" smtClean="0"/>
              <a:t>2022-2023) من خلال عرض تدريسين لكل مرحلة دراسية </a:t>
            </a:r>
            <a:r>
              <a:rPr lang="ar-IQ" sz="4800" b="1" smtClean="0"/>
              <a:t>يقومون بتدريسها على الطلبة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07367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/>
              <a:t>أسم </a:t>
            </a:r>
            <a:r>
              <a:rPr lang="ar-IQ" dirty="0" smtClean="0"/>
              <a:t>التدريسي: </a:t>
            </a:r>
            <a:r>
              <a:rPr lang="ar-IQ" dirty="0" err="1" smtClean="0"/>
              <a:t>أ.د</a:t>
            </a:r>
            <a:r>
              <a:rPr lang="ar-IQ" dirty="0" smtClean="0"/>
              <a:t> شيماء عبد مطر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جمنا ستك أجهزة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2" y="803564"/>
            <a:ext cx="2729345" cy="28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3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 فريال يونس نعمان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07335" y="689312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atin typeface="+mj-lt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جمنا ستك أجهزة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3" y="817417"/>
            <a:ext cx="2715490" cy="28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8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فريال سامي خليل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تأهيل أصابات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1" y="858983"/>
            <a:ext cx="2660073" cy="28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53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م.م</a:t>
            </a:r>
            <a:r>
              <a:rPr lang="ar-IQ" dirty="0" smtClean="0"/>
              <a:t> رسل أحمد شهاب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600" b="1" dirty="0" smtClean="0">
                <a:solidFill>
                  <a:prstClr val="white"/>
                </a:solidFill>
              </a:rPr>
              <a:t>R</a:t>
            </a:r>
            <a:endParaRPr lang="en-US" sz="16600" b="1" dirty="0">
              <a:solidFill>
                <a:prstClr val="white"/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يد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11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علي مناتي أحمد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الطائرة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1" y="858982"/>
            <a:ext cx="2701636" cy="28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25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سوسن جدوع كاظم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الطائرة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99" y="845127"/>
            <a:ext cx="2660074" cy="28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1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/>
              <a:t> </a:t>
            </a:r>
            <a:r>
              <a:rPr lang="ar-IQ" dirty="0" smtClean="0"/>
              <a:t>أسيل ناجي فهد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القدم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44" y="914400"/>
            <a:ext cx="2646220" cy="27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59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سعد عامر أسماعيل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بحث علمي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8" y="886691"/>
            <a:ext cx="2715490" cy="27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36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حيدر غضبان أبراهيم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القدم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845127"/>
            <a:ext cx="2660073" cy="28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ماهر محمد أسماعيل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العاب مضرب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1" y="803565"/>
            <a:ext cx="2660073" cy="28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0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علي سبهان صخي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تعلم حركي</a:t>
            </a:r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5" y="900546"/>
            <a:ext cx="2618509" cy="27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45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غادة محمود جاسم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العاب مضرب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36" y="872836"/>
            <a:ext cx="2687782" cy="27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3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داليا عامر سعدون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07335" y="689312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/>
              <a:t>D</a:t>
            </a:r>
            <a:endParaRPr lang="en-US" sz="16600" b="1" dirty="0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طرائق تدريس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21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فراس عجيل </a:t>
            </a:r>
            <a:r>
              <a:rPr lang="ar-IQ" dirty="0" err="1" smtClean="0"/>
              <a:t>ياور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359735" y="783890"/>
            <a:ext cx="2988527" cy="288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طرائق تدريس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82" y="955963"/>
            <a:ext cx="2576945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24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أ.د</a:t>
            </a:r>
            <a:r>
              <a:rPr lang="ar-IQ" dirty="0" smtClean="0"/>
              <a:t> علي سلمان عبد الطرفي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مصارعة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2" y="803564"/>
            <a:ext cx="2729345" cy="28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27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سيف عبد الزهرة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</a:t>
            </a:r>
            <a:r>
              <a:rPr lang="ar-IQ" smtClean="0"/>
              <a:t>: مصارعة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59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70590" y="2701636"/>
            <a:ext cx="8761413" cy="1717964"/>
          </a:xfrm>
        </p:spPr>
        <p:txBody>
          <a:bodyPr/>
          <a:lstStyle/>
          <a:p>
            <a:pPr algn="ctr"/>
            <a:r>
              <a:rPr lang="ar-IQ" sz="5400" b="1" dirty="0" smtClean="0">
                <a:solidFill>
                  <a:srgbClr val="C00000"/>
                </a:solidFill>
              </a:rPr>
              <a:t>وشكرا لحسن اصغائكم 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2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حسن هادي عطية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403718" y="594733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تأهيل أصابات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291" y="720435"/>
            <a:ext cx="2673927" cy="275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3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سماهر سلمان علوان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تأهيل أصابات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1" y="817418"/>
            <a:ext cx="2687781" cy="28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7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err="1" smtClean="0"/>
              <a:t>ألاسم</a:t>
            </a:r>
            <a:r>
              <a:rPr lang="ar-IQ" dirty="0" smtClean="0"/>
              <a:t>: أ. صباح نوري حافظ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مبارزة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7" y="831274"/>
            <a:ext cx="2743200" cy="284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 : </a:t>
            </a:r>
            <a:r>
              <a:rPr lang="ar-IQ" dirty="0" err="1" smtClean="0"/>
              <a:t>م.د</a:t>
            </a:r>
            <a:r>
              <a:rPr lang="ar-IQ" dirty="0" smtClean="0"/>
              <a:t> حسام عباس ياس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مبارزة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2" y="872836"/>
            <a:ext cx="2673926" cy="27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2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وسام صاحب حسن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علم </a:t>
            </a:r>
            <a:r>
              <a:rPr lang="ar-IQ" dirty="0" err="1" smtClean="0"/>
              <a:t>الفسلجة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7" y="803564"/>
            <a:ext cx="2701637" cy="28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0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     بدر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اللغة الانكليزية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06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جلس إدارة أيون">
  <a:themeElements>
    <a:clrScheme name="مجلس إدارة أيون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مجلس إدارة 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جلس إدارة 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225</TotalTime>
  <Words>382</Words>
  <Application>Microsoft Office PowerPoint</Application>
  <PresentationFormat>شاشة عريضة</PresentationFormat>
  <Paragraphs>72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0" baseType="lpstr">
      <vt:lpstr>Arial</vt:lpstr>
      <vt:lpstr>Century Gothic</vt:lpstr>
      <vt:lpstr>Times New Roman</vt:lpstr>
      <vt:lpstr>Wingdings 3</vt:lpstr>
      <vt:lpstr>مجلس إدارة أيون</vt:lpstr>
      <vt:lpstr> دورة تقييم الاداء أسماء التدريسيين للمرحلة الثالثة  م . أية هيثم خزعل </vt:lpstr>
      <vt:lpstr>عرض تقديمي في PowerPoint</vt:lpstr>
      <vt:lpstr>الاسم: أ.م.د علي سبهان صخي</vt:lpstr>
      <vt:lpstr>الاسم: أ.م.د حسن هادي عطية</vt:lpstr>
      <vt:lpstr>الاسم: أ.م.د سماهر سلمان علوان</vt:lpstr>
      <vt:lpstr>ألاسم: أ. صباح نوري حافظ</vt:lpstr>
      <vt:lpstr>الاسم : م.د حسام عباس ياس</vt:lpstr>
      <vt:lpstr>الاسم: أ.م.د وسام صاحب حسن</vt:lpstr>
      <vt:lpstr>الاسم: م.د      بدر</vt:lpstr>
      <vt:lpstr>الاسم: م.د  ظفر عبد مطر</vt:lpstr>
      <vt:lpstr>الاسم: أ.م.د علاء محمد جاسم</vt:lpstr>
      <vt:lpstr>الاسم: أ.م.د علاء محمد جاسم</vt:lpstr>
      <vt:lpstr>الاسم: ا.م.د يعقوب يوسف عبد الزهرة</vt:lpstr>
      <vt:lpstr>الاسم: ا.م.د يعقوب يوسف عبد الزهرة</vt:lpstr>
      <vt:lpstr>الاسم: م.د الهام علي حسون </vt:lpstr>
      <vt:lpstr>الاسم: م.د الهام علي حسون </vt:lpstr>
      <vt:lpstr>الاسم: أ.م.د حيدر مجيد حميد</vt:lpstr>
      <vt:lpstr>الاسم: أ.م.د حيدر مجيد حميد</vt:lpstr>
      <vt:lpstr>أسم التدريسي: أ.د شيماء عبد مطر</vt:lpstr>
      <vt:lpstr>أسم التدريسي: أ.د شيماء عبد مطر</vt:lpstr>
      <vt:lpstr>الاسم: م.د  فريال يونس نعمان</vt:lpstr>
      <vt:lpstr>الاسم: أ.م.د فريال سامي خليل</vt:lpstr>
      <vt:lpstr>الاسم: م.م رسل أحمد شهاب</vt:lpstr>
      <vt:lpstr>الاسم: أ.م.د علي مناتي أحمد</vt:lpstr>
      <vt:lpstr>الاسم: م.د سوسن جدوع كاظم</vt:lpstr>
      <vt:lpstr>الاسم: أ.م.د أسيل ناجي فهد</vt:lpstr>
      <vt:lpstr>الاسم: م.د سعد عامر أسماعيل</vt:lpstr>
      <vt:lpstr>الاسم: أ.م.د حيدر غضبان أبراهيم</vt:lpstr>
      <vt:lpstr>الاسم: أ.م.د ماهر محمد أسماعيل</vt:lpstr>
      <vt:lpstr>الاسم: أ.م.د غادة محمود جاسم</vt:lpstr>
      <vt:lpstr>الاسم: م.د داليا عامر سعدون</vt:lpstr>
      <vt:lpstr>الاسم: أ.م.د فراس عجيل ياور</vt:lpstr>
      <vt:lpstr>الاسم: أ.د علي سلمان عبد الطرفي</vt:lpstr>
      <vt:lpstr>الاسم: م.د سيف عبد الزهرة</vt:lpstr>
      <vt:lpstr>وشكرا لحسن اصغائكم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Alpha 2</dc:creator>
  <cp:lastModifiedBy>Dr. Aya</cp:lastModifiedBy>
  <cp:revision>34</cp:revision>
  <dcterms:created xsi:type="dcterms:W3CDTF">2023-03-12T07:10:35Z</dcterms:created>
  <dcterms:modified xsi:type="dcterms:W3CDTF">2023-11-05T20:31:57Z</dcterms:modified>
</cp:coreProperties>
</file>