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58" r:id="rId3"/>
    <p:sldId id="263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9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4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4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24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3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3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3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49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9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2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0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" y="0"/>
            <a:ext cx="121943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132" y="3246382"/>
            <a:ext cx="11167736" cy="1188058"/>
          </a:xfrm>
        </p:spPr>
        <p:txBody>
          <a:bodyPr>
            <a:normAutofit/>
          </a:bodyPr>
          <a:lstStyle/>
          <a:p>
            <a:r>
              <a:rPr lang="ar-SA" sz="3600" b="1" dirty="0"/>
              <a:t>العادات الخاطئة </a:t>
            </a:r>
            <a:r>
              <a:rPr lang="ar-IQ" sz="3600" b="1" dirty="0" smtClean="0"/>
              <a:t>(</a:t>
            </a:r>
            <a:r>
              <a:rPr lang="ar-IQ" sz="3600" b="1" dirty="0" smtClean="0">
                <a:solidFill>
                  <a:srgbClr val="FF0000"/>
                </a:solidFill>
              </a:rPr>
              <a:t>الكمامة انموذج</a:t>
            </a:r>
            <a:r>
              <a:rPr lang="ar-IQ" sz="3600" b="1" dirty="0" smtClean="0"/>
              <a:t>) </a:t>
            </a:r>
            <a:r>
              <a:rPr lang="ar-SA" sz="3600" b="1" dirty="0" smtClean="0"/>
              <a:t>اثناء </a:t>
            </a:r>
            <a:r>
              <a:rPr lang="ar-SA" sz="3600" b="1" dirty="0"/>
              <a:t>ممارسة الانشطة البدنية داخل الصالات الرياضية في ظل </a:t>
            </a:r>
            <a:r>
              <a:rPr lang="ar-SA" sz="3600" b="1" dirty="0" smtClean="0"/>
              <a:t> </a:t>
            </a:r>
            <a:r>
              <a:rPr lang="ar-SA" sz="3600" b="1" dirty="0"/>
              <a:t>انتشار جائحة كورونا</a:t>
            </a:r>
            <a:endParaRPr lang="ar-IQ" sz="4000" i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8162001" y="205927"/>
            <a:ext cx="4413528" cy="5174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SA" sz="3000" dirty="0" smtClean="0">
              <a:solidFill>
                <a:schemeClr val="tx1"/>
              </a:solidFill>
            </a:endParaRPr>
          </a:p>
          <a:p>
            <a:pPr algn="ctr"/>
            <a:endParaRPr lang="ar-SA" sz="3000" dirty="0">
              <a:solidFill>
                <a:schemeClr val="tx1"/>
              </a:solidFill>
            </a:endParaRPr>
          </a:p>
          <a:p>
            <a:pPr algn="ctr"/>
            <a:r>
              <a:rPr lang="ar-SA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الجامعة </a:t>
            </a:r>
            <a:r>
              <a:rPr lang="ar-SA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المستنصرية</a:t>
            </a:r>
            <a:endParaRPr lang="ar-IQ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0025" y="1244450"/>
            <a:ext cx="72319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000" dirty="0" smtClean="0"/>
              <a:t>فرع العلوم النظرية </a:t>
            </a:r>
            <a:endParaRPr lang="en-US" sz="3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73" y="740690"/>
            <a:ext cx="1459584" cy="14530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00" y="464634"/>
            <a:ext cx="3159045" cy="200521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gray">
          <a:xfrm>
            <a:off x="-150875" y="227497"/>
            <a:ext cx="4413528" cy="5174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SA" sz="3000" dirty="0" smtClean="0">
              <a:solidFill>
                <a:schemeClr val="tx1"/>
              </a:solidFill>
            </a:endParaRPr>
          </a:p>
          <a:p>
            <a:pPr algn="ctr"/>
            <a:endParaRPr lang="ar-SA" sz="3000" dirty="0">
              <a:solidFill>
                <a:schemeClr val="tx1"/>
              </a:solidFill>
            </a:endParaRPr>
          </a:p>
          <a:p>
            <a:pPr algn="ctr"/>
            <a:r>
              <a:rPr lang="ar-SA" sz="40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كلية التربية البدنية و علوم الرياضة</a:t>
            </a:r>
            <a:endParaRPr lang="ar-IQ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25460" y="2175844"/>
            <a:ext cx="2541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dirty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ورشة </a:t>
            </a:r>
            <a:r>
              <a:rPr lang="ar-SA" sz="4000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عمل بعنوان</a:t>
            </a:r>
            <a:endParaRPr lang="ar-SA" sz="4000" dirty="0">
              <a:solidFill>
                <a:schemeClr val="bg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03635" y="4963294"/>
            <a:ext cx="184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ar-SA" sz="40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986" y="4774440"/>
            <a:ext cx="1382992" cy="409721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</a:rPr>
              <a:t>باستعمال تطبيق</a:t>
            </a:r>
            <a:endParaRPr lang="ar-IQ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22592" y="4714177"/>
            <a:ext cx="47468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 smtClean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يلقيها</a:t>
            </a:r>
            <a:endParaRPr lang="ar-SA" sz="5400" dirty="0">
              <a:ln w="19050">
                <a:solidFill>
                  <a:schemeClr val="bg1"/>
                </a:solidFill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pPr algn="ctr"/>
            <a:r>
              <a:rPr lang="ar-SA" sz="5400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م.م. حسام جمعة الربيعي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04" y="5354735"/>
            <a:ext cx="1146556" cy="10552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710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" y="0"/>
            <a:ext cx="121943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767" y="1427563"/>
            <a:ext cx="11167736" cy="11880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ar-SA" sz="3000" b="1" dirty="0" smtClean="0"/>
              <a:t>المحور الاول :  </a:t>
            </a:r>
            <a:r>
              <a:rPr lang="ar-IQ" sz="3000" b="1" dirty="0" smtClean="0"/>
              <a:t>اعتماد المختصين الكمامة الطبية كحل مؤقت لتقليل انتشار فيروس كورونا  </a:t>
            </a:r>
            <a:endParaRPr lang="ar-IQ" sz="3000" b="1" i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22816" y="463772"/>
            <a:ext cx="19463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dirty="0" smtClean="0">
                <a:solidFill>
                  <a:schemeClr val="bg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محاور الورشة</a:t>
            </a:r>
            <a:endParaRPr lang="ar-SA" sz="4000" dirty="0">
              <a:solidFill>
                <a:schemeClr val="bg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03635" y="4963294"/>
            <a:ext cx="184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ar-SA" sz="40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848424" y="3775236"/>
            <a:ext cx="9721081" cy="118805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SA" sz="3000" b="1" dirty="0" smtClean="0"/>
              <a:t>المحور الثاني </a:t>
            </a:r>
            <a:r>
              <a:rPr lang="ar-SA" sz="3000" b="1" dirty="0" smtClean="0"/>
              <a:t>:</a:t>
            </a:r>
            <a:r>
              <a:rPr lang="ar-IQ" sz="3000" b="1" dirty="0"/>
              <a:t> </a:t>
            </a:r>
            <a:r>
              <a:rPr lang="ar-IQ" sz="3000" b="1" dirty="0" smtClean="0"/>
              <a:t>سبب عدم ارتداء الكمامة اثناء ممارسة الانشطة البدنية في الصالات الرياضية</a:t>
            </a:r>
            <a:endParaRPr lang="ar-IQ" sz="3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7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" y="0"/>
            <a:ext cx="12194316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03635" y="4963294"/>
            <a:ext cx="1847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ar-SA" sz="4000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2132" y="1887945"/>
            <a:ext cx="11167736" cy="1188058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000" b="1" dirty="0" smtClean="0"/>
              <a:t>شكراً لحسن الاصغاء</a:t>
            </a:r>
            <a:endParaRPr lang="ar-IQ" sz="3000" b="1" i="1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4497" y="3075384"/>
            <a:ext cx="11167736" cy="1188058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3000" b="1" dirty="0" smtClean="0"/>
              <a:t>سوف نزودك بشهادة المشاركة لاحقاً</a:t>
            </a:r>
            <a:endParaRPr lang="ar-IQ" sz="3000" b="1" i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</TotalTime>
  <Words>77</Words>
  <Application>Microsoft Office PowerPoint</Application>
  <PresentationFormat>Custom</PresentationFormat>
  <Paragraphs>17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العادات الخاطئة (الكمامة انموذج) اثناء ممارسة الانشطة البدنية داخل الصالات الرياضية في ظل  انتشار جائحة كورونا</vt:lpstr>
      <vt:lpstr>المحور الاول :  اعتماد المختصين الكمامة الطبية كحل مؤقت لتقليل انتشار فيروس كورونا  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التمارين البدنية</dc:title>
  <dc:creator>Maher</dc:creator>
  <cp:lastModifiedBy>Maher</cp:lastModifiedBy>
  <cp:revision>15</cp:revision>
  <dcterms:created xsi:type="dcterms:W3CDTF">2020-03-19T20:23:46Z</dcterms:created>
  <dcterms:modified xsi:type="dcterms:W3CDTF">2021-01-09T20:29:41Z</dcterms:modified>
</cp:coreProperties>
</file>