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85" r:id="rId2"/>
    <p:sldId id="275" r:id="rId3"/>
    <p:sldId id="256" r:id="rId4"/>
    <p:sldId id="281" r:id="rId5"/>
    <p:sldId id="257" r:id="rId6"/>
    <p:sldId id="282" r:id="rId7"/>
    <p:sldId id="258" r:id="rId8"/>
    <p:sldId id="263" r:id="rId9"/>
    <p:sldId id="283" r:id="rId10"/>
    <p:sldId id="260" r:id="rId11"/>
    <p:sldId id="261" r:id="rId12"/>
    <p:sldId id="259" r:id="rId13"/>
    <p:sldId id="271" r:id="rId14"/>
    <p:sldId id="265" r:id="rId15"/>
    <p:sldId id="264" r:id="rId16"/>
    <p:sldId id="270" r:id="rId17"/>
    <p:sldId id="266" r:id="rId18"/>
    <p:sldId id="273" r:id="rId19"/>
    <p:sldId id="267" r:id="rId20"/>
    <p:sldId id="262" r:id="rId21"/>
    <p:sldId id="272" r:id="rId22"/>
    <p:sldId id="268" r:id="rId23"/>
    <p:sldId id="269" r:id="rId24"/>
    <p:sldId id="277" r:id="rId25"/>
    <p:sldId id="279" r:id="rId26"/>
    <p:sldId id="280" r:id="rId27"/>
    <p:sldId id="278" r:id="rId28"/>
    <p:sldId id="276" r:id="rId29"/>
    <p:sldId id="284" r:id="rId30"/>
    <p:sldId id="274" r:id="rId3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22073-7760-4DA1-B054-E68B991F655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E538FE4-46E1-4B56-B03C-3D1A38915273}">
      <dgm:prSet phldrT="[نص]" phldr="1"/>
      <dgm:spPr/>
      <dgm:t>
        <a:bodyPr/>
        <a:lstStyle/>
        <a:p>
          <a:pPr rtl="1"/>
          <a:endParaRPr lang="ar-SA"/>
        </a:p>
      </dgm:t>
    </dgm:pt>
    <dgm:pt modelId="{F7514A31-E7DD-41B3-9CAC-11B018948A09}" type="parTrans" cxnId="{EAA4FD6F-CF69-411F-88BE-DFD81FD4D254}">
      <dgm:prSet/>
      <dgm:spPr/>
      <dgm:t>
        <a:bodyPr/>
        <a:lstStyle/>
        <a:p>
          <a:pPr rtl="1"/>
          <a:endParaRPr lang="ar-SA"/>
        </a:p>
      </dgm:t>
    </dgm:pt>
    <dgm:pt modelId="{9F3722A5-2B82-424E-8E1F-A43A611D5798}" type="sibTrans" cxnId="{EAA4FD6F-CF69-411F-88BE-DFD81FD4D254}">
      <dgm:prSet/>
      <dgm:spPr/>
      <dgm:t>
        <a:bodyPr/>
        <a:lstStyle/>
        <a:p>
          <a:pPr rtl="1"/>
          <a:endParaRPr lang="ar-SA"/>
        </a:p>
      </dgm:t>
    </dgm:pt>
    <dgm:pt modelId="{76A23039-B1BC-4693-8D8E-60E4B529C5FB}">
      <dgm:prSet phldrT="[نص]" phldr="1"/>
      <dgm:spPr/>
      <dgm:t>
        <a:bodyPr/>
        <a:lstStyle/>
        <a:p>
          <a:pPr rtl="1"/>
          <a:endParaRPr lang="ar-SA"/>
        </a:p>
      </dgm:t>
    </dgm:pt>
    <dgm:pt modelId="{0B8CD826-B63A-4296-9D12-F10A0A381A7C}" type="parTrans" cxnId="{CBFD52B4-64AF-4F04-BC66-40437ED89600}">
      <dgm:prSet/>
      <dgm:spPr/>
      <dgm:t>
        <a:bodyPr/>
        <a:lstStyle/>
        <a:p>
          <a:pPr rtl="1"/>
          <a:endParaRPr lang="ar-SA"/>
        </a:p>
      </dgm:t>
    </dgm:pt>
    <dgm:pt modelId="{80C7FE1E-3236-4EF9-B982-B54F6EA57E61}" type="sibTrans" cxnId="{CBFD52B4-64AF-4F04-BC66-40437ED89600}">
      <dgm:prSet/>
      <dgm:spPr/>
      <dgm:t>
        <a:bodyPr/>
        <a:lstStyle/>
        <a:p>
          <a:pPr rtl="1"/>
          <a:endParaRPr lang="ar-SA"/>
        </a:p>
      </dgm:t>
    </dgm:pt>
    <dgm:pt modelId="{7850DE0C-CB93-46A9-8AFB-3DF248A59D2C}">
      <dgm:prSet phldrT="[نص]" phldr="1"/>
      <dgm:spPr/>
      <dgm:t>
        <a:bodyPr/>
        <a:lstStyle/>
        <a:p>
          <a:pPr rtl="1"/>
          <a:endParaRPr lang="ar-SA"/>
        </a:p>
      </dgm:t>
    </dgm:pt>
    <dgm:pt modelId="{0BD1C224-6FC8-4C99-8733-16B5A92870DF}" type="parTrans" cxnId="{DDBA7458-D001-4155-9C49-C51AB65C0622}">
      <dgm:prSet/>
      <dgm:spPr/>
      <dgm:t>
        <a:bodyPr/>
        <a:lstStyle/>
        <a:p>
          <a:pPr rtl="1"/>
          <a:endParaRPr lang="ar-SA"/>
        </a:p>
      </dgm:t>
    </dgm:pt>
    <dgm:pt modelId="{F56C57D3-5B63-4CA5-BFF9-1C11E9A22AA3}" type="sibTrans" cxnId="{DDBA7458-D001-4155-9C49-C51AB65C0622}">
      <dgm:prSet/>
      <dgm:spPr/>
      <dgm:t>
        <a:bodyPr/>
        <a:lstStyle/>
        <a:p>
          <a:pPr rtl="1"/>
          <a:endParaRPr lang="ar-SA"/>
        </a:p>
      </dgm:t>
    </dgm:pt>
    <dgm:pt modelId="{0E808E45-DD43-493A-ABE4-586443B19883}">
      <dgm:prSet phldrT="[نص]" phldr="1"/>
      <dgm:spPr/>
      <dgm:t>
        <a:bodyPr/>
        <a:lstStyle/>
        <a:p>
          <a:pPr rtl="1"/>
          <a:endParaRPr lang="ar-SA"/>
        </a:p>
      </dgm:t>
    </dgm:pt>
    <dgm:pt modelId="{3091247C-D8CB-42EB-B5A3-9566DB0F103B}" type="parTrans" cxnId="{5FD2A162-F142-4566-B23A-96B43AADAA4F}">
      <dgm:prSet/>
      <dgm:spPr/>
      <dgm:t>
        <a:bodyPr/>
        <a:lstStyle/>
        <a:p>
          <a:pPr rtl="1"/>
          <a:endParaRPr lang="ar-SA"/>
        </a:p>
      </dgm:t>
    </dgm:pt>
    <dgm:pt modelId="{0C5323D6-ADF9-4B0F-B3B4-ADB227643D7F}" type="sibTrans" cxnId="{5FD2A162-F142-4566-B23A-96B43AADAA4F}">
      <dgm:prSet/>
      <dgm:spPr/>
      <dgm:t>
        <a:bodyPr/>
        <a:lstStyle/>
        <a:p>
          <a:pPr rtl="1"/>
          <a:endParaRPr lang="ar-SA"/>
        </a:p>
      </dgm:t>
    </dgm:pt>
    <dgm:pt modelId="{C72AD7D6-4DEB-46BE-AF75-DA1F50DAFB73}">
      <dgm:prSet phldrT="[نص]" phldr="1"/>
      <dgm:spPr/>
      <dgm:t>
        <a:bodyPr/>
        <a:lstStyle/>
        <a:p>
          <a:pPr rtl="1"/>
          <a:endParaRPr lang="ar-SA"/>
        </a:p>
      </dgm:t>
    </dgm:pt>
    <dgm:pt modelId="{EDEA4041-F4C0-435F-AD8B-AD0312B9F401}" type="parTrans" cxnId="{83417E44-009F-421D-A5D2-99E297B93686}">
      <dgm:prSet/>
      <dgm:spPr/>
      <dgm:t>
        <a:bodyPr/>
        <a:lstStyle/>
        <a:p>
          <a:pPr rtl="1"/>
          <a:endParaRPr lang="ar-SA"/>
        </a:p>
      </dgm:t>
    </dgm:pt>
    <dgm:pt modelId="{5138A343-318F-4342-9A8D-76A830AAAAFE}" type="sibTrans" cxnId="{83417E44-009F-421D-A5D2-99E297B93686}">
      <dgm:prSet/>
      <dgm:spPr/>
      <dgm:t>
        <a:bodyPr/>
        <a:lstStyle/>
        <a:p>
          <a:pPr rtl="1"/>
          <a:endParaRPr lang="ar-SA"/>
        </a:p>
      </dgm:t>
    </dgm:pt>
    <dgm:pt modelId="{782C783C-05BF-41E1-B43C-4257A4A6C5C3}">
      <dgm:prSet phldrT="[نص]" phldr="1"/>
      <dgm:spPr/>
      <dgm:t>
        <a:bodyPr/>
        <a:lstStyle/>
        <a:p>
          <a:pPr rtl="1"/>
          <a:endParaRPr lang="ar-SA"/>
        </a:p>
      </dgm:t>
    </dgm:pt>
    <dgm:pt modelId="{40B09531-6DFC-437B-A9E5-86A5860F5D29}" type="parTrans" cxnId="{361EE6C2-B49C-47CF-A97C-186EA9B743A2}">
      <dgm:prSet/>
      <dgm:spPr/>
      <dgm:t>
        <a:bodyPr/>
        <a:lstStyle/>
        <a:p>
          <a:pPr rtl="1"/>
          <a:endParaRPr lang="ar-SA"/>
        </a:p>
      </dgm:t>
    </dgm:pt>
    <dgm:pt modelId="{17BB3B67-3A22-49FF-9F40-C20176FC39BD}" type="sibTrans" cxnId="{361EE6C2-B49C-47CF-A97C-186EA9B743A2}">
      <dgm:prSet/>
      <dgm:spPr/>
      <dgm:t>
        <a:bodyPr/>
        <a:lstStyle/>
        <a:p>
          <a:pPr rtl="1"/>
          <a:endParaRPr lang="ar-SA"/>
        </a:p>
      </dgm:t>
    </dgm:pt>
    <dgm:pt modelId="{2276AD05-0445-4B53-B57A-42DA020158AF}" type="pres">
      <dgm:prSet presAssocID="{E6C22073-7760-4DA1-B054-E68B991F655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73FE73E3-BF3C-454E-963F-CD0303C50917}" type="pres">
      <dgm:prSet presAssocID="{8E538FE4-46E1-4B56-B03C-3D1A38915273}" presName="composite" presStyleCnt="0"/>
      <dgm:spPr/>
    </dgm:pt>
    <dgm:pt modelId="{5A925176-B00F-4E66-BE11-549113DBA015}" type="pres">
      <dgm:prSet presAssocID="{8E538FE4-46E1-4B56-B03C-3D1A389152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F67716-45CD-46EC-A56A-76210402DD81}" type="pres">
      <dgm:prSet presAssocID="{8E538FE4-46E1-4B56-B03C-3D1A3891527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0BB6D2-98E8-40BF-8C56-8C8EE0A385D1}" type="pres">
      <dgm:prSet presAssocID="{8E538FE4-46E1-4B56-B03C-3D1A38915273}" presName="BalanceSpacing" presStyleCnt="0"/>
      <dgm:spPr/>
    </dgm:pt>
    <dgm:pt modelId="{70E91758-B549-4EED-8C68-D34EA6B8BBF2}" type="pres">
      <dgm:prSet presAssocID="{8E538FE4-46E1-4B56-B03C-3D1A38915273}" presName="BalanceSpacing1" presStyleCnt="0"/>
      <dgm:spPr/>
    </dgm:pt>
    <dgm:pt modelId="{7B4088FE-F379-422A-A5B4-56094138CD08}" type="pres">
      <dgm:prSet presAssocID="{9F3722A5-2B82-424E-8E1F-A43A611D5798}" presName="Accent1Text" presStyleLbl="node1" presStyleIdx="1" presStyleCnt="6"/>
      <dgm:spPr/>
      <dgm:t>
        <a:bodyPr/>
        <a:lstStyle/>
        <a:p>
          <a:pPr rtl="1"/>
          <a:endParaRPr lang="ar-SA"/>
        </a:p>
      </dgm:t>
    </dgm:pt>
    <dgm:pt modelId="{F1F35520-6B61-4B3A-B3BA-E9687FE9A074}" type="pres">
      <dgm:prSet presAssocID="{9F3722A5-2B82-424E-8E1F-A43A611D5798}" presName="spaceBetweenRectangles" presStyleCnt="0"/>
      <dgm:spPr/>
    </dgm:pt>
    <dgm:pt modelId="{E7B830E8-2CAB-4FDC-9DBD-4C3499AD27E1}" type="pres">
      <dgm:prSet presAssocID="{7850DE0C-CB93-46A9-8AFB-3DF248A59D2C}" presName="composite" presStyleCnt="0"/>
      <dgm:spPr/>
    </dgm:pt>
    <dgm:pt modelId="{A01DBDF8-485B-4FBD-B253-78CE62846129}" type="pres">
      <dgm:prSet presAssocID="{7850DE0C-CB93-46A9-8AFB-3DF248A59D2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453311-C161-4CFE-BAC2-89F78CC9BBE7}" type="pres">
      <dgm:prSet presAssocID="{7850DE0C-CB93-46A9-8AFB-3DF248A59D2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79EE2D-1B70-4327-B1E7-BDFF203BD0CF}" type="pres">
      <dgm:prSet presAssocID="{7850DE0C-CB93-46A9-8AFB-3DF248A59D2C}" presName="BalanceSpacing" presStyleCnt="0"/>
      <dgm:spPr/>
    </dgm:pt>
    <dgm:pt modelId="{127E3758-E06C-4A21-9460-DA3D2E885AD1}" type="pres">
      <dgm:prSet presAssocID="{7850DE0C-CB93-46A9-8AFB-3DF248A59D2C}" presName="BalanceSpacing1" presStyleCnt="0"/>
      <dgm:spPr/>
    </dgm:pt>
    <dgm:pt modelId="{AEC182A3-0836-4A2D-A084-01B09AFE0170}" type="pres">
      <dgm:prSet presAssocID="{F56C57D3-5B63-4CA5-BFF9-1C11E9A22AA3}" presName="Accent1Text" presStyleLbl="node1" presStyleIdx="3" presStyleCnt="6" custFlipVert="1" custScaleX="884602" custScaleY="606702"/>
      <dgm:spPr/>
      <dgm:t>
        <a:bodyPr/>
        <a:lstStyle/>
        <a:p>
          <a:pPr rtl="1"/>
          <a:endParaRPr lang="ar-SA"/>
        </a:p>
      </dgm:t>
    </dgm:pt>
    <dgm:pt modelId="{1E8F5E46-C2A7-49F6-B748-A69314EC3C46}" type="pres">
      <dgm:prSet presAssocID="{F56C57D3-5B63-4CA5-BFF9-1C11E9A22AA3}" presName="spaceBetweenRectangles" presStyleCnt="0"/>
      <dgm:spPr/>
    </dgm:pt>
    <dgm:pt modelId="{CB9217D4-1BA9-450A-BCE7-9EE1955318C8}" type="pres">
      <dgm:prSet presAssocID="{C72AD7D6-4DEB-46BE-AF75-DA1F50DAFB73}" presName="composite" presStyleCnt="0"/>
      <dgm:spPr/>
    </dgm:pt>
    <dgm:pt modelId="{E7159B61-73BB-4A0D-AAC9-D9E8E1F6E5F7}" type="pres">
      <dgm:prSet presAssocID="{C72AD7D6-4DEB-46BE-AF75-DA1F50DAFB7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4B5CD3-50B3-4AEC-AFA8-11E4FF4E65ED}" type="pres">
      <dgm:prSet presAssocID="{C72AD7D6-4DEB-46BE-AF75-DA1F50DAFB7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7D7FB8-D03E-468C-B999-6EE82F072659}" type="pres">
      <dgm:prSet presAssocID="{C72AD7D6-4DEB-46BE-AF75-DA1F50DAFB73}" presName="BalanceSpacing" presStyleCnt="0"/>
      <dgm:spPr/>
    </dgm:pt>
    <dgm:pt modelId="{A626FB81-3BC9-4CB4-82D4-A0E37AA89B7D}" type="pres">
      <dgm:prSet presAssocID="{C72AD7D6-4DEB-46BE-AF75-DA1F50DAFB73}" presName="BalanceSpacing1" presStyleCnt="0"/>
      <dgm:spPr/>
    </dgm:pt>
    <dgm:pt modelId="{65D4744A-B256-4A25-AF15-2C309A010A2E}" type="pres">
      <dgm:prSet presAssocID="{5138A343-318F-4342-9A8D-76A830AAAAFE}" presName="Accent1Text" presStyleLbl="node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46F3E384-920C-468D-8F68-3557510E9F5C}" type="presOf" srcId="{C72AD7D6-4DEB-46BE-AF75-DA1F50DAFB73}" destId="{E7159B61-73BB-4A0D-AAC9-D9E8E1F6E5F7}" srcOrd="0" destOrd="0" presId="urn:microsoft.com/office/officeart/2008/layout/AlternatingHexagons"/>
    <dgm:cxn modelId="{CBFD52B4-64AF-4F04-BC66-40437ED89600}" srcId="{8E538FE4-46E1-4B56-B03C-3D1A38915273}" destId="{76A23039-B1BC-4693-8D8E-60E4B529C5FB}" srcOrd="0" destOrd="0" parTransId="{0B8CD826-B63A-4296-9D12-F10A0A381A7C}" sibTransId="{80C7FE1E-3236-4EF9-B982-B54F6EA57E61}"/>
    <dgm:cxn modelId="{7E851029-BEDA-4776-B503-9DE7948795D6}" type="presOf" srcId="{7850DE0C-CB93-46A9-8AFB-3DF248A59D2C}" destId="{A01DBDF8-485B-4FBD-B253-78CE62846129}" srcOrd="0" destOrd="0" presId="urn:microsoft.com/office/officeart/2008/layout/AlternatingHexagons"/>
    <dgm:cxn modelId="{B400C4A3-9F89-4D47-ADC6-A8906112B40E}" type="presOf" srcId="{782C783C-05BF-41E1-B43C-4257A4A6C5C3}" destId="{D24B5CD3-50B3-4AEC-AFA8-11E4FF4E65ED}" srcOrd="0" destOrd="0" presId="urn:microsoft.com/office/officeart/2008/layout/AlternatingHexagons"/>
    <dgm:cxn modelId="{A2F9ADBD-F80F-440C-AEC6-8CECC1E7942A}" type="presOf" srcId="{F56C57D3-5B63-4CA5-BFF9-1C11E9A22AA3}" destId="{AEC182A3-0836-4A2D-A084-01B09AFE0170}" srcOrd="0" destOrd="0" presId="urn:microsoft.com/office/officeart/2008/layout/AlternatingHexagons"/>
    <dgm:cxn modelId="{83417E44-009F-421D-A5D2-99E297B93686}" srcId="{E6C22073-7760-4DA1-B054-E68B991F655E}" destId="{C72AD7D6-4DEB-46BE-AF75-DA1F50DAFB73}" srcOrd="2" destOrd="0" parTransId="{EDEA4041-F4C0-435F-AD8B-AD0312B9F401}" sibTransId="{5138A343-318F-4342-9A8D-76A830AAAAFE}"/>
    <dgm:cxn modelId="{EAA4FD6F-CF69-411F-88BE-DFD81FD4D254}" srcId="{E6C22073-7760-4DA1-B054-E68B991F655E}" destId="{8E538FE4-46E1-4B56-B03C-3D1A38915273}" srcOrd="0" destOrd="0" parTransId="{F7514A31-E7DD-41B3-9CAC-11B018948A09}" sibTransId="{9F3722A5-2B82-424E-8E1F-A43A611D5798}"/>
    <dgm:cxn modelId="{361EE6C2-B49C-47CF-A97C-186EA9B743A2}" srcId="{C72AD7D6-4DEB-46BE-AF75-DA1F50DAFB73}" destId="{782C783C-05BF-41E1-B43C-4257A4A6C5C3}" srcOrd="0" destOrd="0" parTransId="{40B09531-6DFC-437B-A9E5-86A5860F5D29}" sibTransId="{17BB3B67-3A22-49FF-9F40-C20176FC39BD}"/>
    <dgm:cxn modelId="{0E7ADEDD-C0BB-4788-A68A-A889244627BE}" type="presOf" srcId="{9F3722A5-2B82-424E-8E1F-A43A611D5798}" destId="{7B4088FE-F379-422A-A5B4-56094138CD08}" srcOrd="0" destOrd="0" presId="urn:microsoft.com/office/officeart/2008/layout/AlternatingHexagons"/>
    <dgm:cxn modelId="{ACFBCF7C-07C5-4EA0-AA10-69D7B0D8434D}" type="presOf" srcId="{E6C22073-7760-4DA1-B054-E68B991F655E}" destId="{2276AD05-0445-4B53-B57A-42DA020158AF}" srcOrd="0" destOrd="0" presId="urn:microsoft.com/office/officeart/2008/layout/AlternatingHexagons"/>
    <dgm:cxn modelId="{5FD2A162-F142-4566-B23A-96B43AADAA4F}" srcId="{7850DE0C-CB93-46A9-8AFB-3DF248A59D2C}" destId="{0E808E45-DD43-493A-ABE4-586443B19883}" srcOrd="0" destOrd="0" parTransId="{3091247C-D8CB-42EB-B5A3-9566DB0F103B}" sibTransId="{0C5323D6-ADF9-4B0F-B3B4-ADB227643D7F}"/>
    <dgm:cxn modelId="{B19A39FE-89B8-4A03-AF6B-FD4E02E18784}" type="presOf" srcId="{76A23039-B1BC-4693-8D8E-60E4B529C5FB}" destId="{44F67716-45CD-46EC-A56A-76210402DD81}" srcOrd="0" destOrd="0" presId="urn:microsoft.com/office/officeart/2008/layout/AlternatingHexagons"/>
    <dgm:cxn modelId="{CE9ECAA4-9C94-470D-9B1D-55AA276292BB}" type="presOf" srcId="{8E538FE4-46E1-4B56-B03C-3D1A38915273}" destId="{5A925176-B00F-4E66-BE11-549113DBA015}" srcOrd="0" destOrd="0" presId="urn:microsoft.com/office/officeart/2008/layout/AlternatingHexagons"/>
    <dgm:cxn modelId="{08F4C7A5-7985-4718-9E36-B354AA70FC52}" type="presOf" srcId="{0E808E45-DD43-493A-ABE4-586443B19883}" destId="{65453311-C161-4CFE-BAC2-89F78CC9BBE7}" srcOrd="0" destOrd="0" presId="urn:microsoft.com/office/officeart/2008/layout/AlternatingHexagons"/>
    <dgm:cxn modelId="{DDBA7458-D001-4155-9C49-C51AB65C0622}" srcId="{E6C22073-7760-4DA1-B054-E68B991F655E}" destId="{7850DE0C-CB93-46A9-8AFB-3DF248A59D2C}" srcOrd="1" destOrd="0" parTransId="{0BD1C224-6FC8-4C99-8733-16B5A92870DF}" sibTransId="{F56C57D3-5B63-4CA5-BFF9-1C11E9A22AA3}"/>
    <dgm:cxn modelId="{F1A38EB4-47D6-44AF-B3D6-0849B453C28E}" type="presOf" srcId="{5138A343-318F-4342-9A8D-76A830AAAAFE}" destId="{65D4744A-B256-4A25-AF15-2C309A010A2E}" srcOrd="0" destOrd="0" presId="urn:microsoft.com/office/officeart/2008/layout/AlternatingHexagons"/>
    <dgm:cxn modelId="{85B305AA-8AA6-49B0-9890-28F2E05575DC}" type="presParOf" srcId="{2276AD05-0445-4B53-B57A-42DA020158AF}" destId="{73FE73E3-BF3C-454E-963F-CD0303C50917}" srcOrd="0" destOrd="0" presId="urn:microsoft.com/office/officeart/2008/layout/AlternatingHexagons"/>
    <dgm:cxn modelId="{C5C2DA4A-5464-437A-B4A1-495038C801A2}" type="presParOf" srcId="{73FE73E3-BF3C-454E-963F-CD0303C50917}" destId="{5A925176-B00F-4E66-BE11-549113DBA015}" srcOrd="0" destOrd="0" presId="urn:microsoft.com/office/officeart/2008/layout/AlternatingHexagons"/>
    <dgm:cxn modelId="{0D59C9AD-0BA8-4FED-A2A9-0BDCEE90DB0E}" type="presParOf" srcId="{73FE73E3-BF3C-454E-963F-CD0303C50917}" destId="{44F67716-45CD-46EC-A56A-76210402DD81}" srcOrd="1" destOrd="0" presId="urn:microsoft.com/office/officeart/2008/layout/AlternatingHexagons"/>
    <dgm:cxn modelId="{60E9D9A2-B5AE-4FEE-A167-B9CD9E5FAE0C}" type="presParOf" srcId="{73FE73E3-BF3C-454E-963F-CD0303C50917}" destId="{170BB6D2-98E8-40BF-8C56-8C8EE0A385D1}" srcOrd="2" destOrd="0" presId="urn:microsoft.com/office/officeart/2008/layout/AlternatingHexagons"/>
    <dgm:cxn modelId="{C4F131A8-BF28-4EC3-97A5-75BA178DEDB2}" type="presParOf" srcId="{73FE73E3-BF3C-454E-963F-CD0303C50917}" destId="{70E91758-B549-4EED-8C68-D34EA6B8BBF2}" srcOrd="3" destOrd="0" presId="urn:microsoft.com/office/officeart/2008/layout/AlternatingHexagons"/>
    <dgm:cxn modelId="{75C2B717-D0B2-4EF9-AF97-6D52ED2A96D1}" type="presParOf" srcId="{73FE73E3-BF3C-454E-963F-CD0303C50917}" destId="{7B4088FE-F379-422A-A5B4-56094138CD08}" srcOrd="4" destOrd="0" presId="urn:microsoft.com/office/officeart/2008/layout/AlternatingHexagons"/>
    <dgm:cxn modelId="{B7D7C811-51A9-40F4-B353-DCA7C7AC32B1}" type="presParOf" srcId="{2276AD05-0445-4B53-B57A-42DA020158AF}" destId="{F1F35520-6B61-4B3A-B3BA-E9687FE9A074}" srcOrd="1" destOrd="0" presId="urn:microsoft.com/office/officeart/2008/layout/AlternatingHexagons"/>
    <dgm:cxn modelId="{4851A1B9-7FDD-4D64-BB07-F1DBE38380D4}" type="presParOf" srcId="{2276AD05-0445-4B53-B57A-42DA020158AF}" destId="{E7B830E8-2CAB-4FDC-9DBD-4C3499AD27E1}" srcOrd="2" destOrd="0" presId="urn:microsoft.com/office/officeart/2008/layout/AlternatingHexagons"/>
    <dgm:cxn modelId="{273E25EC-E5A2-46B0-BBF8-17B93B9F48D6}" type="presParOf" srcId="{E7B830E8-2CAB-4FDC-9DBD-4C3499AD27E1}" destId="{A01DBDF8-485B-4FBD-B253-78CE62846129}" srcOrd="0" destOrd="0" presId="urn:microsoft.com/office/officeart/2008/layout/AlternatingHexagons"/>
    <dgm:cxn modelId="{D8753D31-73F7-4D56-8170-98181BBC243B}" type="presParOf" srcId="{E7B830E8-2CAB-4FDC-9DBD-4C3499AD27E1}" destId="{65453311-C161-4CFE-BAC2-89F78CC9BBE7}" srcOrd="1" destOrd="0" presId="urn:microsoft.com/office/officeart/2008/layout/AlternatingHexagons"/>
    <dgm:cxn modelId="{E46FDB1B-AA26-4F3E-8625-154393507FDF}" type="presParOf" srcId="{E7B830E8-2CAB-4FDC-9DBD-4C3499AD27E1}" destId="{E179EE2D-1B70-4327-B1E7-BDFF203BD0CF}" srcOrd="2" destOrd="0" presId="urn:microsoft.com/office/officeart/2008/layout/AlternatingHexagons"/>
    <dgm:cxn modelId="{EC62C689-F450-4510-825D-E073AE5D64AB}" type="presParOf" srcId="{E7B830E8-2CAB-4FDC-9DBD-4C3499AD27E1}" destId="{127E3758-E06C-4A21-9460-DA3D2E885AD1}" srcOrd="3" destOrd="0" presId="urn:microsoft.com/office/officeart/2008/layout/AlternatingHexagons"/>
    <dgm:cxn modelId="{32261379-9C71-4762-BE72-FC1108E9A509}" type="presParOf" srcId="{E7B830E8-2CAB-4FDC-9DBD-4C3499AD27E1}" destId="{AEC182A3-0836-4A2D-A084-01B09AFE0170}" srcOrd="4" destOrd="0" presId="urn:microsoft.com/office/officeart/2008/layout/AlternatingHexagons"/>
    <dgm:cxn modelId="{040FAE72-AA85-4176-998F-69476B51B680}" type="presParOf" srcId="{2276AD05-0445-4B53-B57A-42DA020158AF}" destId="{1E8F5E46-C2A7-49F6-B748-A69314EC3C46}" srcOrd="3" destOrd="0" presId="urn:microsoft.com/office/officeart/2008/layout/AlternatingHexagons"/>
    <dgm:cxn modelId="{22DD9A1D-13BE-46F2-92BC-E14AFD4137B1}" type="presParOf" srcId="{2276AD05-0445-4B53-B57A-42DA020158AF}" destId="{CB9217D4-1BA9-450A-BCE7-9EE1955318C8}" srcOrd="4" destOrd="0" presId="urn:microsoft.com/office/officeart/2008/layout/AlternatingHexagons"/>
    <dgm:cxn modelId="{6F3E5CEF-3E60-46AB-B4CE-E085D09EB619}" type="presParOf" srcId="{CB9217D4-1BA9-450A-BCE7-9EE1955318C8}" destId="{E7159B61-73BB-4A0D-AAC9-D9E8E1F6E5F7}" srcOrd="0" destOrd="0" presId="urn:microsoft.com/office/officeart/2008/layout/AlternatingHexagons"/>
    <dgm:cxn modelId="{4C6F477E-D313-4A9B-BF60-8C622CC4754B}" type="presParOf" srcId="{CB9217D4-1BA9-450A-BCE7-9EE1955318C8}" destId="{D24B5CD3-50B3-4AEC-AFA8-11E4FF4E65ED}" srcOrd="1" destOrd="0" presId="urn:microsoft.com/office/officeart/2008/layout/AlternatingHexagons"/>
    <dgm:cxn modelId="{EDDB6DDF-77CE-4CB4-AA94-4C26E4445512}" type="presParOf" srcId="{CB9217D4-1BA9-450A-BCE7-9EE1955318C8}" destId="{EE7D7FB8-D03E-468C-B999-6EE82F072659}" srcOrd="2" destOrd="0" presId="urn:microsoft.com/office/officeart/2008/layout/AlternatingHexagons"/>
    <dgm:cxn modelId="{9C146730-769A-40FA-834C-970F7937221C}" type="presParOf" srcId="{CB9217D4-1BA9-450A-BCE7-9EE1955318C8}" destId="{A626FB81-3BC9-4CB4-82D4-A0E37AA89B7D}" srcOrd="3" destOrd="0" presId="urn:microsoft.com/office/officeart/2008/layout/AlternatingHexagons"/>
    <dgm:cxn modelId="{9BD8A1F2-5835-421C-B23C-DE6049AC5157}" type="presParOf" srcId="{CB9217D4-1BA9-450A-BCE7-9EE1955318C8}" destId="{65D4744A-B256-4A25-AF15-2C309A010A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25176-B00F-4E66-BE11-549113DBA015}">
      <dsp:nvSpPr>
        <dsp:cNvPr id="0" name=""/>
        <dsp:cNvSpPr/>
      </dsp:nvSpPr>
      <dsp:spPr>
        <a:xfrm rot="5400000">
          <a:off x="168609" y="1466892"/>
          <a:ext cx="110609" cy="962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-5400000">
        <a:off x="190794" y="1476940"/>
        <a:ext cx="66238" cy="76135"/>
      </dsp:txXfrm>
    </dsp:sp>
    <dsp:sp modelId="{44F67716-45CD-46EC-A56A-76210402DD81}">
      <dsp:nvSpPr>
        <dsp:cNvPr id="0" name=""/>
        <dsp:cNvSpPr/>
      </dsp:nvSpPr>
      <dsp:spPr>
        <a:xfrm>
          <a:off x="274949" y="1481824"/>
          <a:ext cx="123440" cy="6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74949" y="1481824"/>
        <a:ext cx="123440" cy="66365"/>
      </dsp:txXfrm>
    </dsp:sp>
    <dsp:sp modelId="{7B4088FE-F379-422A-A5B4-56094138CD08}">
      <dsp:nvSpPr>
        <dsp:cNvPr id="0" name=""/>
        <dsp:cNvSpPr/>
      </dsp:nvSpPr>
      <dsp:spPr>
        <a:xfrm rot="5400000">
          <a:off x="64680" y="1466892"/>
          <a:ext cx="110609" cy="962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-5400000">
        <a:off x="86865" y="1476940"/>
        <a:ext cx="66238" cy="76135"/>
      </dsp:txXfrm>
    </dsp:sp>
    <dsp:sp modelId="{A01DBDF8-485B-4FBD-B253-78CE62846129}">
      <dsp:nvSpPr>
        <dsp:cNvPr id="0" name=""/>
        <dsp:cNvSpPr/>
      </dsp:nvSpPr>
      <dsp:spPr>
        <a:xfrm rot="5400000">
          <a:off x="40058" y="1841009"/>
          <a:ext cx="110609" cy="962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-5400000">
        <a:off x="62243" y="1851057"/>
        <a:ext cx="66238" cy="76135"/>
      </dsp:txXfrm>
    </dsp:sp>
    <dsp:sp modelId="{65453311-C161-4CFE-BAC2-89F78CC9BBE7}">
      <dsp:nvSpPr>
        <dsp:cNvPr id="0" name=""/>
        <dsp:cNvSpPr/>
      </dsp:nvSpPr>
      <dsp:spPr>
        <a:xfrm>
          <a:off x="-76192" y="1855942"/>
          <a:ext cx="119458" cy="6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-76192" y="1855942"/>
        <a:ext cx="119458" cy="66365"/>
      </dsp:txXfrm>
    </dsp:sp>
    <dsp:sp modelId="{AEC182A3-0836-4A2D-A084-01B09AFE0170}">
      <dsp:nvSpPr>
        <dsp:cNvPr id="0" name=""/>
        <dsp:cNvSpPr/>
      </dsp:nvSpPr>
      <dsp:spPr>
        <a:xfrm rot="16200000" flipV="1">
          <a:off x="-136243" y="1463495"/>
          <a:ext cx="671072" cy="8512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100" kern="1200"/>
        </a:p>
      </dsp:txBody>
      <dsp:txXfrm rot="-5400000">
        <a:off x="-84460" y="1665433"/>
        <a:ext cx="567506" cy="447382"/>
      </dsp:txXfrm>
    </dsp:sp>
    <dsp:sp modelId="{E7159B61-73BB-4A0D-AAC9-D9E8E1F6E5F7}">
      <dsp:nvSpPr>
        <dsp:cNvPr id="0" name=""/>
        <dsp:cNvSpPr/>
      </dsp:nvSpPr>
      <dsp:spPr>
        <a:xfrm rot="5400000">
          <a:off x="168609" y="2215126"/>
          <a:ext cx="110609" cy="962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-5400000">
        <a:off x="190794" y="2225174"/>
        <a:ext cx="66238" cy="76135"/>
      </dsp:txXfrm>
    </dsp:sp>
    <dsp:sp modelId="{D24B5CD3-50B3-4AEC-AFA8-11E4FF4E65ED}">
      <dsp:nvSpPr>
        <dsp:cNvPr id="0" name=""/>
        <dsp:cNvSpPr/>
      </dsp:nvSpPr>
      <dsp:spPr>
        <a:xfrm>
          <a:off x="274949" y="2230059"/>
          <a:ext cx="123440" cy="6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74949" y="2230059"/>
        <a:ext cx="123440" cy="66365"/>
      </dsp:txXfrm>
    </dsp:sp>
    <dsp:sp modelId="{65D4744A-B256-4A25-AF15-2C309A010A2E}">
      <dsp:nvSpPr>
        <dsp:cNvPr id="0" name=""/>
        <dsp:cNvSpPr/>
      </dsp:nvSpPr>
      <dsp:spPr>
        <a:xfrm rot="5400000">
          <a:off x="64680" y="2215126"/>
          <a:ext cx="110609" cy="962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-5400000">
        <a:off x="86865" y="2225174"/>
        <a:ext cx="66238" cy="76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465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794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04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547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40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517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994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68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332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38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401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052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186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207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83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174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37682-B53E-4A26-857D-4D4ADBFCF7BC}" type="datetimeFigureOut">
              <a:rPr lang="ar-IQ" smtClean="0"/>
              <a:t>14/05/1443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FB47B3-90AB-44DF-ADD2-09E2A8D889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30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70934"/>
            <a:ext cx="11582399" cy="6299200"/>
          </a:xfrm>
        </p:spPr>
      </p:pic>
    </p:spTree>
    <p:extLst>
      <p:ext uri="{BB962C8B-B14F-4D97-AF65-F5344CB8AC3E}">
        <p14:creationId xmlns:p14="http://schemas.microsoft.com/office/powerpoint/2010/main" val="209600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211014"/>
            <a:ext cx="12238893" cy="66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57908"/>
            <a:ext cx="11347939" cy="62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164123"/>
            <a:ext cx="11629291" cy="66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324465"/>
            <a:ext cx="11356258" cy="6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5459" y="618565"/>
            <a:ext cx="111341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 smtClean="0"/>
              <a:t>وتشمل مرحلة العدو:</a:t>
            </a:r>
          </a:p>
          <a:p>
            <a:r>
              <a:rPr lang="ar-IQ" sz="3600" dirty="0" smtClean="0"/>
              <a:t>مرحلة التدرج بالسرعة</a:t>
            </a:r>
          </a:p>
          <a:p>
            <a:r>
              <a:rPr lang="ar-IQ" sz="3600" dirty="0" smtClean="0"/>
              <a:t>ان هذه المرحلة تشبه مرحلة التدرج بالسرعة في عدو مسافة ال 100 م اذ يتم التدرج بالسرعة حتى يصل</a:t>
            </a:r>
          </a:p>
          <a:p>
            <a:r>
              <a:rPr lang="ar-IQ" sz="3600" dirty="0" smtClean="0"/>
              <a:t>اللاعب بعد نحو 50 م _ 70 م الى اقرب </a:t>
            </a:r>
            <a:r>
              <a:rPr lang="ar-IQ" sz="3600" dirty="0" err="1" smtClean="0"/>
              <a:t>مايكون</a:t>
            </a:r>
            <a:r>
              <a:rPr lang="ar-IQ" sz="3600" dirty="0" smtClean="0"/>
              <a:t> من السرعة القصوى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82953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0306" y="349625"/>
            <a:ext cx="11430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dirty="0" smtClean="0"/>
              <a:t>مرحلة عدو المسافة 400 و 200 م</a:t>
            </a:r>
          </a:p>
          <a:p>
            <a:r>
              <a:rPr lang="ar-IQ" sz="2800" dirty="0" smtClean="0"/>
              <a:t>وفي هذه المرحلة يختلف الجري في المنحنى عن الجري في خط مستقيم </a:t>
            </a:r>
            <a:r>
              <a:rPr lang="ar-IQ" sz="2800" dirty="0" err="1" smtClean="0"/>
              <a:t>نظ</a:t>
            </a:r>
            <a:r>
              <a:rPr lang="ar-IQ" sz="2800" dirty="0" smtClean="0"/>
              <a:t> ا رً لما يتعرض له المتسابق من</a:t>
            </a:r>
          </a:p>
          <a:p>
            <a:r>
              <a:rPr lang="ar-IQ" sz="2800" dirty="0" smtClean="0"/>
              <a:t>قوة طاردة مركزية نتيجة للجري حول المنحنى , وهنا نلاحظ تغير في شكل الجسم , إذ يميل الجذع ناحية</a:t>
            </a:r>
          </a:p>
          <a:p>
            <a:r>
              <a:rPr lang="ar-IQ" sz="2800" dirty="0" smtClean="0"/>
              <a:t>اليسار )للداخل( حيث يرتفع الكتف الأيمن عن الكتف الأيسر مع التقدم به قليلاً للأمام وللداخل وتكون</a:t>
            </a:r>
          </a:p>
          <a:p>
            <a:r>
              <a:rPr lang="ar-IQ" sz="2800" dirty="0" smtClean="0"/>
              <a:t>مرجحة الذ ا رع الأيمن في مدى أكبر من مرجحة الذ ا رع الأيسر , أما ال أ رس والرقبة فتكونا على امتداد الجذع أثناء</a:t>
            </a:r>
          </a:p>
          <a:p>
            <a:r>
              <a:rPr lang="ar-IQ" sz="2800" dirty="0" smtClean="0"/>
              <a:t>ذلك تزداد مرجحة الرجل اليمنى عن الرجل اليسرى وترتفع الركبة اليمنى وتتجه للداخل أكثر من الركبة</a:t>
            </a:r>
          </a:p>
          <a:p>
            <a:r>
              <a:rPr lang="ar-IQ" sz="2800" dirty="0" smtClean="0"/>
              <a:t>اليسرى , كما يهبط المتسابق على الحافة الخارجية للقدم اليسرى التي يتجه مشطها للداخل قليلاً , بينما تهبط</a:t>
            </a:r>
          </a:p>
          <a:p>
            <a:r>
              <a:rPr lang="ar-IQ" sz="2800" dirty="0" smtClean="0"/>
              <a:t>على الحافة الداخلية للقدم اليمنى ,  </a:t>
            </a:r>
            <a:r>
              <a:rPr lang="ar-IQ" sz="2800" dirty="0" err="1" smtClean="0"/>
              <a:t>واخيراتقصر</a:t>
            </a:r>
            <a:r>
              <a:rPr lang="ar-IQ" sz="2800" dirty="0" smtClean="0"/>
              <a:t> الخطوات في المنحنى عنها في الخط المستقيم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0483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65472"/>
            <a:ext cx="11680723" cy="65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64777" y="268941"/>
            <a:ext cx="111072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000" dirty="0" smtClean="0"/>
              <a:t>مرحلة السرعة القصوى</a:t>
            </a:r>
          </a:p>
          <a:p>
            <a:r>
              <a:rPr lang="ar-IQ" sz="4000" dirty="0" smtClean="0"/>
              <a:t>يحاول العداء في هذه المرحلة ان يحافظ على مستوى السرعة التي حل عليها في المرحلة السابقة ويتم تقييم</a:t>
            </a:r>
          </a:p>
          <a:p>
            <a:r>
              <a:rPr lang="ar-IQ" sz="4000" dirty="0" smtClean="0"/>
              <a:t>موقف العداء لنفسه من السباق في هذه المرحلة اذ يظهر له بوضوح مكانه </a:t>
            </a:r>
            <a:r>
              <a:rPr lang="ar-IQ" sz="4000" dirty="0" err="1" smtClean="0"/>
              <a:t>بالنسبه</a:t>
            </a:r>
            <a:r>
              <a:rPr lang="ar-IQ" sz="4000" dirty="0" smtClean="0"/>
              <a:t> لبقية منافسيه وتنتهي هذه</a:t>
            </a:r>
          </a:p>
          <a:p>
            <a:r>
              <a:rPr lang="ar-IQ" sz="4000" dirty="0" smtClean="0"/>
              <a:t>المرحلة قبل نهاية السباق ب 70 م تقريبا 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40773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294968"/>
            <a:ext cx="11533238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1" y="1667437"/>
            <a:ext cx="10865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 smtClean="0"/>
              <a:t>مرحلة تحمل السرعة</a:t>
            </a:r>
          </a:p>
          <a:p>
            <a:r>
              <a:rPr lang="ar-IQ" sz="3600" dirty="0" smtClean="0"/>
              <a:t>تعد هذه المرحلة من اهم  مراحل السباق اذ يتحدد فيها مستوى السباق وزمنه وترتيب المتسابقين بناء على</a:t>
            </a:r>
          </a:p>
          <a:p>
            <a:r>
              <a:rPr lang="ar-IQ" sz="3600" dirty="0" smtClean="0"/>
              <a:t>مستوى المتسابق . كما تظهر في هذه المرحلة الكفاية الفردية وقدرة العداء على الاستمرار ا   بالأداء في حالة</a:t>
            </a:r>
          </a:p>
          <a:p>
            <a:r>
              <a:rPr lang="ar-IQ" sz="3600" dirty="0" smtClean="0"/>
              <a:t>نقص الاوكسجين, وتبدأ هذه المرحلة في ال 80 م الاخيرة من السباق .</a:t>
            </a:r>
          </a:p>
          <a:p>
            <a:r>
              <a:rPr lang="ar-IQ" sz="3600" dirty="0" smtClean="0"/>
              <a:t>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23101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353961"/>
            <a:ext cx="11592232" cy="65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569"/>
            <a:ext cx="10480431" cy="6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06477"/>
            <a:ext cx="11425083" cy="66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0612" y="484094"/>
            <a:ext cx="10623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/>
              <a:t>الخطوات التعليمية لسباق 100 م و 200 م و 400 م</a:t>
            </a:r>
          </a:p>
          <a:p>
            <a:r>
              <a:rPr lang="ar-IQ" sz="3200" dirty="0" smtClean="0"/>
              <a:t>- الجري في المكان مع رفع الركبتين عاليا مع  مراعاة فرد الرجل الخلفية وان تكون على امتداد الجذع</a:t>
            </a:r>
          </a:p>
          <a:p>
            <a:r>
              <a:rPr lang="ar-IQ" sz="3200" dirty="0" smtClean="0"/>
              <a:t>- يكرر التمرين السابق مع الاستناد على حائط .</a:t>
            </a:r>
          </a:p>
          <a:p>
            <a:r>
              <a:rPr lang="ar-IQ" sz="3200" dirty="0" smtClean="0"/>
              <a:t>- الجري أماما على المشطين بخطى قصيرة وسريعة .</a:t>
            </a:r>
          </a:p>
          <a:p>
            <a:r>
              <a:rPr lang="ar-IQ" sz="3200" dirty="0" smtClean="0"/>
              <a:t>- الجري أماما مع رفع الركبتين ب ا زاوية 90 درجة, مع م ا رعاة ثني الذ ا رعين في مفصل المرفق ب ا زاوية 90 درجة</a:t>
            </a:r>
          </a:p>
          <a:p>
            <a:r>
              <a:rPr lang="ar-IQ" sz="3200" dirty="0" smtClean="0"/>
              <a:t>مع تحريكهما أماما وخلفا وهما مثنيتين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77663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2890" y="737420"/>
            <a:ext cx="108253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/>
              <a:t>- </a:t>
            </a:r>
            <a:r>
              <a:rPr lang="ar-IQ" sz="3600" dirty="0" smtClean="0"/>
              <a:t>يكرر التمرين السابق مع صعود سلم .</a:t>
            </a:r>
          </a:p>
          <a:p>
            <a:r>
              <a:rPr lang="ar-IQ" sz="3600" dirty="0" smtClean="0"/>
              <a:t>- الجري بخطى واسعة على شكل وثبات مع رفع الركبتين عاليا .</a:t>
            </a:r>
          </a:p>
          <a:p>
            <a:r>
              <a:rPr lang="ar-IQ" sz="3600" dirty="0" smtClean="0"/>
              <a:t>- الجري المت ا زيد في السرعة لمسافة 30 م , 50 م , و 70 م .</a:t>
            </a:r>
          </a:p>
          <a:p>
            <a:r>
              <a:rPr lang="ar-IQ" sz="3600" dirty="0" smtClean="0"/>
              <a:t>- يكرر التمرين السابق مع م ا رعاة الأداء في المضمار .</a:t>
            </a:r>
          </a:p>
          <a:p>
            <a:r>
              <a:rPr lang="ar-IQ" sz="3600" dirty="0" smtClean="0"/>
              <a:t>- تعليم الجري في دائرة )رسم دائرة في أي مكان في الملعب(.</a:t>
            </a:r>
          </a:p>
          <a:p>
            <a:r>
              <a:rPr lang="ar-IQ" sz="3600" dirty="0" smtClean="0"/>
              <a:t>- يكرر التمرين السابق في المضمار )الجري في المنحني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65350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94968" y="6857999"/>
            <a:ext cx="11897032" cy="408530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-2666999"/>
            <a:ext cx="11925300" cy="172310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752474" y="457200"/>
            <a:ext cx="6677526" cy="85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التمارين التدريبية الخاصة في مرحلة البدء</a:t>
            </a:r>
            <a:endParaRPr lang="ar-IQ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38462" y="1576137"/>
            <a:ext cx="10178716" cy="4836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 –الانطلاقات من أوضاع مختلفة للجسم عند سماع الايعازات من قبل المدرب.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من وضع الاستلقاء على ظهرك والقدمان عند خط البداية.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من وضع </a:t>
            </a:r>
            <a:r>
              <a:rPr lang="ar-IQ" dirty="0" err="1" smtClean="0"/>
              <a:t>الانبطاع</a:t>
            </a:r>
            <a:r>
              <a:rPr lang="ar-IQ" dirty="0" smtClean="0"/>
              <a:t> على البطن واليدان خلف خط البداية.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- من وضع الحلوس الطويل مد الساقين فوق الأرض اماما.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من وضع الجثو على الركبتين خلف خط البداية 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من وضع البروك على الركبتين واليدان خلف خط البداية </a:t>
            </a:r>
          </a:p>
          <a:p>
            <a:pPr algn="ctr"/>
            <a:r>
              <a:rPr lang="ar-IQ" dirty="0" smtClean="0"/>
              <a:t>2- إعطاء تمارين بواسطة استخدام الكرات الطبية  </a:t>
            </a:r>
          </a:p>
          <a:p>
            <a:pPr algn="ctr"/>
            <a:r>
              <a:rPr lang="ar-IQ" dirty="0" smtClean="0"/>
              <a:t>-رمي الكرات الطبية بكلتا اليدين الى الامام </a:t>
            </a:r>
          </a:p>
          <a:p>
            <a:pPr algn="ctr"/>
            <a:r>
              <a:rPr lang="ar-IQ" dirty="0" smtClean="0"/>
              <a:t>-دفع الرجلين عاليا </a:t>
            </a:r>
            <a:r>
              <a:rPr lang="ar-IQ" dirty="0" err="1" smtClean="0"/>
              <a:t>اولاا</a:t>
            </a:r>
            <a:r>
              <a:rPr lang="ar-IQ" dirty="0" smtClean="0"/>
              <a:t> مع رفه الكرة </a:t>
            </a:r>
            <a:r>
              <a:rPr lang="ar-IQ" dirty="0" err="1" smtClean="0"/>
              <a:t>الاعلىتم</a:t>
            </a:r>
            <a:r>
              <a:rPr lang="ar-IQ" dirty="0" smtClean="0"/>
              <a:t> مسكها </a:t>
            </a:r>
          </a:p>
          <a:p>
            <a:pPr algn="ctr"/>
            <a:r>
              <a:rPr lang="ar-IQ" dirty="0" smtClean="0"/>
              <a:t>-من وضع الوقوف وحني الجسم الى الامام أي اخذ وضعية الاستناد الامامي ومن ثم عمل الانطلاق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433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2005781" y="7162798"/>
            <a:ext cx="2005781" cy="608125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0"/>
            <a:ext cx="11651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3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 flipH="1">
            <a:off x="7002378" y="156411"/>
            <a:ext cx="4704348" cy="11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تمارين التحسين المرحلة التعجيل باستخدام الوسائل متنوعة</a:t>
            </a:r>
            <a:endParaRPr lang="ar-IQ" dirty="0"/>
          </a:p>
        </p:txBody>
      </p:sp>
      <p:sp>
        <p:nvSpPr>
          <p:cNvPr id="3" name="شكل بيضاوي 2"/>
          <p:cNvSpPr/>
          <p:nvPr/>
        </p:nvSpPr>
        <p:spPr>
          <a:xfrm>
            <a:off x="890337" y="1316762"/>
            <a:ext cx="11032958" cy="48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1-ادء الوثب من الثبات الى الامام </a:t>
            </a:r>
          </a:p>
          <a:p>
            <a:pPr marL="285750" indent="-285750" algn="ctr">
              <a:buFontTx/>
              <a:buChar char="-"/>
            </a:pPr>
            <a:r>
              <a:rPr lang="ar-IQ" dirty="0" smtClean="0"/>
              <a:t>صعود المدرجات </a:t>
            </a:r>
          </a:p>
          <a:p>
            <a:pPr marL="285750" indent="-285750" algn="ctr">
              <a:buFontTx/>
              <a:buChar char="-"/>
            </a:pPr>
            <a:r>
              <a:rPr lang="ar-IQ" dirty="0"/>
              <a:t> </a:t>
            </a:r>
            <a:r>
              <a:rPr lang="ar-IQ" dirty="0" smtClean="0"/>
              <a:t>استعمال مقامة الزميل</a:t>
            </a:r>
          </a:p>
          <a:p>
            <a:pPr marL="285750" indent="-285750" algn="ctr">
              <a:buFontTx/>
              <a:buChar char="-"/>
            </a:pPr>
            <a:r>
              <a:rPr lang="ar-IQ" dirty="0"/>
              <a:t> </a:t>
            </a:r>
            <a:r>
              <a:rPr lang="ar-IQ" dirty="0" smtClean="0"/>
              <a:t>استخدام الحبال المطاطية ومقاومة الزميل</a:t>
            </a:r>
          </a:p>
          <a:p>
            <a:pPr marL="285750" indent="-285750" algn="ctr">
              <a:buFontTx/>
              <a:buChar char="-"/>
            </a:pPr>
            <a:r>
              <a:rPr lang="ar-IQ" dirty="0"/>
              <a:t> </a:t>
            </a:r>
            <a:r>
              <a:rPr lang="ar-IQ" dirty="0" smtClean="0"/>
              <a:t>استعمال المثقلات واركض مسافة معينة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278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265471"/>
            <a:ext cx="11503742" cy="65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0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20877" y="612845"/>
            <a:ext cx="107368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 </a:t>
            </a:r>
            <a:r>
              <a:rPr lang="ar-IQ" sz="2400" dirty="0" smtClean="0"/>
              <a:t>    </a:t>
            </a:r>
            <a:r>
              <a:rPr lang="ar-IQ" sz="2400" dirty="0"/>
              <a:t>تدريبات تحمل السرعة </a:t>
            </a:r>
          </a:p>
          <a:p>
            <a:r>
              <a:rPr lang="ar-IQ" sz="2400" dirty="0"/>
              <a:t>       أن متسابقي المسافات القصيرة ، والمتوسطة ، والطويلة يحتاجون الى تحمل السرعة بدرجات متفاوتة بحسب متطلبات الفعالية اذ يتطلب الامر بعض </a:t>
            </a:r>
            <a:r>
              <a:rPr lang="ar-IQ" sz="2400" dirty="0" err="1"/>
              <a:t>الاحيأن</a:t>
            </a:r>
            <a:r>
              <a:rPr lang="ar-IQ" sz="2400" dirty="0"/>
              <a:t> أن يزيد متسابق المسافات المتوسطة والطويلة من سرعته ، ولا سيما في نهاية السباق ، وعند ادائهم التدريبات اطول مسافة السباق ،ويتطلب هذا مراعاة </a:t>
            </a:r>
            <a:r>
              <a:rPr lang="ar-IQ" sz="2400" dirty="0" err="1"/>
              <a:t>مايلي</a:t>
            </a:r>
            <a:r>
              <a:rPr lang="ar-IQ" sz="2400" dirty="0"/>
              <a:t> (1). </a:t>
            </a:r>
          </a:p>
          <a:p>
            <a:r>
              <a:rPr lang="ar-IQ" sz="2400" dirty="0"/>
              <a:t>1-	أن يكون تكرار الاداء في الجري بالسرعات الاقل من القصوى او القريبة من القصوى .</a:t>
            </a:r>
          </a:p>
          <a:p>
            <a:r>
              <a:rPr lang="ar-IQ" sz="2400" dirty="0"/>
              <a:t>2-	</a:t>
            </a:r>
            <a:r>
              <a:rPr lang="ar-IQ" sz="2400" dirty="0" err="1"/>
              <a:t>االتدريب</a:t>
            </a:r>
            <a:r>
              <a:rPr lang="ar-IQ" sz="2400" dirty="0"/>
              <a:t> بالسرعة القصوى او اقل من القصوى مسافة تزيد عن المسافة الاصلية مرتين .</a:t>
            </a:r>
          </a:p>
          <a:p>
            <a:r>
              <a:rPr lang="ar-IQ" sz="2400" dirty="0"/>
              <a:t>3-	زيادة مسافة التدريب بالسرعة القصوى في حدود (10%-20%) عن المسافة الاصلية .</a:t>
            </a:r>
          </a:p>
          <a:p>
            <a:r>
              <a:rPr lang="ar-IQ" sz="2400" dirty="0"/>
              <a:t>4-	استخدام اسلوب السرعات المتغيرة في اثناء قطع المسافة مثل 50 م سرعة متزايدة ، ثم 50 م سرعة </a:t>
            </a:r>
            <a:r>
              <a:rPr lang="ar-IQ" sz="2400" dirty="0" err="1"/>
              <a:t>ثأنية</a:t>
            </a:r>
            <a:r>
              <a:rPr lang="ar-IQ" sz="2400" dirty="0"/>
              <a:t> ،وهكذا .</a:t>
            </a:r>
          </a:p>
          <a:p>
            <a:r>
              <a:rPr lang="ar-IQ" sz="2400" dirty="0"/>
              <a:t>5-	اداء تكرارات مرتفعة الشدة ، مسافات قصيرة ( 30-60) متر ، وتؤدي تدريبات تحمل السرعة بواقع (2-3) مرات اسبوعيا وتستخدم فيها القوة المميزة بالسرعة وتدريبات التحمل (بيك اب)* للمسافات القصيرة والطويلة لتنمية القدرة اللاهوائية . </a:t>
            </a:r>
          </a:p>
        </p:txBody>
      </p:sp>
    </p:spTree>
    <p:extLst>
      <p:ext uri="{BB962C8B-B14F-4D97-AF65-F5344CB8AC3E}">
        <p14:creationId xmlns:p14="http://schemas.microsoft.com/office/powerpoint/2010/main" val="84069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76137" y="2274838"/>
            <a:ext cx="10190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>
                <a:latin typeface="Simplified Arabic,Bold"/>
              </a:rPr>
              <a:t>فرق مجالات </a:t>
            </a:r>
            <a:r>
              <a:rPr lang="ar-IQ" sz="2800" b="1" dirty="0">
                <a:latin typeface="Simplified Arabic,Bold"/>
              </a:rPr>
              <a:t>)حا ا رت ( سباق 200 متر عدو كالآتي:</a:t>
            </a:r>
          </a:p>
          <a:p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المسافة بين المتسابقين في مجال )حارة( 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1)   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( 2) 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 هو 3.52 م.</a:t>
            </a:r>
          </a:p>
          <a:p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المسافة بين مجالات )حا ا رت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( 2)   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( 3) 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 وباقي المجالات 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 الحارات(</a:t>
            </a:r>
            <a:endParaRPr lang="ar-IQ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حتى حارة ) 8 ( هو 3.84 م.</a:t>
            </a:r>
          </a:p>
          <a:p>
            <a:r>
              <a:rPr lang="ar-IQ" sz="2800" b="1" dirty="0">
                <a:latin typeface="Simplified Arabic,Bold"/>
              </a:rPr>
              <a:t>فروق مجالات )حا ا رت( سباق 400 م عدو كالآتي:</a:t>
            </a:r>
          </a:p>
          <a:p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المسافة بين المتسابقين في مجال )حارة ( ) 1 ( و ) 2 (هو 7.04 م.</a:t>
            </a:r>
          </a:p>
          <a:p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المسافة بين مجال )حارة ( ) 2 ( و ) 3 ( وباقي المجالات )الحا ا رت( حتى مجال )حارة( ) 8 ( هو 7.67 م.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49142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20316"/>
            <a:ext cx="11811926" cy="6561837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>
            <a:off x="7772401" y="4908884"/>
            <a:ext cx="3862136" cy="1479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أ.م. د فريال سامي خليل</a:t>
            </a:r>
            <a:endParaRPr lang="ar-IQ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8373979" y="565484"/>
            <a:ext cx="3368842" cy="13586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الاركاض السريعة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81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294968"/>
            <a:ext cx="11985523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443530"/>
            <a:ext cx="11381873" cy="61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708" y="539262"/>
            <a:ext cx="11394829" cy="1365738"/>
          </a:xfrm>
        </p:spPr>
        <p:txBody>
          <a:bodyPr/>
          <a:lstStyle/>
          <a:p>
            <a:pPr algn="r"/>
            <a:r>
              <a:rPr lang="ar-SA" dirty="0" smtClean="0"/>
              <a:t>سباقات العدو 100م و 200م و400م   </a:t>
            </a: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79675"/>
              </p:ext>
            </p:extLst>
          </p:nvPr>
        </p:nvGraphicFramePr>
        <p:xfrm flipH="1">
          <a:off x="15075876" y="2133600"/>
          <a:ext cx="398585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/>
          <p:cNvSpPr/>
          <p:nvPr/>
        </p:nvSpPr>
        <p:spPr>
          <a:xfrm>
            <a:off x="562707" y="1997839"/>
            <a:ext cx="113948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dirty="0"/>
              <a:t>وتسمى سباقات السرعة ويسمى صاحب الرقم العالمي في عدو 100 م ب )أسرع رجل في العالم ( ويحتاج</a:t>
            </a:r>
          </a:p>
          <a:p>
            <a:pPr algn="just"/>
            <a:r>
              <a:rPr lang="ar-IQ" sz="2000" dirty="0"/>
              <a:t>عداء 100 م إلى إيقاع حركي عال والذي يتمثل في توليد سرعة انتقالية كبيرة , ويظهر الإيقاع </a:t>
            </a:r>
            <a:r>
              <a:rPr lang="ar-IQ" sz="2000" dirty="0" smtClean="0"/>
              <a:t>الموزون</a:t>
            </a:r>
            <a:endParaRPr lang="ar-IQ" sz="2000" dirty="0"/>
          </a:p>
          <a:p>
            <a:pPr algn="just"/>
            <a:r>
              <a:rPr lang="ar-IQ" sz="2000" dirty="0"/>
              <a:t>لحركة العداء في قدرة العضلات العاملة والمقابلة في التبادل المنسجم بين عمليتي الانقباض والانبساط ,</a:t>
            </a:r>
          </a:p>
          <a:p>
            <a:pPr algn="just"/>
            <a:r>
              <a:rPr lang="ar-IQ" sz="2000" dirty="0"/>
              <a:t>حيث يتطلب تنمية تلك القدرة بالتدريب المستمر , وذلك في عمر تدريبي </a:t>
            </a:r>
            <a:r>
              <a:rPr lang="ar-IQ" sz="2000" dirty="0" smtClean="0"/>
              <a:t>مبكر, ويستخدم </a:t>
            </a:r>
            <a:r>
              <a:rPr lang="ar-IQ" sz="2000" dirty="0"/>
              <a:t>البدء المنخفض في</a:t>
            </a:r>
          </a:p>
          <a:p>
            <a:pPr algn="just"/>
            <a:r>
              <a:rPr lang="ar-IQ" sz="2000" dirty="0"/>
              <a:t>بداية جميع فعاليات المسافات </a:t>
            </a:r>
            <a:r>
              <a:rPr lang="ar-IQ" sz="2000" dirty="0" smtClean="0"/>
              <a:t>القصيرة. القدرة على بذل جهد اكبر وركض المسافة بأقصى قوة وسرعة والتي يجب المحافظة عليهما لأطول </a:t>
            </a:r>
            <a:r>
              <a:rPr lang="ar-IQ" sz="2000" dirty="0" smtClean="0"/>
              <a:t>مسافة ممكنة  </a:t>
            </a:r>
            <a:r>
              <a:rPr lang="ar-IQ" sz="2000" dirty="0" smtClean="0"/>
              <a:t>المراحل الفنية لهذا السباق تتشابه مع  المراحل الفنية لسباق ركض </a:t>
            </a:r>
            <a:r>
              <a:rPr lang="ar-IQ" sz="2000" dirty="0" smtClean="0"/>
              <a:t> 200 </a:t>
            </a:r>
            <a:r>
              <a:rPr lang="ar-IQ" sz="2000" dirty="0" smtClean="0"/>
              <a:t>م </a:t>
            </a:r>
            <a:r>
              <a:rPr lang="ar-IQ" sz="2000" dirty="0" smtClean="0"/>
              <a:t>،400ولكن تختلف عنها بانها تحتاج الى القوة التحمل الخاص الى جانب السرعة والمراحل الفنية هي :</a:t>
            </a:r>
          </a:p>
          <a:p>
            <a:pPr algn="just"/>
            <a:r>
              <a:rPr lang="ar-IQ" sz="2000" dirty="0" smtClean="0"/>
              <a:t>مرحلة </a:t>
            </a:r>
            <a:r>
              <a:rPr lang="ar-IQ" sz="2000" dirty="0" smtClean="0"/>
              <a:t>البدء </a:t>
            </a:r>
            <a:r>
              <a:rPr lang="ar-IQ" sz="2000" dirty="0" smtClean="0"/>
              <a:t>,مرحلة لتدرج </a:t>
            </a:r>
            <a:r>
              <a:rPr lang="ar-IQ" sz="2000" dirty="0" smtClean="0"/>
              <a:t>بالسرعة ,مرحلة السرعة القصوى .والمحافظة قدر الامكان على السرعة المكتسبة لأطول مسافة ممكنة</a:t>
            </a:r>
          </a:p>
          <a:p>
            <a:pPr algn="just"/>
            <a:r>
              <a:rPr lang="ar-IQ" sz="2000" dirty="0" smtClean="0"/>
              <a:t>ومرحلة تحمل السرعة الا ان الفرق في هذه  المرحلة  تكمن في ان مرحلة تحمل السرعة في سباق ركض</a:t>
            </a:r>
          </a:p>
          <a:p>
            <a:pPr algn="just"/>
            <a:r>
              <a:rPr lang="ar-IQ" sz="2000" dirty="0" smtClean="0"/>
              <a:t>200 م و 400 م تعد اطول من مرحلة تحمل السرعة في سباق ركض100 م , وعليه يتطلب هذا السباقات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26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8" y="745066"/>
            <a:ext cx="11108266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-2649414"/>
            <a:ext cx="8911687" cy="1617784"/>
          </a:xfrm>
        </p:spPr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84738" y="1336431"/>
            <a:ext cx="10519874" cy="5205045"/>
          </a:xfrm>
        </p:spPr>
        <p:txBody>
          <a:bodyPr/>
          <a:lstStyle/>
          <a:p>
            <a:r>
              <a:rPr lang="ar-IQ" sz="2400" dirty="0"/>
              <a:t>قد كبير من تحمل السرعة) المحافظة على اعلى سرعة مكتسبة </a:t>
            </a:r>
            <a:r>
              <a:rPr lang="ar-IQ" sz="2400" dirty="0" err="1"/>
              <a:t>لاطول</a:t>
            </a:r>
            <a:r>
              <a:rPr lang="ar-IQ" sz="2400" dirty="0"/>
              <a:t> زمن ممكن (يفوق ذلك القدر في</a:t>
            </a:r>
          </a:p>
          <a:p>
            <a:r>
              <a:rPr lang="ar-IQ" sz="2400" dirty="0"/>
              <a:t>سباق ال 100 م لذلك تختلف نوعية التدريب في كل منهما </a:t>
            </a:r>
            <a:r>
              <a:rPr lang="ar-IQ" sz="2800" dirty="0"/>
              <a:t>,اذ يكون التركيز بصورة </a:t>
            </a:r>
            <a:r>
              <a:rPr lang="ar-IQ" sz="2800" dirty="0" smtClean="0"/>
              <a:t>اكبر على </a:t>
            </a:r>
            <a:r>
              <a:rPr lang="ar-IQ" sz="2800" dirty="0"/>
              <a:t>تحمل السرعة في</a:t>
            </a:r>
          </a:p>
          <a:p>
            <a:r>
              <a:rPr lang="ar-IQ" sz="2800" dirty="0"/>
              <a:t>سباق ال </a:t>
            </a:r>
            <a:r>
              <a:rPr lang="ar-IQ" sz="2800" dirty="0" smtClean="0"/>
              <a:t>200 </a:t>
            </a:r>
            <a:r>
              <a:rPr lang="ar-IQ" sz="2800" dirty="0"/>
              <a:t>م و 400 م عنه في سباق ال 100 م فضلا عن باقي القد ا رت البدنية الاخرى المؤثرة في تحقيق</a:t>
            </a:r>
          </a:p>
          <a:p>
            <a:r>
              <a:rPr lang="ar-IQ" sz="2800" dirty="0"/>
              <a:t>الانجاز بهذا السباق.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642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122" y="492368"/>
            <a:ext cx="116761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 smtClean="0"/>
              <a:t> المراحل الفنية لعدو  100م و 200مو400م</a:t>
            </a:r>
          </a:p>
          <a:p>
            <a:r>
              <a:rPr lang="ar-IQ" sz="3600" dirty="0" smtClean="0"/>
              <a:t>مرحلة البدء والانطلاق</a:t>
            </a:r>
          </a:p>
          <a:p>
            <a:r>
              <a:rPr lang="ar-IQ" sz="3600" dirty="0" smtClean="0"/>
              <a:t>وهي مرحلة البداية والانطلاق من مكعبات )مساند( البداية عند صدور اشارة البدء الا ان هذه المرحلة في</a:t>
            </a:r>
          </a:p>
          <a:p>
            <a:r>
              <a:rPr lang="ar-IQ" sz="3600" dirty="0" smtClean="0"/>
              <a:t>سباق 400 م تقل اهميتها نسبيا عنها في سباق ال 100 م وال 200 م اذ يكون التركيز في مرحلة البداية في</a:t>
            </a:r>
          </a:p>
          <a:p>
            <a:r>
              <a:rPr lang="ar-IQ" sz="3600" dirty="0" smtClean="0"/>
              <a:t>سباق ال 400 م اقل منه بعض الشيء.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596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24263" y="1720840"/>
            <a:ext cx="954104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latin typeface="Simplified Arabic,Bold"/>
              </a:rPr>
              <a:t> </a:t>
            </a:r>
            <a:endParaRPr lang="ar-IQ" b="1" dirty="0">
              <a:latin typeface="Simplified Arabic,Bold"/>
            </a:endParaRPr>
          </a:p>
          <a:p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يستخدم العداء البدء المنخفض وذلك لأهميته في إكساب العداء سرعة عالية في البداية وذلك لسهولة نقل</a:t>
            </a:r>
          </a:p>
          <a:p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مركز ثقل الجسم في الوضع المناسب و اخذ وضع الاستعداد والذي يمكنه من الانطلاق الجيد ب ا </a:t>
            </a:r>
            <a:r>
              <a:rPr lang="ar-IQ" sz="24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زوية</a:t>
            </a:r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) 45 )</a:t>
            </a:r>
          </a:p>
          <a:p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درجة وتتوقف سرعة مغادرة مكعب البداية على زمن رد الفعل حيث تترك اليدين الارض مع ثنيهما من</a:t>
            </a:r>
          </a:p>
          <a:p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مفصل المرفق وعلى حركة الرجلين مع امتداد الرجل الامامية ومرجحة الذ ا رع المخالفة لها للأمام.</a:t>
            </a:r>
          </a:p>
          <a:p>
            <a:r>
              <a:rPr lang="ar-IQ" sz="2400" b="1" dirty="0">
                <a:latin typeface="Simplified Arabic,Bold"/>
              </a:rPr>
              <a:t>البدء المنخفض : </a:t>
            </a:r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ويستخدم في سباقات المسافات القصيرة</a:t>
            </a:r>
          </a:p>
          <a:p>
            <a:r>
              <a:rPr lang="ar-IQ" sz="2400" b="1" dirty="0" smtClean="0">
                <a:latin typeface="Simplified Arabic,Bold"/>
              </a:rPr>
              <a:t> المراحل الفنية </a:t>
            </a:r>
            <a:r>
              <a:rPr lang="ar-IQ" sz="2400" b="1" dirty="0">
                <a:latin typeface="Simplified Arabic,Bold"/>
              </a:rPr>
              <a:t>للبدء المنخفض :</a:t>
            </a:r>
          </a:p>
          <a:p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يتكون البدء المنخفض من </a:t>
            </a:r>
            <a:r>
              <a:rPr lang="ar-IQ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ثلاثة </a:t>
            </a:r>
            <a:r>
              <a:rPr lang="ar-IQ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مراحل : </a:t>
            </a:r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خذ مكانك –</a:t>
            </a:r>
            <a:r>
              <a:rPr lang="ar-IQ" sz="24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إستعد</a:t>
            </a:r>
            <a:r>
              <a:rPr lang="ar-IQ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الانطلاق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588520492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1181</Words>
  <Application>Microsoft Office PowerPoint</Application>
  <PresentationFormat>شاشة عريضة</PresentationFormat>
  <Paragraphs>92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Simplified Arabic</vt:lpstr>
      <vt:lpstr>Simplified Arabic,Bold</vt:lpstr>
      <vt:lpstr>Tahoma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سباقات العدو 100م و 200م و400م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31</cp:revision>
  <dcterms:created xsi:type="dcterms:W3CDTF">2021-02-22T18:09:19Z</dcterms:created>
  <dcterms:modified xsi:type="dcterms:W3CDTF">2021-12-18T15:25:14Z</dcterms:modified>
</cp:coreProperties>
</file>