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534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619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964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8832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6229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2531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7307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4877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446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297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288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246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719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695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163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687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689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D7E043-0A1E-4D66-AFBD-3ABE65A69BBE}" type="datetimeFigureOut">
              <a:rPr lang="ar-IQ" smtClean="0"/>
              <a:t>13/08/1441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15B8-EA14-4877-B022-792665AAE7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037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Language </a:t>
            </a:r>
            <a:br>
              <a:rPr lang="en-US" dirty="0" smtClean="0"/>
            </a:br>
            <a:r>
              <a:rPr lang="ar-IQ" dirty="0" smtClean="0"/>
              <a:t>المرحلة الأولى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/>
              <a:t>أ. د غصون فاضل هادي 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3940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4" y="242597"/>
            <a:ext cx="11579413" cy="63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4" y="-597160"/>
            <a:ext cx="11290041" cy="84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9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47"/>
            <a:ext cx="11887200" cy="86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55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8</Words>
  <Application>Microsoft Office PowerPoint</Application>
  <PresentationFormat>شاشة عريضة</PresentationFormat>
  <Paragraphs>2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Times New Roman</vt:lpstr>
      <vt:lpstr>Wingdings 3</vt:lpstr>
      <vt:lpstr>أيون</vt:lpstr>
      <vt:lpstr>English Language  المرحلة الأولى 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 h</dc:title>
  <dc:creator>Shamfuture</dc:creator>
  <cp:lastModifiedBy>Shamfuture</cp:lastModifiedBy>
  <cp:revision>3</cp:revision>
  <dcterms:created xsi:type="dcterms:W3CDTF">2020-04-06T07:05:25Z</dcterms:created>
  <dcterms:modified xsi:type="dcterms:W3CDTF">2020-04-06T07:17:01Z</dcterms:modified>
</cp:coreProperties>
</file>