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74073" y="602674"/>
            <a:ext cx="10307782" cy="4031672"/>
          </a:xfrm>
        </p:spPr>
        <p:txBody>
          <a:bodyPr/>
          <a:lstStyle/>
          <a:p>
            <a:pPr algn="ctr"/>
            <a:r>
              <a:rPr lang="ar-IQ" b="1" dirty="0"/>
              <a:t>مصطلحات  قانون لعبة التنس </a:t>
            </a:r>
            <a:r>
              <a:rPr lang="ar-IQ" b="1" dirty="0" smtClean="0"/>
              <a:t>المرحلة الثالثة</a:t>
            </a:r>
            <a:br>
              <a:rPr lang="ar-IQ" b="1" dirty="0" smtClean="0"/>
            </a:br>
            <a:r>
              <a:rPr lang="ar-IQ" b="1" dirty="0" smtClean="0"/>
              <a:t> </a:t>
            </a:r>
            <a:r>
              <a:rPr lang="ar-IQ" b="1" dirty="0"/>
              <a:t>مادة العاب </a:t>
            </a:r>
            <a:r>
              <a:rPr lang="ar-IQ" b="1" dirty="0" smtClean="0"/>
              <a:t>المضرب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0582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87037" y="1350819"/>
            <a:ext cx="9954490" cy="4384963"/>
          </a:xfrm>
        </p:spPr>
        <p:txBody>
          <a:bodyPr>
            <a:noAutofit/>
          </a:bodyPr>
          <a:lstStyle/>
          <a:p>
            <a:r>
              <a:rPr lang="en-US" sz="4000" dirty="0"/>
              <a:t>1</a:t>
            </a:r>
            <a:r>
              <a:rPr lang="ar-IQ" sz="4000" dirty="0" smtClean="0"/>
              <a:t>-عندما </a:t>
            </a:r>
            <a:r>
              <a:rPr lang="ar-IQ" sz="4000" dirty="0"/>
              <a:t>يحرز اللاعب نقطة من الارسال بحيث يفشل المنافس في لمس الكرة   </a:t>
            </a:r>
            <a:r>
              <a:rPr lang="ar-IQ" sz="4000" dirty="0" smtClean="0"/>
              <a:t>   </a:t>
            </a:r>
            <a:r>
              <a:rPr lang="en-US" sz="4000" dirty="0" smtClean="0"/>
              <a:t>ACE</a:t>
            </a:r>
            <a:endParaRPr lang="en-US" sz="4000" dirty="0"/>
          </a:p>
          <a:p>
            <a:r>
              <a:rPr lang="en-US" sz="4000" dirty="0" smtClean="0"/>
              <a:t>2 </a:t>
            </a:r>
            <a:r>
              <a:rPr lang="ar-IQ" sz="4000" dirty="0" smtClean="0"/>
              <a:t>-  اللاعب </a:t>
            </a:r>
            <a:r>
              <a:rPr lang="ar-IQ" sz="4000" dirty="0"/>
              <a:t>المرسل  </a:t>
            </a:r>
            <a:r>
              <a:rPr lang="ar-IQ" sz="4000" dirty="0" smtClean="0"/>
              <a:t>       </a:t>
            </a:r>
            <a:r>
              <a:rPr lang="en-US" sz="4000" dirty="0" smtClean="0"/>
              <a:t>SERVER</a:t>
            </a:r>
            <a:endParaRPr lang="en-US" sz="4000" dirty="0"/>
          </a:p>
          <a:p>
            <a:r>
              <a:rPr lang="en-US" sz="4000" dirty="0" smtClean="0"/>
              <a:t>3 </a:t>
            </a:r>
            <a:r>
              <a:rPr lang="ar-IQ" sz="4000" dirty="0" smtClean="0"/>
              <a:t> -اللاعب </a:t>
            </a:r>
            <a:r>
              <a:rPr lang="ar-IQ" sz="4000" dirty="0"/>
              <a:t>المستقبل </a:t>
            </a:r>
            <a:r>
              <a:rPr lang="en-US" sz="4000" dirty="0" smtClean="0"/>
              <a:t>RECEIVER    </a:t>
            </a:r>
            <a:endParaRPr lang="en-US" sz="4000" dirty="0"/>
          </a:p>
          <a:p>
            <a:r>
              <a:rPr lang="en-US" sz="4000" dirty="0" smtClean="0"/>
              <a:t>4 </a:t>
            </a:r>
            <a:r>
              <a:rPr lang="ar-IQ" sz="4000" dirty="0" smtClean="0"/>
              <a:t> - ملعب </a:t>
            </a:r>
            <a:r>
              <a:rPr lang="ar-IQ" sz="4000" dirty="0"/>
              <a:t>التنس  </a:t>
            </a:r>
            <a:r>
              <a:rPr lang="ar-IQ" sz="4000" dirty="0" smtClean="0"/>
              <a:t>     </a:t>
            </a:r>
            <a:r>
              <a:rPr lang="en-US" sz="4000" dirty="0" smtClean="0"/>
              <a:t>COURT   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1534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3" y="893619"/>
            <a:ext cx="9505757" cy="514774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5</a:t>
            </a:r>
            <a:r>
              <a:rPr lang="ar-IQ" sz="4000" dirty="0" smtClean="0"/>
              <a:t>- </a:t>
            </a:r>
            <a:r>
              <a:rPr lang="ar-IQ" sz="4000" dirty="0"/>
              <a:t>فشل في محاولتي الارسال مما يخسر اللاعب نقطة واحدة  </a:t>
            </a:r>
            <a:r>
              <a:rPr lang="en-US" sz="4000" dirty="0"/>
              <a:t>DOUBLES  </a:t>
            </a:r>
            <a:r>
              <a:rPr lang="en-US" sz="4000" dirty="0" smtClean="0"/>
              <a:t>FAULT   </a:t>
            </a:r>
            <a:endParaRPr lang="en-US" sz="4000" dirty="0"/>
          </a:p>
          <a:p>
            <a:r>
              <a:rPr lang="en-US" sz="4000" dirty="0" smtClean="0"/>
              <a:t>6 </a:t>
            </a:r>
            <a:r>
              <a:rPr lang="ar-IQ" sz="4000" dirty="0" smtClean="0"/>
              <a:t>-محاولة </a:t>
            </a:r>
            <a:r>
              <a:rPr lang="ar-IQ" sz="4000" dirty="0"/>
              <a:t>الارسال الأولى فاشلة  </a:t>
            </a:r>
            <a:r>
              <a:rPr lang="en-US" sz="4000" dirty="0" smtClean="0"/>
              <a:t>FAULT </a:t>
            </a:r>
            <a:endParaRPr lang="en-US" sz="4000" dirty="0"/>
          </a:p>
          <a:p>
            <a:r>
              <a:rPr lang="en-US" sz="4000" dirty="0" smtClean="0"/>
              <a:t>7 </a:t>
            </a:r>
            <a:r>
              <a:rPr lang="ar-IQ" sz="4000" dirty="0" smtClean="0"/>
              <a:t>-كبسة  </a:t>
            </a:r>
            <a:r>
              <a:rPr lang="en-US" sz="4000" dirty="0" smtClean="0"/>
              <a:t>SMASH                    </a:t>
            </a:r>
            <a:endParaRPr lang="en-US" sz="4000" dirty="0"/>
          </a:p>
          <a:p>
            <a:r>
              <a:rPr lang="en-US" sz="4000" dirty="0" smtClean="0"/>
              <a:t>-8 </a:t>
            </a:r>
            <a:r>
              <a:rPr lang="ar-IQ" sz="4000" dirty="0" smtClean="0"/>
              <a:t> المرسل </a:t>
            </a:r>
            <a:r>
              <a:rPr lang="ar-IQ" sz="4000" dirty="0"/>
              <a:t>مرشح للفوز </a:t>
            </a:r>
            <a:endParaRPr lang="ar-IQ" sz="4000" dirty="0" smtClean="0"/>
          </a:p>
          <a:p>
            <a:r>
              <a:rPr lang="en-US" sz="4000" dirty="0" smtClean="0"/>
              <a:t>ADVANTAGE </a:t>
            </a:r>
            <a:r>
              <a:rPr lang="en-US" sz="4000" dirty="0"/>
              <a:t>IN </a:t>
            </a:r>
            <a:r>
              <a:rPr lang="en-US" sz="4000" dirty="0" smtClean="0"/>
              <a:t> SERVER                      </a:t>
            </a:r>
            <a:endParaRPr lang="en-US" sz="40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5850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4" y="685801"/>
            <a:ext cx="8596668" cy="6005944"/>
          </a:xfrm>
        </p:spPr>
        <p:txBody>
          <a:bodyPr/>
          <a:lstStyle/>
          <a:p>
            <a:r>
              <a:rPr lang="en-US" sz="4000" dirty="0"/>
              <a:t>9</a:t>
            </a:r>
            <a:r>
              <a:rPr lang="ar-IQ" sz="4000" dirty="0" smtClean="0"/>
              <a:t>- </a:t>
            </a:r>
            <a:r>
              <a:rPr lang="ar-IQ" sz="4000" dirty="0"/>
              <a:t>المستقبل مرشح </a:t>
            </a:r>
            <a:r>
              <a:rPr lang="ar-IQ" sz="4000" dirty="0" smtClean="0"/>
              <a:t>للفوز</a:t>
            </a:r>
            <a:endParaRPr lang="en-US" sz="4000" dirty="0" smtClean="0"/>
          </a:p>
          <a:p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ADVANTAGE  OUT 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RECEIVER</a:t>
            </a:r>
            <a:r>
              <a:rPr lang="en-US" sz="40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ar-IQ" sz="4000" dirty="0" smtClean="0"/>
          </a:p>
          <a:p>
            <a:r>
              <a:rPr lang="ar-IQ" sz="4000" dirty="0" smtClean="0"/>
              <a:t> </a:t>
            </a:r>
            <a:r>
              <a:rPr lang="en-US" sz="4000" dirty="0" smtClean="0"/>
              <a:t>-10 </a:t>
            </a:r>
            <a:r>
              <a:rPr lang="ar-IQ" sz="4000" dirty="0"/>
              <a:t>الكرة العالية  </a:t>
            </a:r>
            <a:r>
              <a:rPr lang="ar-IQ" sz="4000" dirty="0" smtClean="0"/>
              <a:t>         </a:t>
            </a:r>
            <a:r>
              <a:rPr lang="en-US" sz="4000" dirty="0" smtClean="0"/>
              <a:t>LOB</a:t>
            </a:r>
            <a:endParaRPr lang="en-US" sz="4000" dirty="0"/>
          </a:p>
          <a:p>
            <a:r>
              <a:rPr lang="en-US" sz="4000" dirty="0" smtClean="0"/>
              <a:t>-11 </a:t>
            </a:r>
            <a:r>
              <a:rPr lang="ar-IQ" sz="4000" dirty="0"/>
              <a:t>خط القاعدة </a:t>
            </a:r>
            <a:r>
              <a:rPr lang="en-US" sz="4000" dirty="0"/>
              <a:t>BASE </a:t>
            </a:r>
            <a:r>
              <a:rPr lang="en-US" sz="4000" dirty="0" smtClean="0"/>
              <a:t>LINE       </a:t>
            </a:r>
            <a:endParaRPr lang="en-US" sz="4000" dirty="0"/>
          </a:p>
          <a:p>
            <a:r>
              <a:rPr lang="en-US" sz="4000" dirty="0" smtClean="0"/>
              <a:t>-12 </a:t>
            </a:r>
            <a:r>
              <a:rPr lang="ar-IQ" sz="4000" dirty="0"/>
              <a:t>إعادة  </a:t>
            </a:r>
            <a:r>
              <a:rPr lang="en-US" sz="4000" dirty="0" smtClean="0"/>
              <a:t>LET                 </a:t>
            </a:r>
            <a:endParaRPr lang="en-US" sz="4000" dirty="0"/>
          </a:p>
          <a:p>
            <a:r>
              <a:rPr lang="en-US" sz="4000" dirty="0" smtClean="0"/>
              <a:t>13</a:t>
            </a:r>
            <a:r>
              <a:rPr lang="ar-IQ" sz="4000" dirty="0" smtClean="0"/>
              <a:t>- </a:t>
            </a:r>
            <a:r>
              <a:rPr lang="ar-IQ" sz="4000" dirty="0"/>
              <a:t>المسكة </a:t>
            </a:r>
            <a:r>
              <a:rPr lang="en-US" sz="4000" dirty="0" smtClean="0"/>
              <a:t>Grip                  </a:t>
            </a:r>
            <a:endParaRPr lang="en-US" sz="4000" dirty="0"/>
          </a:p>
          <a:p>
            <a:r>
              <a:rPr lang="en-US" sz="4000" dirty="0" smtClean="0"/>
              <a:t>-14   </a:t>
            </a:r>
            <a:r>
              <a:rPr lang="ar-IQ" sz="4000" dirty="0" smtClean="0"/>
              <a:t> حكم </a:t>
            </a:r>
            <a:r>
              <a:rPr lang="ar-IQ" sz="4000" dirty="0"/>
              <a:t>الكرسي  </a:t>
            </a:r>
            <a:r>
              <a:rPr lang="en-US" sz="4000" dirty="0"/>
              <a:t>Chair umpire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9435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15636" y="561110"/>
            <a:ext cx="10785763" cy="52162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15</a:t>
            </a:r>
            <a:r>
              <a:rPr lang="ar-IQ" sz="4000" dirty="0" smtClean="0"/>
              <a:t>- </a:t>
            </a:r>
            <a:r>
              <a:rPr lang="ar-IQ" sz="4000" dirty="0"/>
              <a:t>المشرف العام </a:t>
            </a:r>
            <a:r>
              <a:rPr lang="en-US" sz="4000" dirty="0" smtClean="0"/>
              <a:t>REFREE           </a:t>
            </a:r>
            <a:endParaRPr lang="en-US" sz="4000" dirty="0"/>
          </a:p>
          <a:p>
            <a:r>
              <a:rPr lang="en-US" sz="4000" dirty="0" smtClean="0"/>
              <a:t>-16 </a:t>
            </a:r>
            <a:r>
              <a:rPr lang="ar-IQ" sz="4000" dirty="0"/>
              <a:t>ضرب الكرة  قبل ارتدادها على الأرض </a:t>
            </a:r>
            <a:r>
              <a:rPr lang="en-US" sz="4000" dirty="0" smtClean="0"/>
              <a:t>VOLLY</a:t>
            </a:r>
            <a:endParaRPr lang="en-US" sz="4000" dirty="0"/>
          </a:p>
          <a:p>
            <a:r>
              <a:rPr lang="en-US" sz="4000" dirty="0" smtClean="0"/>
              <a:t>-17 </a:t>
            </a:r>
            <a:r>
              <a:rPr lang="ar-IQ" sz="4000" dirty="0"/>
              <a:t>انتهاء الشوط </a:t>
            </a:r>
            <a:r>
              <a:rPr lang="en-US" sz="4000" dirty="0"/>
              <a:t>GAME </a:t>
            </a:r>
            <a:r>
              <a:rPr lang="en-US" sz="4000" dirty="0" smtClean="0"/>
              <a:t>UP                 </a:t>
            </a:r>
            <a:endParaRPr lang="en-US" sz="4000" dirty="0"/>
          </a:p>
          <a:p>
            <a:r>
              <a:rPr lang="en-US" sz="4000" dirty="0" smtClean="0"/>
              <a:t>18 </a:t>
            </a:r>
            <a:r>
              <a:rPr lang="ar-IQ" sz="4000" dirty="0" smtClean="0"/>
              <a:t>-مراقبي </a:t>
            </a:r>
            <a:r>
              <a:rPr lang="ar-IQ" sz="4000" dirty="0"/>
              <a:t>الخطوط </a:t>
            </a:r>
            <a:r>
              <a:rPr lang="ar-IQ" sz="4000" dirty="0" smtClean="0"/>
              <a:t>           </a:t>
            </a:r>
            <a:r>
              <a:rPr lang="en-US" sz="4000" dirty="0" smtClean="0"/>
              <a:t>LINES </a:t>
            </a:r>
            <a:r>
              <a:rPr lang="en-US" sz="4000" dirty="0"/>
              <a:t>MAN</a:t>
            </a:r>
          </a:p>
          <a:p>
            <a:r>
              <a:rPr lang="en-US" sz="4000" dirty="0" smtClean="0"/>
              <a:t>-19 </a:t>
            </a:r>
            <a:r>
              <a:rPr lang="ar-IQ" sz="4000" dirty="0"/>
              <a:t>الخطوط الجانبية </a:t>
            </a:r>
            <a:r>
              <a:rPr lang="en-US" sz="4000" dirty="0"/>
              <a:t>SIDE </a:t>
            </a:r>
            <a:r>
              <a:rPr lang="en-US" sz="4000" dirty="0" smtClean="0"/>
              <a:t>LINE          </a:t>
            </a:r>
            <a:endParaRPr lang="en-US" sz="4000" dirty="0"/>
          </a:p>
          <a:p>
            <a:r>
              <a:rPr lang="en-US" sz="4000" dirty="0" smtClean="0"/>
              <a:t>20</a:t>
            </a:r>
            <a:r>
              <a:rPr lang="ar-IQ" sz="4000" dirty="0" smtClean="0"/>
              <a:t>-شوط </a:t>
            </a:r>
            <a:r>
              <a:rPr lang="ar-IQ" sz="4000" dirty="0"/>
              <a:t>كسر التعادل </a:t>
            </a:r>
            <a:r>
              <a:rPr lang="en-US" sz="4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TIE BREAK </a:t>
            </a:r>
            <a:r>
              <a:rPr lang="en-US" sz="4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SYSTEM       </a:t>
            </a:r>
            <a:endParaRPr lang="en-US" sz="40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5852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61109"/>
            <a:ext cx="11076709" cy="586047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21</a:t>
            </a:r>
            <a:r>
              <a:rPr lang="ar-IQ" sz="4000" dirty="0" smtClean="0"/>
              <a:t>- </a:t>
            </a:r>
            <a:r>
              <a:rPr lang="ar-IQ" sz="4000" dirty="0"/>
              <a:t>السحبة </a:t>
            </a:r>
            <a:r>
              <a:rPr lang="ar-IQ" sz="4000" dirty="0" smtClean="0"/>
              <a:t>                                 </a:t>
            </a:r>
            <a:r>
              <a:rPr lang="en-US" sz="4000" dirty="0" smtClean="0"/>
              <a:t>DRAW</a:t>
            </a:r>
            <a:endParaRPr lang="en-US" sz="4000" dirty="0"/>
          </a:p>
          <a:p>
            <a:r>
              <a:rPr lang="en-US" sz="4000" dirty="0" smtClean="0"/>
              <a:t>- 22 </a:t>
            </a:r>
            <a:r>
              <a:rPr lang="ar-IQ" sz="4000" dirty="0"/>
              <a:t>تعادل بالنقاط </a:t>
            </a:r>
            <a:r>
              <a:rPr lang="en-US" sz="4000" dirty="0" smtClean="0"/>
              <a:t>ALL                             </a:t>
            </a:r>
            <a:endParaRPr lang="en-US" sz="4000" dirty="0"/>
          </a:p>
          <a:p>
            <a:r>
              <a:rPr lang="en-US" sz="4000" dirty="0" smtClean="0"/>
              <a:t>23 </a:t>
            </a:r>
            <a:r>
              <a:rPr lang="ar-IQ" sz="4000" dirty="0" smtClean="0"/>
              <a:t>-التعادل </a:t>
            </a:r>
            <a:r>
              <a:rPr lang="ar-IQ" sz="4000" dirty="0"/>
              <a:t>بثلاثة نقاط لكل لاعب </a:t>
            </a:r>
            <a:r>
              <a:rPr lang="ar-IQ" sz="4000" dirty="0" smtClean="0"/>
              <a:t>       </a:t>
            </a:r>
            <a:r>
              <a:rPr lang="en-US" sz="4000" dirty="0" smtClean="0"/>
              <a:t>DEUCE</a:t>
            </a:r>
            <a:endParaRPr lang="en-US" sz="4000" dirty="0"/>
          </a:p>
          <a:p>
            <a:r>
              <a:rPr lang="en-US" sz="4000" dirty="0" smtClean="0"/>
              <a:t>-24</a:t>
            </a:r>
            <a:r>
              <a:rPr lang="ar-IQ" sz="4000" dirty="0" smtClean="0"/>
              <a:t>النقطة الأولى الذي يربحها اللاعب </a:t>
            </a:r>
            <a:r>
              <a:rPr lang="en-US" sz="4000" dirty="0"/>
              <a:t>FIFTEEN </a:t>
            </a:r>
            <a:r>
              <a:rPr lang="en-US" sz="4000" dirty="0" smtClean="0"/>
              <a:t>-25 </a:t>
            </a:r>
            <a:r>
              <a:rPr lang="ar-IQ" sz="4000" dirty="0"/>
              <a:t>نتيجة اللاعب الذي يربح نقطتان </a:t>
            </a:r>
            <a:r>
              <a:rPr lang="en-US" sz="4000" dirty="0" smtClean="0"/>
              <a:t>THIRTY      </a:t>
            </a:r>
            <a:endParaRPr lang="en-US" sz="4000" dirty="0"/>
          </a:p>
          <a:p>
            <a:r>
              <a:rPr lang="en-US" sz="4000" dirty="0" smtClean="0"/>
              <a:t>26 </a:t>
            </a:r>
            <a:r>
              <a:rPr lang="ar-IQ" sz="4000" dirty="0" smtClean="0"/>
              <a:t>-نتيجة اللاعب الذي يربح ثلاثة نقاط  </a:t>
            </a:r>
            <a:r>
              <a:rPr lang="en-US" sz="4000" dirty="0" smtClean="0"/>
              <a:t>FORTY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26436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77333" y="561109"/>
            <a:ext cx="10233121" cy="548025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27</a:t>
            </a:r>
            <a:r>
              <a:rPr lang="ar-IQ" sz="4000" dirty="0" smtClean="0"/>
              <a:t>- </a:t>
            </a:r>
            <a:r>
              <a:rPr lang="ar-IQ" sz="4000" dirty="0"/>
              <a:t>عند اخذ النقطة الأخيرة انهاء الشوط </a:t>
            </a:r>
            <a:r>
              <a:rPr lang="en-US" sz="4000" dirty="0"/>
              <a:t>GAME </a:t>
            </a:r>
            <a:r>
              <a:rPr lang="en-US" sz="4000" dirty="0" smtClean="0"/>
              <a:t>UP                                                </a:t>
            </a:r>
            <a:endParaRPr lang="en-US" sz="4000" dirty="0"/>
          </a:p>
          <a:p>
            <a:r>
              <a:rPr lang="en-US" sz="4000" dirty="0" smtClean="0"/>
              <a:t>28 </a:t>
            </a:r>
            <a:r>
              <a:rPr lang="ar-IQ" sz="4000" dirty="0" smtClean="0"/>
              <a:t>-المباراة الفردية                </a:t>
            </a:r>
            <a:r>
              <a:rPr lang="en-US" sz="4000" dirty="0"/>
              <a:t>SINGLE GAME</a:t>
            </a:r>
          </a:p>
          <a:p>
            <a:r>
              <a:rPr lang="en-US" sz="4000" dirty="0" smtClean="0"/>
              <a:t>29 </a:t>
            </a:r>
            <a:r>
              <a:rPr lang="ar-IQ" sz="4000" dirty="0" smtClean="0"/>
              <a:t>-المباراة </a:t>
            </a:r>
            <a:r>
              <a:rPr lang="ar-IQ" sz="4000" dirty="0"/>
              <a:t>اللعب الزوجي </a:t>
            </a:r>
            <a:r>
              <a:rPr lang="ar-IQ" sz="4000" dirty="0" smtClean="0"/>
              <a:t>   </a:t>
            </a:r>
            <a:r>
              <a:rPr lang="en-US" sz="4000" dirty="0" smtClean="0"/>
              <a:t>DOUBLES </a:t>
            </a:r>
            <a:r>
              <a:rPr lang="en-US" sz="4000" dirty="0"/>
              <a:t>GAME</a:t>
            </a:r>
          </a:p>
          <a:p>
            <a:r>
              <a:rPr lang="en-US" sz="4000" dirty="0"/>
              <a:t>-</a:t>
            </a:r>
            <a:r>
              <a:rPr lang="en-US" sz="4000" dirty="0" smtClean="0"/>
              <a:t>30 </a:t>
            </a:r>
            <a:r>
              <a:rPr lang="ar-IQ" sz="4000" dirty="0"/>
              <a:t>المباراة المختلطة </a:t>
            </a:r>
            <a:r>
              <a:rPr lang="en-US" sz="4000" dirty="0"/>
              <a:t>MIXED </a:t>
            </a:r>
            <a:r>
              <a:rPr lang="en-US" sz="4000" dirty="0" smtClean="0"/>
              <a:t>GAME              </a:t>
            </a:r>
            <a:endParaRPr lang="en-US" sz="4000" dirty="0"/>
          </a:p>
          <a:p>
            <a:r>
              <a:rPr lang="en-US" sz="4000" dirty="0" smtClean="0"/>
              <a:t>-31 </a:t>
            </a:r>
            <a:r>
              <a:rPr lang="ar-IQ" sz="4000" dirty="0"/>
              <a:t>استراحة </a:t>
            </a:r>
            <a:r>
              <a:rPr lang="en-US" sz="4000" dirty="0" smtClean="0"/>
              <a:t>BREAK                                  </a:t>
            </a:r>
            <a:endParaRPr lang="en-US" sz="4000" dirty="0"/>
          </a:p>
          <a:p>
            <a:r>
              <a:rPr lang="en-US" sz="4000" dirty="0" smtClean="0"/>
              <a:t>-32 </a:t>
            </a:r>
            <a:r>
              <a:rPr lang="ar-IQ" sz="4000" dirty="0"/>
              <a:t>المجموعة الأخيرة </a:t>
            </a:r>
            <a:r>
              <a:rPr lang="en-US" sz="4000" dirty="0"/>
              <a:t>FINAL </a:t>
            </a:r>
            <a:r>
              <a:rPr lang="en-US" sz="4000" dirty="0" smtClean="0"/>
              <a:t>SET                 </a:t>
            </a:r>
            <a:endParaRPr lang="en-US" sz="40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19753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5474" y="1475509"/>
            <a:ext cx="10952018" cy="3740727"/>
          </a:xfrm>
        </p:spPr>
        <p:txBody>
          <a:bodyPr/>
          <a:lstStyle/>
          <a:p>
            <a:r>
              <a:rPr lang="en-US" sz="4000" dirty="0" smtClean="0"/>
              <a:t>33</a:t>
            </a:r>
            <a:r>
              <a:rPr lang="ar-IQ" sz="4000" dirty="0" smtClean="0"/>
              <a:t>- </a:t>
            </a:r>
            <a:r>
              <a:rPr lang="ar-IQ" sz="4000" dirty="0"/>
              <a:t>خط الارسال </a:t>
            </a:r>
            <a:r>
              <a:rPr lang="en-US" sz="4000" dirty="0"/>
              <a:t>SERVIS </a:t>
            </a:r>
            <a:r>
              <a:rPr lang="en-US" sz="4000" dirty="0" smtClean="0"/>
              <a:t>LINE                            </a:t>
            </a:r>
            <a:endParaRPr lang="en-US" sz="4000" dirty="0"/>
          </a:p>
          <a:p>
            <a:r>
              <a:rPr lang="en-US" sz="4000" dirty="0" smtClean="0"/>
              <a:t>-34</a:t>
            </a:r>
            <a:r>
              <a:rPr lang="ar-IQ" sz="4000" dirty="0" smtClean="0"/>
              <a:t>النقطة </a:t>
            </a:r>
            <a:r>
              <a:rPr lang="ar-IQ" sz="4000" dirty="0"/>
              <a:t>الاخيرة اذا ربحها اللاعب في اخر المجموعة يكسب المباراة </a:t>
            </a:r>
            <a:r>
              <a:rPr lang="en-US" sz="4000" dirty="0"/>
              <a:t>MATCH </a:t>
            </a:r>
            <a:r>
              <a:rPr lang="en-US" sz="4000" dirty="0" smtClean="0"/>
              <a:t>POINT          </a:t>
            </a:r>
            <a:endParaRPr lang="en-US" sz="4000" dirty="0"/>
          </a:p>
          <a:p>
            <a:r>
              <a:rPr lang="en-US" sz="4000" dirty="0" smtClean="0"/>
              <a:t>35 </a:t>
            </a:r>
            <a:r>
              <a:rPr lang="ar-IQ" sz="4000" dirty="0" smtClean="0"/>
              <a:t>-محاولتين </a:t>
            </a:r>
            <a:r>
              <a:rPr lang="ar-IQ" sz="4000" dirty="0"/>
              <a:t>للأرسال </a:t>
            </a:r>
            <a:r>
              <a:rPr lang="en-US" sz="4000" dirty="0"/>
              <a:t>TWO </a:t>
            </a:r>
            <a:r>
              <a:rPr lang="en-US" sz="4000" dirty="0" smtClean="0"/>
              <a:t>SERVIS                   </a:t>
            </a:r>
            <a:endParaRPr lang="en-US" sz="40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39368943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247</Words>
  <Application>Microsoft Office PowerPoint</Application>
  <PresentationFormat>شاشة عريضة</PresentationFormat>
  <Paragraphs>37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4" baseType="lpstr">
      <vt:lpstr>Arial</vt:lpstr>
      <vt:lpstr>Calibri</vt:lpstr>
      <vt:lpstr>Tahoma</vt:lpstr>
      <vt:lpstr>Trebuchet MS</vt:lpstr>
      <vt:lpstr>Wingdings 3</vt:lpstr>
      <vt:lpstr>واجهة</vt:lpstr>
      <vt:lpstr>مصطلحات  قانون لعبة التنس المرحلة الثالثة  مادة العاب المضرب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مصطلحات  قانون لعبة التنس المرحلة الثالثة  مادة العاب المضرب</dc:title>
  <dc:creator>hp</dc:creator>
  <cp:lastModifiedBy>hp</cp:lastModifiedBy>
  <cp:revision>7</cp:revision>
  <dcterms:created xsi:type="dcterms:W3CDTF">2020-04-15T11:57:10Z</dcterms:created>
  <dcterms:modified xsi:type="dcterms:W3CDTF">2020-04-15T12:46:54Z</dcterms:modified>
</cp:coreProperties>
</file>