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2.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theme/theme3.xml" ContentType="application/vnd.openxmlformats-officedocument.theme+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theme/theme4.xml" ContentType="application/vnd.openxmlformats-officedocument.theme+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theme/theme5.xml" ContentType="application/vnd.openxmlformats-officedocument.theme+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theme/theme6.xml" ContentType="application/vnd.openxmlformats-officedocument.theme+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theme/theme7.xml" ContentType="application/vnd.openxmlformats-officedocument.theme+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theme/theme8.xml" ContentType="application/vnd.openxmlformats-officedocument.theme+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theme/theme9.xml" ContentType="application/vnd.openxmlformats-officedocument.theme+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theme/theme10.xml" ContentType="application/vnd.openxmlformats-officedocument.theme+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slideLayouts/slideLayout606.xml" ContentType="application/vnd.openxmlformats-officedocument.presentationml.slideLayout+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slideLayouts/slideLayout617.xml" ContentType="application/vnd.openxmlformats-officedocument.presentationml.slideLayout+xml"/>
  <Override PartName="/ppt/slideLayouts/slideLayout618.xml" ContentType="application/vnd.openxmlformats-officedocument.presentationml.slideLayout+xml"/>
  <Override PartName="/ppt/slideLayouts/slideLayout619.xml" ContentType="application/vnd.openxmlformats-officedocument.presentationml.slideLayout+xml"/>
  <Override PartName="/ppt/slideLayouts/slideLayout620.xml" ContentType="application/vnd.openxmlformats-officedocument.presentationml.slideLayout+xml"/>
  <Override PartName="/ppt/slideLayouts/slideLayout621.xml" ContentType="application/vnd.openxmlformats-officedocument.presentationml.slideLayout+xml"/>
  <Override PartName="/ppt/slideLayouts/slideLayout622.xml" ContentType="application/vnd.openxmlformats-officedocument.presentationml.slideLayout+xml"/>
  <Override PartName="/ppt/slideLayouts/slideLayout623.xml" ContentType="application/vnd.openxmlformats-officedocument.presentationml.slideLayout+xml"/>
  <Override PartName="/ppt/slideLayouts/slideLayout624.xml" ContentType="application/vnd.openxmlformats-officedocument.presentationml.slideLayout+xml"/>
  <Override PartName="/ppt/slideLayouts/slideLayout625.xml" ContentType="application/vnd.openxmlformats-officedocument.presentationml.slideLayout+xml"/>
  <Override PartName="/ppt/slideLayouts/slideLayout626.xml" ContentType="application/vnd.openxmlformats-officedocument.presentationml.slideLayout+xml"/>
  <Override PartName="/ppt/slideLayouts/slideLayout627.xml" ContentType="application/vnd.openxmlformats-officedocument.presentationml.slideLayout+xml"/>
  <Override PartName="/ppt/theme/theme11.xml" ContentType="application/vnd.openxmlformats-officedocument.theme+xml"/>
  <Override PartName="/ppt/slideLayouts/slideLayout628.xml" ContentType="application/vnd.openxmlformats-officedocument.presentationml.slideLayout+xml"/>
  <Override PartName="/ppt/slideLayouts/slideLayout629.xml" ContentType="application/vnd.openxmlformats-officedocument.presentationml.slideLayout+xml"/>
  <Override PartName="/ppt/slideLayouts/slideLayout630.xml" ContentType="application/vnd.openxmlformats-officedocument.presentationml.slideLayout+xml"/>
  <Override PartName="/ppt/slideLayouts/slideLayout631.xml" ContentType="application/vnd.openxmlformats-officedocument.presentationml.slideLayout+xml"/>
  <Override PartName="/ppt/slideLayouts/slideLayout632.xml" ContentType="application/vnd.openxmlformats-officedocument.presentationml.slideLayout+xml"/>
  <Override PartName="/ppt/slideLayouts/slideLayout633.xml" ContentType="application/vnd.openxmlformats-officedocument.presentationml.slideLayout+xml"/>
  <Override PartName="/ppt/slideLayouts/slideLayout634.xml" ContentType="application/vnd.openxmlformats-officedocument.presentationml.slideLayout+xml"/>
  <Override PartName="/ppt/slideLayouts/slideLayout635.xml" ContentType="application/vnd.openxmlformats-officedocument.presentationml.slideLayout+xml"/>
  <Override PartName="/ppt/slideLayouts/slideLayout636.xml" ContentType="application/vnd.openxmlformats-officedocument.presentationml.slideLayout+xml"/>
  <Override PartName="/ppt/slideLayouts/slideLayout637.xml" ContentType="application/vnd.openxmlformats-officedocument.presentationml.slideLayout+xml"/>
  <Override PartName="/ppt/slideLayouts/slideLayout638.xml" ContentType="application/vnd.openxmlformats-officedocument.presentationml.slideLayout+xml"/>
  <Override PartName="/ppt/slideLayouts/slideLayout639.xml" ContentType="application/vnd.openxmlformats-officedocument.presentationml.slideLayout+xml"/>
  <Override PartName="/ppt/slideLayouts/slideLayout640.xml" ContentType="application/vnd.openxmlformats-officedocument.presentationml.slideLayout+xml"/>
  <Override PartName="/ppt/slideLayouts/slideLayout641.xml" ContentType="application/vnd.openxmlformats-officedocument.presentationml.slideLayout+xml"/>
  <Override PartName="/ppt/slideLayouts/slideLayout642.xml" ContentType="application/vnd.openxmlformats-officedocument.presentationml.slideLayout+xml"/>
  <Override PartName="/ppt/slideLayouts/slideLayout643.xml" ContentType="application/vnd.openxmlformats-officedocument.presentationml.slideLayout+xml"/>
  <Override PartName="/ppt/slideLayouts/slideLayout644.xml" ContentType="application/vnd.openxmlformats-officedocument.presentationml.slideLayout+xml"/>
  <Override PartName="/ppt/slideLayouts/slideLayout645.xml" ContentType="application/vnd.openxmlformats-officedocument.presentationml.slideLayout+xml"/>
  <Override PartName="/ppt/slideLayouts/slideLayout646.xml" ContentType="application/vnd.openxmlformats-officedocument.presentationml.slideLayout+xml"/>
  <Override PartName="/ppt/slideLayouts/slideLayout647.xml" ContentType="application/vnd.openxmlformats-officedocument.presentationml.slideLayout+xml"/>
  <Override PartName="/ppt/slideLayouts/slideLayout648.xml" ContentType="application/vnd.openxmlformats-officedocument.presentationml.slideLayout+xml"/>
  <Override PartName="/ppt/slideLayouts/slideLayout649.xml" ContentType="application/vnd.openxmlformats-officedocument.presentationml.slideLayout+xml"/>
  <Override PartName="/ppt/slideLayouts/slideLayout650.xml" ContentType="application/vnd.openxmlformats-officedocument.presentationml.slideLayout+xml"/>
  <Override PartName="/ppt/slideLayouts/slideLayout651.xml" ContentType="application/vnd.openxmlformats-officedocument.presentationml.slideLayout+xml"/>
  <Override PartName="/ppt/slideLayouts/slideLayout652.xml" ContentType="application/vnd.openxmlformats-officedocument.presentationml.slideLayout+xml"/>
  <Override PartName="/ppt/slideLayouts/slideLayout653.xml" ContentType="application/vnd.openxmlformats-officedocument.presentationml.slideLayout+xml"/>
  <Override PartName="/ppt/slideLayouts/slideLayout654.xml" ContentType="application/vnd.openxmlformats-officedocument.presentationml.slideLayout+xml"/>
  <Override PartName="/ppt/slideLayouts/slideLayout655.xml" ContentType="application/vnd.openxmlformats-officedocument.presentationml.slideLayout+xml"/>
  <Override PartName="/ppt/slideLayouts/slideLayout656.xml" ContentType="application/vnd.openxmlformats-officedocument.presentationml.slideLayout+xml"/>
  <Override PartName="/ppt/slideLayouts/slideLayout657.xml" ContentType="application/vnd.openxmlformats-officedocument.presentationml.slideLayout+xml"/>
  <Override PartName="/ppt/slideLayouts/slideLayout658.xml" ContentType="application/vnd.openxmlformats-officedocument.presentationml.slideLayout+xml"/>
  <Override PartName="/ppt/slideLayouts/slideLayout659.xml" ContentType="application/vnd.openxmlformats-officedocument.presentationml.slideLayout+xml"/>
  <Override PartName="/ppt/slideLayouts/slideLayout660.xml" ContentType="application/vnd.openxmlformats-officedocument.presentationml.slideLayout+xml"/>
  <Override PartName="/ppt/slideLayouts/slideLayout661.xml" ContentType="application/vnd.openxmlformats-officedocument.presentationml.slideLayout+xml"/>
  <Override PartName="/ppt/slideLayouts/slideLayout662.xml" ContentType="application/vnd.openxmlformats-officedocument.presentationml.slideLayout+xml"/>
  <Override PartName="/ppt/slideLayouts/slideLayout663.xml" ContentType="application/vnd.openxmlformats-officedocument.presentationml.slideLayout+xml"/>
  <Override PartName="/ppt/slideLayouts/slideLayout664.xml" ContentType="application/vnd.openxmlformats-officedocument.presentationml.slideLayout+xml"/>
  <Override PartName="/ppt/slideLayouts/slideLayout665.xml" ContentType="application/vnd.openxmlformats-officedocument.presentationml.slideLayout+xml"/>
  <Override PartName="/ppt/slideLayouts/slideLayout666.xml" ContentType="application/vnd.openxmlformats-officedocument.presentationml.slideLayout+xml"/>
  <Override PartName="/ppt/slideLayouts/slideLayout667.xml" ContentType="application/vnd.openxmlformats-officedocument.presentationml.slideLayout+xml"/>
  <Override PartName="/ppt/slideLayouts/slideLayout668.xml" ContentType="application/vnd.openxmlformats-officedocument.presentationml.slideLayout+xml"/>
  <Override PartName="/ppt/slideLayouts/slideLayout669.xml" ContentType="application/vnd.openxmlformats-officedocument.presentationml.slideLayout+xml"/>
  <Override PartName="/ppt/slideLayouts/slideLayout670.xml" ContentType="application/vnd.openxmlformats-officedocument.presentationml.slideLayout+xml"/>
  <Override PartName="/ppt/slideLayouts/slideLayout671.xml" ContentType="application/vnd.openxmlformats-officedocument.presentationml.slideLayout+xml"/>
  <Override PartName="/ppt/slideLayouts/slideLayout672.xml" ContentType="application/vnd.openxmlformats-officedocument.presentationml.slideLayout+xml"/>
  <Override PartName="/ppt/slideLayouts/slideLayout673.xml" ContentType="application/vnd.openxmlformats-officedocument.presentationml.slideLayout+xml"/>
  <Override PartName="/ppt/slideLayouts/slideLayout674.xml" ContentType="application/vnd.openxmlformats-officedocument.presentationml.slideLayout+xml"/>
  <Override PartName="/ppt/slideLayouts/slideLayout675.xml" ContentType="application/vnd.openxmlformats-officedocument.presentationml.slideLayout+xml"/>
  <Override PartName="/ppt/slideLayouts/slideLayout676.xml" ContentType="application/vnd.openxmlformats-officedocument.presentationml.slideLayout+xml"/>
  <Override PartName="/ppt/slideLayouts/slideLayout677.xml" ContentType="application/vnd.openxmlformats-officedocument.presentationml.slideLayout+xml"/>
  <Override PartName="/ppt/slideLayouts/slideLayout678.xml" ContentType="application/vnd.openxmlformats-officedocument.presentationml.slideLayout+xml"/>
  <Override PartName="/ppt/slideLayouts/slideLayout679.xml" ContentType="application/vnd.openxmlformats-officedocument.presentationml.slideLayout+xml"/>
  <Override PartName="/ppt/slideLayouts/slideLayout680.xml" ContentType="application/vnd.openxmlformats-officedocument.presentationml.slideLayout+xml"/>
  <Override PartName="/ppt/slideLayouts/slideLayout681.xml" ContentType="application/vnd.openxmlformats-officedocument.presentationml.slideLayout+xml"/>
  <Override PartName="/ppt/slideLayouts/slideLayout682.xml" ContentType="application/vnd.openxmlformats-officedocument.presentationml.slideLayout+xml"/>
  <Override PartName="/ppt/slideLayouts/slideLayout683.xml" ContentType="application/vnd.openxmlformats-officedocument.presentationml.slideLayout+xml"/>
  <Override PartName="/ppt/theme/theme12.xml" ContentType="application/vnd.openxmlformats-officedocument.theme+xml"/>
  <Override PartName="/ppt/slideLayouts/slideLayout684.xml" ContentType="application/vnd.openxmlformats-officedocument.presentationml.slideLayout+xml"/>
  <Override PartName="/ppt/slideLayouts/slideLayout685.xml" ContentType="application/vnd.openxmlformats-officedocument.presentationml.slideLayout+xml"/>
  <Override PartName="/ppt/slideLayouts/slideLayout686.xml" ContentType="application/vnd.openxmlformats-officedocument.presentationml.slideLayout+xml"/>
  <Override PartName="/ppt/slideLayouts/slideLayout687.xml" ContentType="application/vnd.openxmlformats-officedocument.presentationml.slideLayout+xml"/>
  <Override PartName="/ppt/slideLayouts/slideLayout688.xml" ContentType="application/vnd.openxmlformats-officedocument.presentationml.slideLayout+xml"/>
  <Override PartName="/ppt/slideLayouts/slideLayout689.xml" ContentType="application/vnd.openxmlformats-officedocument.presentationml.slideLayout+xml"/>
  <Override PartName="/ppt/slideLayouts/slideLayout690.xml" ContentType="application/vnd.openxmlformats-officedocument.presentationml.slideLayout+xml"/>
  <Override PartName="/ppt/slideLayouts/slideLayout691.xml" ContentType="application/vnd.openxmlformats-officedocument.presentationml.slideLayout+xml"/>
  <Override PartName="/ppt/slideLayouts/slideLayout692.xml" ContentType="application/vnd.openxmlformats-officedocument.presentationml.slideLayout+xml"/>
  <Override PartName="/ppt/slideLayouts/slideLayout693.xml" ContentType="application/vnd.openxmlformats-officedocument.presentationml.slideLayout+xml"/>
  <Override PartName="/ppt/slideLayouts/slideLayout694.xml" ContentType="application/vnd.openxmlformats-officedocument.presentationml.slideLayout+xml"/>
  <Override PartName="/ppt/slideLayouts/slideLayout695.xml" ContentType="application/vnd.openxmlformats-officedocument.presentationml.slideLayout+xml"/>
  <Override PartName="/ppt/slideLayouts/slideLayout696.xml" ContentType="application/vnd.openxmlformats-officedocument.presentationml.slideLayout+xml"/>
  <Override PartName="/ppt/slideLayouts/slideLayout697.xml" ContentType="application/vnd.openxmlformats-officedocument.presentationml.slideLayout+xml"/>
  <Override PartName="/ppt/slideLayouts/slideLayout698.xml" ContentType="application/vnd.openxmlformats-officedocument.presentationml.slideLayout+xml"/>
  <Override PartName="/ppt/slideLayouts/slideLayout699.xml" ContentType="application/vnd.openxmlformats-officedocument.presentationml.slideLayout+xml"/>
  <Override PartName="/ppt/slideLayouts/slideLayout700.xml" ContentType="application/vnd.openxmlformats-officedocument.presentationml.slideLayout+xml"/>
  <Override PartName="/ppt/slideLayouts/slideLayout701.xml" ContentType="application/vnd.openxmlformats-officedocument.presentationml.slideLayout+xml"/>
  <Override PartName="/ppt/slideLayouts/slideLayout702.xml" ContentType="application/vnd.openxmlformats-officedocument.presentationml.slideLayout+xml"/>
  <Override PartName="/ppt/slideLayouts/slideLayout703.xml" ContentType="application/vnd.openxmlformats-officedocument.presentationml.slideLayout+xml"/>
  <Override PartName="/ppt/slideLayouts/slideLayout704.xml" ContentType="application/vnd.openxmlformats-officedocument.presentationml.slideLayout+xml"/>
  <Override PartName="/ppt/slideLayouts/slideLayout705.xml" ContentType="application/vnd.openxmlformats-officedocument.presentationml.slideLayout+xml"/>
  <Override PartName="/ppt/slideLayouts/slideLayout706.xml" ContentType="application/vnd.openxmlformats-officedocument.presentationml.slideLayout+xml"/>
  <Override PartName="/ppt/slideLayouts/slideLayout707.xml" ContentType="application/vnd.openxmlformats-officedocument.presentationml.slideLayout+xml"/>
  <Override PartName="/ppt/slideLayouts/slideLayout708.xml" ContentType="application/vnd.openxmlformats-officedocument.presentationml.slideLayout+xml"/>
  <Override PartName="/ppt/slideLayouts/slideLayout709.xml" ContentType="application/vnd.openxmlformats-officedocument.presentationml.slideLayout+xml"/>
  <Override PartName="/ppt/slideLayouts/slideLayout710.xml" ContentType="application/vnd.openxmlformats-officedocument.presentationml.slideLayout+xml"/>
  <Override PartName="/ppt/slideLayouts/slideLayout711.xml" ContentType="application/vnd.openxmlformats-officedocument.presentationml.slideLayout+xml"/>
  <Override PartName="/ppt/slideLayouts/slideLayout712.xml" ContentType="application/vnd.openxmlformats-officedocument.presentationml.slideLayout+xml"/>
  <Override PartName="/ppt/slideLayouts/slideLayout713.xml" ContentType="application/vnd.openxmlformats-officedocument.presentationml.slideLayout+xml"/>
  <Override PartName="/ppt/slideLayouts/slideLayout714.xml" ContentType="application/vnd.openxmlformats-officedocument.presentationml.slideLayout+xml"/>
  <Override PartName="/ppt/slideLayouts/slideLayout715.xml" ContentType="application/vnd.openxmlformats-officedocument.presentationml.slideLayout+xml"/>
  <Override PartName="/ppt/slideLayouts/slideLayout716.xml" ContentType="application/vnd.openxmlformats-officedocument.presentationml.slideLayout+xml"/>
  <Override PartName="/ppt/slideLayouts/slideLayout717.xml" ContentType="application/vnd.openxmlformats-officedocument.presentationml.slideLayout+xml"/>
  <Override PartName="/ppt/slideLayouts/slideLayout718.xml" ContentType="application/vnd.openxmlformats-officedocument.presentationml.slideLayout+xml"/>
  <Override PartName="/ppt/slideLayouts/slideLayout719.xml" ContentType="application/vnd.openxmlformats-officedocument.presentationml.slideLayout+xml"/>
  <Override PartName="/ppt/slideLayouts/slideLayout720.xml" ContentType="application/vnd.openxmlformats-officedocument.presentationml.slideLayout+xml"/>
  <Override PartName="/ppt/slideLayouts/slideLayout721.xml" ContentType="application/vnd.openxmlformats-officedocument.presentationml.slideLayout+xml"/>
  <Override PartName="/ppt/slideLayouts/slideLayout722.xml" ContentType="application/vnd.openxmlformats-officedocument.presentationml.slideLayout+xml"/>
  <Override PartName="/ppt/slideLayouts/slideLayout723.xml" ContentType="application/vnd.openxmlformats-officedocument.presentationml.slideLayout+xml"/>
  <Override PartName="/ppt/slideLayouts/slideLayout724.xml" ContentType="application/vnd.openxmlformats-officedocument.presentationml.slideLayout+xml"/>
  <Override PartName="/ppt/slideLayouts/slideLayout725.xml" ContentType="application/vnd.openxmlformats-officedocument.presentationml.slideLayout+xml"/>
  <Override PartName="/ppt/slideLayouts/slideLayout726.xml" ContentType="application/vnd.openxmlformats-officedocument.presentationml.slideLayout+xml"/>
  <Override PartName="/ppt/slideLayouts/slideLayout727.xml" ContentType="application/vnd.openxmlformats-officedocument.presentationml.slideLayout+xml"/>
  <Override PartName="/ppt/slideLayouts/slideLayout728.xml" ContentType="application/vnd.openxmlformats-officedocument.presentationml.slideLayout+xml"/>
  <Override PartName="/ppt/slideLayouts/slideLayout729.xml" ContentType="application/vnd.openxmlformats-officedocument.presentationml.slideLayout+xml"/>
  <Override PartName="/ppt/slideLayouts/slideLayout730.xml" ContentType="application/vnd.openxmlformats-officedocument.presentationml.slideLayout+xml"/>
  <Override PartName="/ppt/slideLayouts/slideLayout731.xml" ContentType="application/vnd.openxmlformats-officedocument.presentationml.slideLayout+xml"/>
  <Override PartName="/ppt/slideLayouts/slideLayout732.xml" ContentType="application/vnd.openxmlformats-officedocument.presentationml.slideLayout+xml"/>
  <Override PartName="/ppt/slideLayouts/slideLayout733.xml" ContentType="application/vnd.openxmlformats-officedocument.presentationml.slideLayout+xml"/>
  <Override PartName="/ppt/slideLayouts/slideLayout734.xml" ContentType="application/vnd.openxmlformats-officedocument.presentationml.slideLayout+xml"/>
  <Override PartName="/ppt/slideLayouts/slideLayout735.xml" ContentType="application/vnd.openxmlformats-officedocument.presentationml.slideLayout+xml"/>
  <Override PartName="/ppt/slideLayouts/slideLayout736.xml" ContentType="application/vnd.openxmlformats-officedocument.presentationml.slideLayout+xml"/>
  <Override PartName="/ppt/slideLayouts/slideLayout737.xml" ContentType="application/vnd.openxmlformats-officedocument.presentationml.slideLayout+xml"/>
  <Override PartName="/ppt/slideLayouts/slideLayout738.xml" ContentType="application/vnd.openxmlformats-officedocument.presentationml.slideLayout+xml"/>
  <Override PartName="/ppt/slideLayouts/slideLayout739.xml" ContentType="application/vnd.openxmlformats-officedocument.presentationml.slideLayout+xml"/>
  <Override PartName="/ppt/slideLayouts/slideLayout740.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 id="2147483657" r:id="rId10"/>
    <p:sldMasterId id="2147483658" r:id="rId11"/>
    <p:sldMasterId id="2147483659" r:id="rId12"/>
    <p:sldMasterId id="2147483660" r:id="rId13"/>
  </p:sldMasterIdLst>
  <p:notesMasterIdLst>
    <p:notesMasterId r:id="rId33"/>
  </p:notesMasterIdLst>
  <p:sldIdLst>
    <p:sldId id="256" r:id="rId14"/>
    <p:sldId id="257" r:id="rId15"/>
    <p:sldId id="258" r:id="rId16"/>
    <p:sldId id="259" r:id="rId17"/>
    <p:sldId id="260" r:id="rId18"/>
    <p:sldId id="261" r:id="rId19"/>
    <p:sldId id="262" r:id="rId20"/>
    <p:sldId id="263" r:id="rId21"/>
    <p:sldId id="264" r:id="rId22"/>
    <p:sldId id="265" r:id="rId23"/>
    <p:sldId id="266" r:id="rId24"/>
    <p:sldId id="267" r:id="rId25"/>
    <p:sldId id="268" r:id="rId26"/>
    <p:sldId id="269" r:id="rId27"/>
    <p:sldId id="270" r:id="rId28"/>
    <p:sldId id="271" r:id="rId29"/>
    <p:sldId id="272" r:id="rId30"/>
    <p:sldId id="273" r:id="rId31"/>
    <p:sldId id="274" r:id="rId32"/>
  </p:sldIdLst>
  <p:sldSz cx="9144000" cy="6858000" type="screen4x3"/>
  <p:notesSz cx="6858000" cy="9144000"/>
  <p:defaultTextStyle>
    <a:defPPr lvl="0">
      <a:defRPr lang="ar-SA"/>
    </a:defPPr>
    <a:lvl1pPr marL="0" lvl="0" algn="r" defTabSz="914400" rtl="1" eaLnBrk="1" latinLnBrk="0" hangingPunct="1">
      <a:defRPr sz="1800" kern="1200">
        <a:solidFill>
          <a:schemeClr val="tx1"/>
        </a:solidFill>
        <a:latin typeface="+mn-lt"/>
        <a:ea typeface="+mn-ea"/>
        <a:cs typeface="+mn-cs"/>
      </a:defRPr>
    </a:lvl1pPr>
    <a:lvl2pPr marL="457200" lvl="1" algn="r" defTabSz="914400" rtl="1" eaLnBrk="1" latinLnBrk="0" hangingPunct="1">
      <a:defRPr sz="1800" kern="1200">
        <a:solidFill>
          <a:schemeClr val="tx1"/>
        </a:solidFill>
        <a:latin typeface="+mn-lt"/>
        <a:ea typeface="+mn-ea"/>
        <a:cs typeface="+mn-cs"/>
      </a:defRPr>
    </a:lvl2pPr>
    <a:lvl3pPr marL="914400" lvl="2" algn="r" defTabSz="914400" rtl="1" eaLnBrk="1" latinLnBrk="0" hangingPunct="1">
      <a:defRPr sz="1800" kern="1200">
        <a:solidFill>
          <a:schemeClr val="tx1"/>
        </a:solidFill>
        <a:latin typeface="+mn-lt"/>
        <a:ea typeface="+mn-ea"/>
        <a:cs typeface="+mn-cs"/>
      </a:defRPr>
    </a:lvl3pPr>
    <a:lvl4pPr marL="1371600" lvl="3" algn="r" defTabSz="914400" rtl="1" eaLnBrk="1" latinLnBrk="0" hangingPunct="1">
      <a:defRPr sz="1800" kern="1200">
        <a:solidFill>
          <a:schemeClr val="tx1"/>
        </a:solidFill>
        <a:latin typeface="+mn-lt"/>
        <a:ea typeface="+mn-ea"/>
        <a:cs typeface="+mn-cs"/>
      </a:defRPr>
    </a:lvl4pPr>
    <a:lvl5pPr marL="1828800" lvl="4" algn="r" defTabSz="914400" rtl="1" eaLnBrk="1" latinLnBrk="0" hangingPunct="1">
      <a:defRPr sz="1800" kern="1200">
        <a:solidFill>
          <a:schemeClr val="tx1"/>
        </a:solidFill>
        <a:latin typeface="+mn-lt"/>
        <a:ea typeface="+mn-ea"/>
        <a:cs typeface="+mn-cs"/>
      </a:defRPr>
    </a:lvl5pPr>
    <a:lvl6pPr marL="2286000" lvl="5" algn="r" defTabSz="914400" rtl="1" eaLnBrk="1" latinLnBrk="0" hangingPunct="1">
      <a:defRPr sz="1800" kern="1200">
        <a:solidFill>
          <a:schemeClr val="tx1"/>
        </a:solidFill>
        <a:latin typeface="+mn-lt"/>
        <a:ea typeface="+mn-ea"/>
        <a:cs typeface="+mn-cs"/>
      </a:defRPr>
    </a:lvl6pPr>
    <a:lvl7pPr marL="2743200" lvl="6" algn="r" defTabSz="914400" rtl="1" eaLnBrk="1" latinLnBrk="0" hangingPunct="1">
      <a:defRPr sz="1800" kern="1200">
        <a:solidFill>
          <a:schemeClr val="tx1"/>
        </a:solidFill>
        <a:latin typeface="+mn-lt"/>
        <a:ea typeface="+mn-ea"/>
        <a:cs typeface="+mn-cs"/>
      </a:defRPr>
    </a:lvl7pPr>
    <a:lvl8pPr marL="3200400" lvl="7" algn="r" defTabSz="914400" rtl="1" eaLnBrk="1" latinLnBrk="0" hangingPunct="1">
      <a:defRPr sz="1800" kern="1200">
        <a:solidFill>
          <a:schemeClr val="tx1"/>
        </a:solidFill>
        <a:latin typeface="+mn-lt"/>
        <a:ea typeface="+mn-ea"/>
        <a:cs typeface="+mn-cs"/>
      </a:defRPr>
    </a:lvl8pPr>
    <a:lvl9pPr marL="3657600" lvl="8"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6" d="100"/>
          <a:sy n="76" d="100"/>
        </p:scale>
        <p:origin x="-1206" y="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ar-IQ"/>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ln w="6350">
                  <a:solidFill>
                    <a:schemeClr val="tx1"/>
                  </a:solidFill>
                </a:ln>
                <a:solidFill>
                  <a:schemeClr val="tx1">
                    <a:lumMod val="65000"/>
                    <a:lumOff val="35000"/>
                  </a:schemeClr>
                </a:solidFill>
                <a:latin typeface="+mn-lt"/>
                <a:ea typeface="+mn-ea"/>
                <a:cs typeface="+mn-cs"/>
              </a:defRPr>
            </a:pPr>
            <a:r>
              <a:rPr lang="ar-IQ" sz="2000" dirty="0"/>
              <a:t>منحنى</a:t>
            </a:r>
            <a:r>
              <a:rPr lang="ar-IQ" sz="2000" baseline="0" dirty="0"/>
              <a:t> التطور للطول خلال العام الاول للطفل</a:t>
            </a:r>
            <a:endParaRPr lang="ar-SA" sz="2000" dirty="0"/>
          </a:p>
        </c:rich>
      </c:tx>
      <c:layout>
        <c:manualLayout>
          <c:xMode val="edge"/>
          <c:yMode val="edge"/>
          <c:x val="0.27575384936094249"/>
          <c:y val="2.6297639430432878E-2"/>
        </c:manualLayout>
      </c:layout>
      <c:overlay val="0"/>
      <c:spPr>
        <a:noFill/>
        <a:ln>
          <a:noFill/>
        </a:ln>
        <a:effectLst/>
      </c:spPr>
    </c:title>
    <c:autoTitleDeleted val="0"/>
    <c:plotArea>
      <c:layout>
        <c:manualLayout>
          <c:layoutTarget val="inner"/>
          <c:xMode val="edge"/>
          <c:yMode val="edge"/>
          <c:x val="0.15668862146948612"/>
          <c:y val="0.13256242502323939"/>
          <c:w val="0.79844786151110769"/>
          <c:h val="0.6374953137492062"/>
        </c:manualLayout>
      </c:layout>
      <c:scatterChart>
        <c:scatterStyle val="smoothMarker"/>
        <c:varyColors val="0"/>
        <c:ser>
          <c:idx val="0"/>
          <c:order val="0"/>
          <c:spPr>
            <a:ln w="25400" cap="sq">
              <a:solidFill>
                <a:schemeClr val="tx1"/>
              </a:solidFill>
              <a:round/>
            </a:ln>
            <a:effectLst/>
          </c:spPr>
          <c:marker>
            <c:symbol val="square"/>
            <c:size val="5"/>
            <c:spPr>
              <a:solidFill>
                <a:schemeClr val="accent1"/>
              </a:solidFill>
              <a:ln w="9525">
                <a:solidFill>
                  <a:schemeClr val="accent1"/>
                </a:solidFill>
              </a:ln>
              <a:effectLst/>
            </c:spPr>
          </c:marker>
          <c:xVal>
            <c:numRef>
              <c:f>ورقة1!$B$41:$B$52</c:f>
              <c:numCache>
                <c:formatCode>General</c:formatCode>
                <c:ptCount val="12"/>
                <c:pt idx="0">
                  <c:v>1.4</c:v>
                </c:pt>
                <c:pt idx="1">
                  <c:v>4.0999999999999996</c:v>
                </c:pt>
                <c:pt idx="2">
                  <c:v>5</c:v>
                </c:pt>
                <c:pt idx="3">
                  <c:v>6</c:v>
                </c:pt>
                <c:pt idx="4">
                  <c:v>8.1</c:v>
                </c:pt>
                <c:pt idx="5">
                  <c:v>9</c:v>
                </c:pt>
                <c:pt idx="6">
                  <c:v>11.1</c:v>
                </c:pt>
                <c:pt idx="7">
                  <c:v>12</c:v>
                </c:pt>
                <c:pt idx="11">
                  <c:v>12</c:v>
                </c:pt>
              </c:numCache>
            </c:numRef>
          </c:xVal>
          <c:yVal>
            <c:numRef>
              <c:f>ورقة1!$C$41:$C$52</c:f>
              <c:numCache>
                <c:formatCode>General</c:formatCode>
                <c:ptCount val="12"/>
                <c:pt idx="0">
                  <c:v>48.4</c:v>
                </c:pt>
                <c:pt idx="1">
                  <c:v>60.4</c:v>
                </c:pt>
                <c:pt idx="2">
                  <c:v>64.7</c:v>
                </c:pt>
                <c:pt idx="3">
                  <c:v>64.7</c:v>
                </c:pt>
                <c:pt idx="4">
                  <c:v>68.400000000000006</c:v>
                </c:pt>
                <c:pt idx="5">
                  <c:v>68.599999999999994</c:v>
                </c:pt>
                <c:pt idx="6">
                  <c:v>72.400000000000006</c:v>
                </c:pt>
                <c:pt idx="7">
                  <c:v>72.8</c:v>
                </c:pt>
                <c:pt idx="8">
                  <c:v>72.900000000000006</c:v>
                </c:pt>
                <c:pt idx="9">
                  <c:v>73</c:v>
                </c:pt>
                <c:pt idx="10">
                  <c:v>73.2</c:v>
                </c:pt>
                <c:pt idx="11">
                  <c:v>73.5</c:v>
                </c:pt>
              </c:numCache>
            </c:numRef>
          </c:yVal>
          <c:smooth val="1"/>
        </c:ser>
        <c:dLbls>
          <c:showLegendKey val="0"/>
          <c:showVal val="0"/>
          <c:showCatName val="0"/>
          <c:showSerName val="0"/>
          <c:showPercent val="0"/>
          <c:showBubbleSize val="0"/>
        </c:dLbls>
        <c:axId val="231252736"/>
        <c:axId val="231255040"/>
      </c:scatterChart>
      <c:valAx>
        <c:axId val="231252736"/>
        <c:scaling>
          <c:orientation val="minMax"/>
          <c:max val="12"/>
          <c:min val="1"/>
        </c:scaling>
        <c:delete val="0"/>
        <c:axPos val="b"/>
        <c:majorGridlines>
          <c:spPr>
            <a:ln w="3175" cap="flat" cmpd="sng" algn="ctr">
              <a:solidFill>
                <a:schemeClr val="tx1">
                  <a:alpha val="90000"/>
                </a:schemeClr>
              </a:solidFill>
              <a:round/>
            </a:ln>
            <a:effectLst/>
          </c:spPr>
        </c:majorGridlines>
        <c:title>
          <c:tx>
            <c:rich>
              <a:bodyPr rot="0" spcFirstLastPara="1" vertOverflow="ellipsis" vert="horz" wrap="square" anchor="ctr" anchorCtr="1"/>
              <a:lstStyle/>
              <a:p>
                <a:pPr>
                  <a:defRPr sz="1000" b="0" i="0" u="none" strike="noStrike" kern="1200" baseline="0">
                    <a:ln w="6350">
                      <a:solidFill>
                        <a:schemeClr val="tx1"/>
                      </a:solidFill>
                    </a:ln>
                    <a:solidFill>
                      <a:schemeClr val="tx1">
                        <a:lumMod val="65000"/>
                        <a:lumOff val="35000"/>
                      </a:schemeClr>
                    </a:solidFill>
                    <a:latin typeface="+mn-lt"/>
                    <a:ea typeface="+mn-ea"/>
                    <a:cs typeface="+mn-cs"/>
                  </a:defRPr>
                </a:pPr>
                <a:r>
                  <a:rPr lang="ar-IQ" sz="1400" dirty="0"/>
                  <a:t>العمر / الشهر</a:t>
                </a:r>
                <a:endParaRPr lang="ar-SA" sz="1400" dirty="0"/>
              </a:p>
            </c:rich>
          </c:tx>
          <c:layout/>
          <c:overlay val="0"/>
          <c:spPr>
            <a:noFill/>
            <a:ln>
              <a:noFill/>
            </a:ln>
            <a:effectLst/>
          </c:spPr>
        </c:title>
        <c:numFmt formatCode="General" sourceLinked="1"/>
        <c:majorTickMark val="out"/>
        <c:minorTickMark val="none"/>
        <c:tickLblPos val="nextTo"/>
        <c:spPr>
          <a:noFill/>
          <a:ln w="1587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ln w="6350">
                  <a:solidFill>
                    <a:schemeClr val="tx1"/>
                  </a:solidFill>
                </a:ln>
                <a:solidFill>
                  <a:schemeClr val="tx1">
                    <a:lumMod val="65000"/>
                    <a:lumOff val="35000"/>
                  </a:schemeClr>
                </a:solidFill>
                <a:latin typeface="+mn-lt"/>
                <a:ea typeface="+mn-ea"/>
                <a:cs typeface="+mn-cs"/>
              </a:defRPr>
            </a:pPr>
            <a:endParaRPr lang="ar-IQ"/>
          </a:p>
        </c:txPr>
        <c:crossAx val="231255040"/>
        <c:crosses val="autoZero"/>
        <c:crossBetween val="midCat"/>
        <c:majorUnit val="1"/>
      </c:valAx>
      <c:valAx>
        <c:axId val="231255040"/>
        <c:scaling>
          <c:orientation val="minMax"/>
          <c:min val="40"/>
        </c:scaling>
        <c:delete val="0"/>
        <c:axPos val="l"/>
        <c:majorGridlines>
          <c:spPr>
            <a:ln w="3175" cap="flat" cmpd="sng" algn="ctr">
              <a:solidFill>
                <a:schemeClr val="tx1"/>
              </a:solidFill>
              <a:round/>
            </a:ln>
            <a:effectLst/>
          </c:spPr>
        </c:majorGridlines>
        <c:title>
          <c:tx>
            <c:rich>
              <a:bodyPr rot="-5400000" spcFirstLastPara="1" vertOverflow="ellipsis" vert="horz" wrap="square" anchor="ctr" anchorCtr="1"/>
              <a:lstStyle/>
              <a:p>
                <a:pPr>
                  <a:defRPr sz="1000" b="0" i="0" u="none" strike="noStrike" kern="1200" baseline="0">
                    <a:ln w="6350">
                      <a:solidFill>
                        <a:schemeClr val="tx1"/>
                      </a:solidFill>
                    </a:ln>
                    <a:solidFill>
                      <a:schemeClr val="tx1">
                        <a:lumMod val="65000"/>
                        <a:lumOff val="35000"/>
                      </a:schemeClr>
                    </a:solidFill>
                    <a:latin typeface="+mn-lt"/>
                    <a:ea typeface="+mn-ea"/>
                    <a:cs typeface="+mn-cs"/>
                  </a:defRPr>
                </a:pPr>
                <a:r>
                  <a:rPr lang="ar-IQ" sz="1400" dirty="0"/>
                  <a:t>الطول / سنتمتر</a:t>
                </a:r>
                <a:endParaRPr lang="ar-SA" sz="1400" dirty="0"/>
              </a:p>
            </c:rich>
          </c:tx>
          <c:layout/>
          <c:overlay val="0"/>
          <c:spPr>
            <a:noFill/>
            <a:ln>
              <a:noFill/>
            </a:ln>
            <a:effectLst/>
          </c:spPr>
        </c:title>
        <c:numFmt formatCode="General" sourceLinked="1"/>
        <c:majorTickMark val="out"/>
        <c:minorTickMark val="none"/>
        <c:tickLblPos val="nextTo"/>
        <c:spPr>
          <a:noFill/>
          <a:ln w="1587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ln w="6350">
                  <a:solidFill>
                    <a:schemeClr val="tx1"/>
                  </a:solidFill>
                </a:ln>
                <a:solidFill>
                  <a:schemeClr val="tx1">
                    <a:lumMod val="65000"/>
                    <a:lumOff val="35000"/>
                  </a:schemeClr>
                </a:solidFill>
                <a:latin typeface="+mn-lt"/>
                <a:ea typeface="+mn-ea"/>
                <a:cs typeface="+mn-cs"/>
              </a:defRPr>
            </a:pPr>
            <a:endParaRPr lang="ar-IQ"/>
          </a:p>
        </c:txPr>
        <c:crossAx val="231252736"/>
        <c:crosses val="autoZero"/>
        <c:crossBetween val="midCat"/>
      </c:valAx>
      <c:spPr>
        <a:gradFill>
          <a:gsLst>
            <a:gs pos="84000">
              <a:srgbClr val="FFFF00"/>
            </a:gs>
            <a:gs pos="17000">
              <a:srgbClr val="404040">
                <a:tint val="44500"/>
                <a:satMod val="160000"/>
              </a:srgbClr>
            </a:gs>
            <a:gs pos="1000">
              <a:srgbClr val="F0F038"/>
            </a:gs>
            <a:gs pos="56000">
              <a:srgbClr val="404040">
                <a:tint val="23500"/>
                <a:satMod val="160000"/>
              </a:srgbClr>
            </a:gs>
          </a:gsLst>
          <a:lin ang="5400000" scaled="0"/>
        </a:gradFill>
        <a:ln>
          <a:solidFill>
            <a:schemeClr val="tx1"/>
          </a:solidFill>
        </a:ln>
        <a:effectLst/>
      </c:spPr>
    </c:plotArea>
    <c:plotVisOnly val="1"/>
    <c:dispBlanksAs val="gap"/>
    <c:showDLblsOverMax val="0"/>
  </c:chart>
  <c:spPr>
    <a:gradFill>
      <a:gsLst>
        <a:gs pos="100000">
          <a:srgbClr val="FFFF00"/>
        </a:gs>
        <a:gs pos="17000">
          <a:srgbClr val="404040">
            <a:tint val="44500"/>
            <a:satMod val="160000"/>
          </a:srgbClr>
        </a:gs>
        <a:gs pos="1000">
          <a:srgbClr val="F0F038"/>
        </a:gs>
        <a:gs pos="74000">
          <a:srgbClr val="404040">
            <a:tint val="23500"/>
            <a:satMod val="160000"/>
          </a:srgbClr>
        </a:gs>
      </a:gsLst>
      <a:lin ang="5400000" scaled="0"/>
    </a:gradFill>
    <a:ln w="9525" cap="flat" cmpd="sng" algn="ctr">
      <a:solidFill>
        <a:schemeClr val="tx1">
          <a:lumMod val="15000"/>
          <a:lumOff val="85000"/>
        </a:schemeClr>
      </a:solidFill>
      <a:round/>
    </a:ln>
    <a:effectLst/>
  </c:spPr>
  <c:txPr>
    <a:bodyPr/>
    <a:lstStyle/>
    <a:p>
      <a:pPr>
        <a:defRPr>
          <a:ln w="6350">
            <a:solidFill>
              <a:schemeClr val="tx1"/>
            </a:solidFill>
          </a:ln>
        </a:defRPr>
      </a:pPr>
      <a:endParaRPr lang="ar-IQ"/>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ar-IQ"/>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a:defRPr sz="1400" b="0" i="0" u="none" strike="noStrike" kern="1200" spc="0" baseline="0">
                <a:ln w="6350">
                  <a:solidFill>
                    <a:schemeClr val="tx1"/>
                  </a:solidFill>
                </a:ln>
                <a:solidFill>
                  <a:schemeClr val="tx1">
                    <a:lumMod val="65000"/>
                    <a:lumOff val="35000"/>
                  </a:schemeClr>
                </a:solidFill>
                <a:latin typeface="+mn-lt"/>
                <a:ea typeface="+mn-ea"/>
                <a:cs typeface="+mn-cs"/>
              </a:defRPr>
            </a:pPr>
            <a:r>
              <a:rPr lang="ar-IQ" sz="2000" dirty="0" smtClean="0"/>
              <a:t>منحنى</a:t>
            </a:r>
            <a:r>
              <a:rPr lang="ar-IQ" sz="2000" baseline="0" dirty="0" smtClean="0"/>
              <a:t> التطور للوزن خلال العام الاول للطفل</a:t>
            </a:r>
            <a:endParaRPr lang="ar-SA" sz="2000" dirty="0"/>
          </a:p>
        </c:rich>
      </c:tx>
      <c:layout>
        <c:manualLayout>
          <c:xMode val="edge"/>
          <c:yMode val="edge"/>
          <c:x val="0.28582545007120408"/>
          <c:y val="2.1564254005857326E-2"/>
        </c:manualLayout>
      </c:layout>
      <c:overlay val="0"/>
      <c:spPr>
        <a:noFill/>
        <a:ln>
          <a:noFill/>
        </a:ln>
        <a:effectLst/>
      </c:spPr>
    </c:title>
    <c:autoTitleDeleted val="0"/>
    <c:plotArea>
      <c:layout/>
      <c:scatterChart>
        <c:scatterStyle val="smoothMarker"/>
        <c:varyColors val="0"/>
        <c:ser>
          <c:idx val="0"/>
          <c:order val="0"/>
          <c:spPr>
            <a:ln w="25400" cap="sq">
              <a:solidFill>
                <a:schemeClr val="tx1"/>
              </a:solidFill>
              <a:round/>
            </a:ln>
            <a:effectLst/>
          </c:spPr>
          <c:marker>
            <c:symbol val="square"/>
            <c:size val="5"/>
            <c:spPr>
              <a:solidFill>
                <a:schemeClr val="accent1"/>
              </a:solidFill>
              <a:ln w="9525">
                <a:solidFill>
                  <a:schemeClr val="accent1"/>
                </a:solidFill>
              </a:ln>
              <a:effectLst/>
            </c:spPr>
          </c:marker>
          <c:xVal>
            <c:numRef>
              <c:f>ورقة1!$B$41:$B$52</c:f>
              <c:numCache>
                <c:formatCode>General</c:formatCode>
                <c:ptCount val="12"/>
                <c:pt idx="0">
                  <c:v>0.1</c:v>
                </c:pt>
                <c:pt idx="1">
                  <c:v>1</c:v>
                </c:pt>
                <c:pt idx="2">
                  <c:v>2</c:v>
                </c:pt>
                <c:pt idx="3">
                  <c:v>3</c:v>
                </c:pt>
                <c:pt idx="4">
                  <c:v>4</c:v>
                </c:pt>
                <c:pt idx="5">
                  <c:v>5</c:v>
                </c:pt>
                <c:pt idx="6">
                  <c:v>6</c:v>
                </c:pt>
                <c:pt idx="7">
                  <c:v>7.9</c:v>
                </c:pt>
                <c:pt idx="8">
                  <c:v>9</c:v>
                </c:pt>
                <c:pt idx="9">
                  <c:v>10</c:v>
                </c:pt>
                <c:pt idx="10">
                  <c:v>11</c:v>
                </c:pt>
                <c:pt idx="11">
                  <c:v>12</c:v>
                </c:pt>
              </c:numCache>
            </c:numRef>
          </c:xVal>
          <c:yVal>
            <c:numRef>
              <c:f>ورقة1!$C$41:$C$52</c:f>
              <c:numCache>
                <c:formatCode>General</c:formatCode>
                <c:ptCount val="12"/>
                <c:pt idx="0">
                  <c:v>2.9</c:v>
                </c:pt>
                <c:pt idx="1">
                  <c:v>3.4</c:v>
                </c:pt>
                <c:pt idx="2">
                  <c:v>3.8</c:v>
                </c:pt>
                <c:pt idx="3">
                  <c:v>4.4000000000000004</c:v>
                </c:pt>
                <c:pt idx="4">
                  <c:v>5.3</c:v>
                </c:pt>
                <c:pt idx="5">
                  <c:v>6</c:v>
                </c:pt>
                <c:pt idx="6">
                  <c:v>6.5</c:v>
                </c:pt>
                <c:pt idx="7">
                  <c:v>7.5</c:v>
                </c:pt>
                <c:pt idx="8">
                  <c:v>7.7</c:v>
                </c:pt>
                <c:pt idx="9">
                  <c:v>7.9</c:v>
                </c:pt>
                <c:pt idx="10">
                  <c:v>8.1999999999999993</c:v>
                </c:pt>
                <c:pt idx="11">
                  <c:v>8.4</c:v>
                </c:pt>
              </c:numCache>
            </c:numRef>
          </c:yVal>
          <c:smooth val="1"/>
        </c:ser>
        <c:dLbls>
          <c:showLegendKey val="0"/>
          <c:showVal val="0"/>
          <c:showCatName val="0"/>
          <c:showSerName val="0"/>
          <c:showPercent val="0"/>
          <c:showBubbleSize val="0"/>
        </c:dLbls>
        <c:axId val="233754624"/>
        <c:axId val="233756928"/>
      </c:scatterChart>
      <c:valAx>
        <c:axId val="233754624"/>
        <c:scaling>
          <c:orientation val="minMax"/>
          <c:max val="12"/>
          <c:min val="0"/>
        </c:scaling>
        <c:delete val="0"/>
        <c:axPos val="b"/>
        <c:majorGridlines>
          <c:spPr>
            <a:ln w="3175" cap="flat" cmpd="sng" algn="ctr">
              <a:solidFill>
                <a:schemeClr val="tx1">
                  <a:alpha val="90000"/>
                </a:schemeClr>
              </a:solidFill>
              <a:round/>
            </a:ln>
            <a:effectLst/>
          </c:spPr>
        </c:majorGridlines>
        <c:title>
          <c:tx>
            <c:rich>
              <a:bodyPr rot="0" spcFirstLastPara="1" vertOverflow="ellipsis" vert="horz" wrap="square" anchor="ctr" anchorCtr="1"/>
              <a:lstStyle/>
              <a:p>
                <a:pPr>
                  <a:defRPr sz="1000" b="0" i="0" u="none" strike="noStrike" kern="1200" baseline="0">
                    <a:ln w="6350">
                      <a:solidFill>
                        <a:schemeClr val="tx1"/>
                      </a:solidFill>
                    </a:ln>
                    <a:solidFill>
                      <a:schemeClr val="tx1">
                        <a:lumMod val="65000"/>
                        <a:lumOff val="35000"/>
                      </a:schemeClr>
                    </a:solidFill>
                    <a:latin typeface="+mn-lt"/>
                    <a:ea typeface="+mn-ea"/>
                    <a:cs typeface="+mn-cs"/>
                  </a:defRPr>
                </a:pPr>
                <a:r>
                  <a:rPr lang="ar-IQ" sz="1400" dirty="0"/>
                  <a:t>العمر / الشهر</a:t>
                </a:r>
                <a:endParaRPr lang="ar-SA" sz="1400" dirty="0"/>
              </a:p>
            </c:rich>
          </c:tx>
          <c:layout/>
          <c:overlay val="0"/>
          <c:spPr>
            <a:noFill/>
            <a:ln>
              <a:noFill/>
            </a:ln>
            <a:effectLst/>
          </c:spPr>
        </c:title>
        <c:numFmt formatCode="General" sourceLinked="1"/>
        <c:majorTickMark val="out"/>
        <c:minorTickMark val="none"/>
        <c:tickLblPos val="nextTo"/>
        <c:spPr>
          <a:noFill/>
          <a:ln w="1587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ln w="6350">
                  <a:solidFill>
                    <a:schemeClr val="tx1"/>
                  </a:solidFill>
                </a:ln>
                <a:solidFill>
                  <a:schemeClr val="tx1">
                    <a:lumMod val="65000"/>
                    <a:lumOff val="35000"/>
                  </a:schemeClr>
                </a:solidFill>
                <a:latin typeface="+mn-lt"/>
                <a:ea typeface="+mn-ea"/>
                <a:cs typeface="+mn-cs"/>
              </a:defRPr>
            </a:pPr>
            <a:endParaRPr lang="ar-IQ"/>
          </a:p>
        </c:txPr>
        <c:crossAx val="233756928"/>
        <c:crosses val="autoZero"/>
        <c:crossBetween val="midCat"/>
        <c:majorUnit val="1"/>
      </c:valAx>
      <c:valAx>
        <c:axId val="233756928"/>
        <c:scaling>
          <c:orientation val="minMax"/>
          <c:max val="10"/>
          <c:min val="0"/>
        </c:scaling>
        <c:delete val="0"/>
        <c:axPos val="l"/>
        <c:majorGridlines>
          <c:spPr>
            <a:ln w="3175" cap="flat" cmpd="sng" algn="ctr">
              <a:solidFill>
                <a:schemeClr val="tx1"/>
              </a:solidFill>
              <a:round/>
            </a:ln>
            <a:effectLst/>
          </c:spPr>
        </c:majorGridlines>
        <c:title>
          <c:tx>
            <c:rich>
              <a:bodyPr rot="-5400000" spcFirstLastPara="1" vertOverflow="ellipsis" vert="horz" wrap="square" anchor="ctr" anchorCtr="1"/>
              <a:lstStyle/>
              <a:p>
                <a:pPr>
                  <a:defRPr sz="1000" b="0" i="0" u="none" strike="noStrike" kern="1200" baseline="0">
                    <a:ln w="6350">
                      <a:solidFill>
                        <a:schemeClr val="tx1"/>
                      </a:solidFill>
                    </a:ln>
                    <a:solidFill>
                      <a:schemeClr val="tx1">
                        <a:lumMod val="65000"/>
                        <a:lumOff val="35000"/>
                      </a:schemeClr>
                    </a:solidFill>
                    <a:latin typeface="+mn-lt"/>
                    <a:ea typeface="+mn-ea"/>
                    <a:cs typeface="+mn-cs"/>
                  </a:defRPr>
                </a:pPr>
                <a:r>
                  <a:rPr lang="ar-IQ" sz="1200" dirty="0"/>
                  <a:t>الوزن</a:t>
                </a:r>
                <a:r>
                  <a:rPr lang="ar-IQ" sz="1200" baseline="0" dirty="0"/>
                  <a:t> / كغم</a:t>
                </a:r>
                <a:endParaRPr lang="ar-SA" sz="1200" dirty="0"/>
              </a:p>
            </c:rich>
          </c:tx>
          <c:layout>
            <c:manualLayout>
              <c:xMode val="edge"/>
              <c:yMode val="edge"/>
              <c:x val="3.3333333333333333E-2"/>
              <c:y val="0.3979206765820939"/>
            </c:manualLayout>
          </c:layout>
          <c:overlay val="0"/>
          <c:spPr>
            <a:noFill/>
            <a:ln>
              <a:noFill/>
            </a:ln>
            <a:effectLst/>
          </c:spPr>
        </c:title>
        <c:numFmt formatCode="General" sourceLinked="1"/>
        <c:majorTickMark val="out"/>
        <c:minorTickMark val="none"/>
        <c:tickLblPos val="nextTo"/>
        <c:spPr>
          <a:noFill/>
          <a:ln w="1587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ln w="6350">
                  <a:solidFill>
                    <a:schemeClr val="tx1"/>
                  </a:solidFill>
                </a:ln>
                <a:solidFill>
                  <a:schemeClr val="tx1">
                    <a:lumMod val="65000"/>
                    <a:lumOff val="35000"/>
                  </a:schemeClr>
                </a:solidFill>
                <a:latin typeface="+mn-lt"/>
                <a:ea typeface="+mn-ea"/>
                <a:cs typeface="+mn-cs"/>
              </a:defRPr>
            </a:pPr>
            <a:endParaRPr lang="ar-IQ"/>
          </a:p>
        </c:txPr>
        <c:crossAx val="233754624"/>
        <c:crosses val="autoZero"/>
        <c:crossBetween val="midCat"/>
      </c:valAx>
      <c:spPr>
        <a:noFill/>
        <a:ln>
          <a:solidFill>
            <a:schemeClr val="tx1"/>
          </a:solidFill>
        </a:ln>
        <a:effectLst/>
      </c:spPr>
    </c:plotArea>
    <c:plotVisOnly val="1"/>
    <c:dispBlanksAs val="gap"/>
    <c:showDLblsOverMax val="0"/>
  </c:chart>
  <c:spPr>
    <a:gradFill>
      <a:gsLst>
        <a:gs pos="95000">
          <a:srgbClr val="FFFF00"/>
        </a:gs>
        <a:gs pos="17000">
          <a:srgbClr val="404040">
            <a:tint val="44500"/>
            <a:satMod val="160000"/>
          </a:srgbClr>
        </a:gs>
        <a:gs pos="45000">
          <a:srgbClr val="F0F038"/>
        </a:gs>
        <a:gs pos="65000">
          <a:srgbClr val="404040">
            <a:tint val="23500"/>
            <a:satMod val="160000"/>
          </a:srgbClr>
        </a:gs>
      </a:gsLst>
      <a:lin ang="5400000" scaled="0"/>
    </a:gradFill>
    <a:ln w="9525" cap="flat" cmpd="sng" algn="ctr">
      <a:solidFill>
        <a:schemeClr val="tx1">
          <a:lumMod val="15000"/>
          <a:lumOff val="85000"/>
        </a:schemeClr>
      </a:solidFill>
      <a:round/>
    </a:ln>
    <a:effectLst/>
  </c:spPr>
  <c:txPr>
    <a:bodyPr/>
    <a:lstStyle/>
    <a:p>
      <a:pPr>
        <a:defRPr>
          <a:ln w="6350">
            <a:solidFill>
              <a:schemeClr val="tx1"/>
            </a:solidFill>
          </a:ln>
        </a:defRPr>
      </a:pPr>
      <a:endParaRPr lang="ar-IQ"/>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7E020602-DA33-4759-8CB6-D602FC12D959}" type="datetimeFigureOut">
              <a:rPr lang="ar-SA" smtClean="0"/>
              <a:t>19/08/1441</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9D537D80-4F59-421C-ACE5-804430875CE0}" type="slidenum">
              <a:rPr lang="ar-SA" smtClean="0"/>
              <a:t>‹#›</a:t>
            </a:fld>
            <a:endParaRPr lang="ar-SA"/>
          </a:p>
        </p:txBody>
      </p:sp>
    </p:spTree>
    <p:extLst>
      <p:ext uri="{BB962C8B-B14F-4D97-AF65-F5344CB8AC3E}">
        <p14:creationId xmlns:p14="http://schemas.microsoft.com/office/powerpoint/2010/main" val="308482145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89444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8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9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9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9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9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9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0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0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0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0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0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877B1AD-D523-4C0D-8362-A7CFF4E86502}" type="datetimeFigureOut">
              <a:rPr lang="en-US" smtClean="0">
                <a:solidFill>
                  <a:srgbClr val="000000">
                    <a:tint val="75000"/>
                  </a:srgbClr>
                </a:solidFill>
              </a:rPr>
              <a:pPr/>
              <a:t>4/12/2020</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F8B9E821-CB41-4557-879C-24BFC1EF65F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627126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77B1AD-D523-4C0D-8362-A7CFF4E86502}" type="datetimeFigureOut">
              <a:rPr lang="en-US" smtClean="0">
                <a:solidFill>
                  <a:srgbClr val="000000">
                    <a:tint val="75000"/>
                  </a:srgbClr>
                </a:solidFill>
              </a:rPr>
              <a:pPr/>
              <a:t>4/12/2020</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F8B9E821-CB41-4557-879C-24BFC1EF65F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59166307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Text Slide Two Column">
    <p:spTree>
      <p:nvGrpSpPr>
        <p:cNvPr id="1" name=""/>
        <p:cNvGrpSpPr/>
        <p:nvPr/>
      </p:nvGrpSpPr>
      <p:grpSpPr>
        <a:xfrm>
          <a:off x="0" y="0"/>
          <a:ext cx="0" cy="0"/>
          <a:chOff x="0" y="0"/>
          <a:chExt cx="0" cy="0"/>
        </a:xfrm>
      </p:grpSpPr>
      <p:sp>
        <p:nvSpPr>
          <p:cNvPr id="5" name="Picture Placeholder 6"/>
          <p:cNvSpPr>
            <a:spLocks noGrp="1"/>
          </p:cNvSpPr>
          <p:nvPr>
            <p:ph type="pic" sz="quarter" idx="16" hasCustomPrompt="1"/>
          </p:nvPr>
        </p:nvSpPr>
        <p:spPr>
          <a:xfrm>
            <a:off x="374652" y="1727203"/>
            <a:ext cx="4095748" cy="1964265"/>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6"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7"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50252198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1_Text Slide Two Column">
    <p:spTree>
      <p:nvGrpSpPr>
        <p:cNvPr id="1" name=""/>
        <p:cNvGrpSpPr/>
        <p:nvPr/>
      </p:nvGrpSpPr>
      <p:grpSpPr>
        <a:xfrm>
          <a:off x="0" y="0"/>
          <a:ext cx="0" cy="0"/>
          <a:chOff x="0" y="0"/>
          <a:chExt cx="0" cy="0"/>
        </a:xfrm>
      </p:grpSpPr>
      <p:sp>
        <p:nvSpPr>
          <p:cNvPr id="6" name="Picture Placeholder 6"/>
          <p:cNvSpPr>
            <a:spLocks noGrp="1"/>
          </p:cNvSpPr>
          <p:nvPr>
            <p:ph type="pic" sz="quarter" idx="26" hasCustomPrompt="1"/>
          </p:nvPr>
        </p:nvSpPr>
        <p:spPr>
          <a:xfrm>
            <a:off x="374652" y="1727203"/>
            <a:ext cx="1962148" cy="1964265"/>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7" name="Picture Placeholder 6"/>
          <p:cNvSpPr>
            <a:spLocks noGrp="1"/>
          </p:cNvSpPr>
          <p:nvPr>
            <p:ph type="pic" sz="quarter" idx="27" hasCustomPrompt="1"/>
          </p:nvPr>
        </p:nvSpPr>
        <p:spPr>
          <a:xfrm>
            <a:off x="2508252" y="1727203"/>
            <a:ext cx="1962148" cy="1964265"/>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8"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9"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94684431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Text Slide Three Column">
    <p:spTree>
      <p:nvGrpSpPr>
        <p:cNvPr id="1" name=""/>
        <p:cNvGrpSpPr/>
        <p:nvPr/>
      </p:nvGrpSpPr>
      <p:grpSpPr>
        <a:xfrm>
          <a:off x="0" y="0"/>
          <a:ext cx="0" cy="0"/>
          <a:chOff x="0" y="0"/>
          <a:chExt cx="0" cy="0"/>
        </a:xfrm>
      </p:grpSpPr>
      <p:sp>
        <p:nvSpPr>
          <p:cNvPr id="6" name="Picture Placeholder 6"/>
          <p:cNvSpPr>
            <a:spLocks noGrp="1"/>
          </p:cNvSpPr>
          <p:nvPr>
            <p:ph type="pic" sz="quarter" idx="26" hasCustomPrompt="1"/>
          </p:nvPr>
        </p:nvSpPr>
        <p:spPr>
          <a:xfrm>
            <a:off x="374652" y="1727203"/>
            <a:ext cx="2635248" cy="1964265"/>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5"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7"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161658079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2863826947"/>
      </p:ext>
    </p:extLst>
  </p:cSld>
  <p:clrMapOvr>
    <a:masterClrMapping/>
  </p:clrMapOvr>
  <p:timing>
    <p:tnLst>
      <p:par>
        <p:cTn id="1" dur="indefinite" restart="never" nodeType="tmRoot"/>
      </p:par>
    </p:tnLst>
  </p:timing>
  <p:hf hdr="0" ftr="0" dt="0"/>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1337712353"/>
      </p:ext>
    </p:extLst>
  </p:cSld>
  <p:clrMapOvr>
    <a:masterClrMapping/>
  </p:clrMapOvr>
  <p:timing>
    <p:tnLst>
      <p:par>
        <p:cTn id="1" dur="indefinite" restart="never" nodeType="tmRoot"/>
      </p:par>
    </p:tnLst>
  </p:timing>
  <p:hf hdr="0" ftr="0" dt="0"/>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7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1330086107"/>
      </p:ext>
    </p:extLst>
  </p:cSld>
  <p:clrMapOvr>
    <a:masterClrMapping/>
  </p:clrMapOvr>
  <p:timing>
    <p:tnLst>
      <p:par>
        <p:cTn id="1" dur="indefinite" restart="never" nodeType="tmRoot"/>
      </p:par>
    </p:tnLst>
  </p:timing>
  <p:hf hdr="0" ftr="0" dt="0"/>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8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748423416"/>
      </p:ext>
    </p:extLst>
  </p:cSld>
  <p:clrMapOvr>
    <a:masterClrMapping/>
  </p:clrMapOvr>
  <p:timing>
    <p:tnLst>
      <p:par>
        <p:cTn id="1" dur="indefinite" restart="never" nodeType="tmRoot"/>
      </p:par>
    </p:tnLst>
  </p:timing>
  <p:hf hdr="0" ftr="0" dt="0"/>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9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3224998252"/>
      </p:ext>
    </p:extLst>
  </p:cSld>
  <p:clrMapOvr>
    <a:masterClrMapping/>
  </p:clrMapOvr>
  <p:timing>
    <p:tnLst>
      <p:par>
        <p:cTn id="1" dur="indefinite" restart="never" nodeType="tmRoot"/>
      </p:par>
    </p:tnLst>
  </p:timing>
  <p:hf hdr="0" ftr="0" dt="0"/>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10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1916307551"/>
      </p:ext>
    </p:extLst>
  </p:cSld>
  <p:clrMapOvr>
    <a:masterClrMapping/>
  </p:clrMapOvr>
  <p:timing>
    <p:tnLst>
      <p:par>
        <p:cTn id="1" dur="indefinite" restart="never" nodeType="tmRoot"/>
      </p:par>
    </p:tnLst>
  </p:timing>
  <p:hf hdr="0" ftr="0" dt="0"/>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11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2742645792"/>
      </p:ext>
    </p:extLst>
  </p:cSld>
  <p:clrMapOvr>
    <a:masterClrMapping/>
  </p:clrMapOvr>
  <p:timing>
    <p:tnLst>
      <p:par>
        <p:cTn id="1" dur="indefinite" restart="never" nodeType="tmRoot"/>
      </p:par>
    </p:tnLst>
  </p:timing>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77B1AD-D523-4C0D-8362-A7CFF4E86502}" type="datetimeFigureOut">
              <a:rPr lang="en-US" smtClean="0">
                <a:solidFill>
                  <a:srgbClr val="000000">
                    <a:tint val="75000"/>
                  </a:srgbClr>
                </a:solidFill>
              </a:rPr>
              <a:pPr/>
              <a:t>4/12/2020</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F8B9E821-CB41-4557-879C-24BFC1EF65F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95746862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12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2137759175"/>
      </p:ext>
    </p:extLst>
  </p:cSld>
  <p:clrMapOvr>
    <a:masterClrMapping/>
  </p:clrMapOvr>
  <p:timing>
    <p:tnLst>
      <p:par>
        <p:cTn id="1" dur="indefinite" restart="never" nodeType="tmRoot"/>
      </p:par>
    </p:tnLst>
  </p:timing>
  <p:hf hdr="0" ftr="0" dt="0"/>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13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3934839562"/>
      </p:ext>
    </p:extLst>
  </p:cSld>
  <p:clrMapOvr>
    <a:masterClrMapping/>
  </p:clrMapOvr>
  <p:timing>
    <p:tnLst>
      <p:par>
        <p:cTn id="1" dur="indefinite" restart="never" nodeType="tmRoot"/>
      </p:par>
    </p:tnLst>
  </p:timing>
  <p:hf hdr="0" ftr="0" dt="0"/>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14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3309274059"/>
      </p:ext>
    </p:extLst>
  </p:cSld>
  <p:clrMapOvr>
    <a:masterClrMapping/>
  </p:clrMapOvr>
  <p:timing>
    <p:tnLst>
      <p:par>
        <p:cTn id="1" dur="indefinite" restart="never" nodeType="tmRoot"/>
      </p:par>
    </p:tnLst>
  </p:timing>
  <p:hf hdr="0" ftr="0" dt="0"/>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cxnSp>
        <p:nvCxnSpPr>
          <p:cNvPr id="6" name="Straight Connector 5"/>
          <p:cNvCxnSpPr/>
          <p:nvPr userDrawn="1"/>
        </p:nvCxnSpPr>
        <p:spPr>
          <a:xfrm>
            <a:off x="4562161" y="2809236"/>
            <a:ext cx="0" cy="1800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rot="5400000">
            <a:off x="4458216" y="2662071"/>
            <a:ext cx="0" cy="3969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484854" y="4351517"/>
            <a:ext cx="0" cy="1188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421285" y="4344627"/>
            <a:ext cx="0" cy="1188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rot="5400000">
            <a:off x="6098072" y="5191620"/>
            <a:ext cx="0" cy="675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rot="5400000">
            <a:off x="2804072" y="5202017"/>
            <a:ext cx="0" cy="675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rot="5400000">
            <a:off x="1356458" y="3090264"/>
            <a:ext cx="0" cy="1485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rot="5400000">
            <a:off x="7607955" y="3026397"/>
            <a:ext cx="0" cy="1485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8350455" y="3759372"/>
            <a:ext cx="0" cy="1800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618407" y="3807903"/>
            <a:ext cx="0" cy="1800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937171" y="5279928"/>
            <a:ext cx="0" cy="675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a:off x="8020099" y="5212347"/>
            <a:ext cx="0" cy="675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1445267" y="6020403"/>
            <a:ext cx="0" cy="1188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3497555" y="6020403"/>
            <a:ext cx="0" cy="1188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5478425" y="6046941"/>
            <a:ext cx="0" cy="1188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7470510" y="6046941"/>
            <a:ext cx="0" cy="1188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22" name="Group 21"/>
          <p:cNvGrpSpPr/>
          <p:nvPr userDrawn="1"/>
        </p:nvGrpSpPr>
        <p:grpSpPr>
          <a:xfrm>
            <a:off x="4088312" y="1597074"/>
            <a:ext cx="1035483" cy="1371820"/>
            <a:chOff x="5804072" y="1713885"/>
            <a:chExt cx="1380644" cy="1371820"/>
          </a:xfrm>
        </p:grpSpPr>
        <p:sp>
          <p:nvSpPr>
            <p:cNvPr id="23" name="Round Diagonal Corner Rectangle 22"/>
            <p:cNvSpPr/>
            <p:nvPr/>
          </p:nvSpPr>
          <p:spPr>
            <a:xfrm>
              <a:off x="5921116" y="1713885"/>
              <a:ext cx="1263600" cy="1263894"/>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sp>
          <p:nvSpPr>
            <p:cNvPr id="24" name="Round Diagonal Corner Rectangle 23"/>
            <p:cNvSpPr/>
            <p:nvPr/>
          </p:nvSpPr>
          <p:spPr>
            <a:xfrm>
              <a:off x="5804072" y="1821811"/>
              <a:ext cx="1263600" cy="1263894"/>
            </a:xfrm>
            <a:prstGeom prst="round2DiagRect">
              <a:avLst/>
            </a:prstGeom>
            <a:solidFill>
              <a:schemeClr val="tx1">
                <a:lumMod val="50000"/>
              </a:schemeClr>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grpSp>
      <p:grpSp>
        <p:nvGrpSpPr>
          <p:cNvPr id="25" name="Group 24"/>
          <p:cNvGrpSpPr>
            <a:grpSpLocks noChangeAspect="1"/>
          </p:cNvGrpSpPr>
          <p:nvPr userDrawn="1"/>
        </p:nvGrpSpPr>
        <p:grpSpPr>
          <a:xfrm>
            <a:off x="2077528" y="3143064"/>
            <a:ext cx="923905" cy="1224000"/>
            <a:chOff x="5804072" y="1713885"/>
            <a:chExt cx="1380644" cy="1371820"/>
          </a:xfrm>
        </p:grpSpPr>
        <p:sp>
          <p:nvSpPr>
            <p:cNvPr id="26" name="Round Diagonal Corner Rectangle 25"/>
            <p:cNvSpPr/>
            <p:nvPr/>
          </p:nvSpPr>
          <p:spPr>
            <a:xfrm>
              <a:off x="5921116" y="1713885"/>
              <a:ext cx="1263600" cy="1263894"/>
            </a:xfrm>
            <a:prstGeom prst="round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sp>
          <p:nvSpPr>
            <p:cNvPr id="27" name="Round Diagonal Corner Rectangle 26"/>
            <p:cNvSpPr/>
            <p:nvPr/>
          </p:nvSpPr>
          <p:spPr>
            <a:xfrm>
              <a:off x="5804072" y="1821811"/>
              <a:ext cx="1263600" cy="1263894"/>
            </a:xfrm>
            <a:prstGeom prst="round2DiagRect">
              <a:avLst/>
            </a:prstGeom>
            <a:solidFill>
              <a:schemeClr val="tx1">
                <a:lumMod val="50000"/>
              </a:schemeClr>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grpSp>
      <p:grpSp>
        <p:nvGrpSpPr>
          <p:cNvPr id="28" name="Group 27"/>
          <p:cNvGrpSpPr>
            <a:grpSpLocks noChangeAspect="1"/>
          </p:cNvGrpSpPr>
          <p:nvPr userDrawn="1"/>
        </p:nvGrpSpPr>
        <p:grpSpPr>
          <a:xfrm>
            <a:off x="6020133" y="3179819"/>
            <a:ext cx="923905" cy="1224000"/>
            <a:chOff x="5804072" y="1713885"/>
            <a:chExt cx="1380644" cy="1371820"/>
          </a:xfrm>
        </p:grpSpPr>
        <p:sp>
          <p:nvSpPr>
            <p:cNvPr id="29" name="Round Diagonal Corner Rectangle 28"/>
            <p:cNvSpPr/>
            <p:nvPr/>
          </p:nvSpPr>
          <p:spPr>
            <a:xfrm>
              <a:off x="5921116" y="1713885"/>
              <a:ext cx="1263600" cy="1263894"/>
            </a:xfrm>
            <a:prstGeom prst="round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sp>
          <p:nvSpPr>
            <p:cNvPr id="30" name="Round Diagonal Corner Rectangle 29"/>
            <p:cNvSpPr/>
            <p:nvPr/>
          </p:nvSpPr>
          <p:spPr>
            <a:xfrm>
              <a:off x="5804072" y="1821811"/>
              <a:ext cx="1263600" cy="1263894"/>
            </a:xfrm>
            <a:prstGeom prst="round2DiagRect">
              <a:avLst/>
            </a:prstGeom>
            <a:solidFill>
              <a:schemeClr val="tx1">
                <a:lumMod val="50000"/>
              </a:schemeClr>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grpSp>
      <p:grpSp>
        <p:nvGrpSpPr>
          <p:cNvPr id="31" name="Group 30"/>
          <p:cNvGrpSpPr>
            <a:grpSpLocks noChangeAspect="1"/>
          </p:cNvGrpSpPr>
          <p:nvPr userDrawn="1"/>
        </p:nvGrpSpPr>
        <p:grpSpPr>
          <a:xfrm>
            <a:off x="1039240" y="4907212"/>
            <a:ext cx="923905" cy="1224000"/>
            <a:chOff x="5804072" y="1713885"/>
            <a:chExt cx="1380644" cy="1371820"/>
          </a:xfrm>
        </p:grpSpPr>
        <p:sp>
          <p:nvSpPr>
            <p:cNvPr id="32" name="Round Diagonal Corner Rectangle 31"/>
            <p:cNvSpPr/>
            <p:nvPr/>
          </p:nvSpPr>
          <p:spPr>
            <a:xfrm>
              <a:off x="5921116" y="1713885"/>
              <a:ext cx="1263600" cy="1263894"/>
            </a:xfrm>
            <a:prstGeom prst="round2Diag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sp>
          <p:nvSpPr>
            <p:cNvPr id="33" name="Round Diagonal Corner Rectangle 32"/>
            <p:cNvSpPr/>
            <p:nvPr/>
          </p:nvSpPr>
          <p:spPr>
            <a:xfrm>
              <a:off x="5804072" y="1821811"/>
              <a:ext cx="1263600" cy="1263894"/>
            </a:xfrm>
            <a:prstGeom prst="round2DiagRect">
              <a:avLst/>
            </a:prstGeom>
            <a:solidFill>
              <a:schemeClr val="tx1">
                <a:lumMod val="50000"/>
              </a:schemeClr>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grpSp>
      <p:grpSp>
        <p:nvGrpSpPr>
          <p:cNvPr id="34" name="Group 33"/>
          <p:cNvGrpSpPr>
            <a:grpSpLocks noChangeAspect="1"/>
          </p:cNvGrpSpPr>
          <p:nvPr userDrawn="1"/>
        </p:nvGrpSpPr>
        <p:grpSpPr>
          <a:xfrm>
            <a:off x="3072460" y="4907212"/>
            <a:ext cx="923905" cy="1224000"/>
            <a:chOff x="5804072" y="1713885"/>
            <a:chExt cx="1380644" cy="1371820"/>
          </a:xfrm>
        </p:grpSpPr>
        <p:sp>
          <p:nvSpPr>
            <p:cNvPr id="35" name="Round Diagonal Corner Rectangle 34"/>
            <p:cNvSpPr/>
            <p:nvPr/>
          </p:nvSpPr>
          <p:spPr>
            <a:xfrm>
              <a:off x="5921116" y="1713885"/>
              <a:ext cx="1263600" cy="1263894"/>
            </a:xfrm>
            <a:prstGeom prst="round2Diag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sp>
          <p:nvSpPr>
            <p:cNvPr id="36" name="Round Diagonal Corner Rectangle 35"/>
            <p:cNvSpPr/>
            <p:nvPr/>
          </p:nvSpPr>
          <p:spPr>
            <a:xfrm>
              <a:off x="5804072" y="1821811"/>
              <a:ext cx="1263600" cy="1263894"/>
            </a:xfrm>
            <a:prstGeom prst="round2DiagRect">
              <a:avLst/>
            </a:prstGeom>
            <a:solidFill>
              <a:schemeClr val="tx1">
                <a:lumMod val="50000"/>
              </a:schemeClr>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grpSp>
      <p:grpSp>
        <p:nvGrpSpPr>
          <p:cNvPr id="37" name="Group 36"/>
          <p:cNvGrpSpPr>
            <a:grpSpLocks noChangeAspect="1"/>
          </p:cNvGrpSpPr>
          <p:nvPr userDrawn="1"/>
        </p:nvGrpSpPr>
        <p:grpSpPr>
          <a:xfrm>
            <a:off x="5050728" y="4919237"/>
            <a:ext cx="923905" cy="1224000"/>
            <a:chOff x="5804072" y="1713885"/>
            <a:chExt cx="1380644" cy="1371820"/>
          </a:xfrm>
        </p:grpSpPr>
        <p:sp>
          <p:nvSpPr>
            <p:cNvPr id="38" name="Round Diagonal Corner Rectangle 37"/>
            <p:cNvSpPr/>
            <p:nvPr/>
          </p:nvSpPr>
          <p:spPr>
            <a:xfrm>
              <a:off x="5921116" y="1713885"/>
              <a:ext cx="1263600" cy="1263894"/>
            </a:xfrm>
            <a:prstGeom prst="round2Diag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sp>
          <p:nvSpPr>
            <p:cNvPr id="39" name="Round Diagonal Corner Rectangle 38"/>
            <p:cNvSpPr/>
            <p:nvPr/>
          </p:nvSpPr>
          <p:spPr>
            <a:xfrm>
              <a:off x="5804072" y="1821811"/>
              <a:ext cx="1263600" cy="1263894"/>
            </a:xfrm>
            <a:prstGeom prst="round2DiagRect">
              <a:avLst/>
            </a:prstGeom>
            <a:solidFill>
              <a:schemeClr val="tx1">
                <a:lumMod val="50000"/>
              </a:schemeClr>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grpSp>
      <p:grpSp>
        <p:nvGrpSpPr>
          <p:cNvPr id="40" name="Group 39"/>
          <p:cNvGrpSpPr>
            <a:grpSpLocks noChangeAspect="1"/>
          </p:cNvGrpSpPr>
          <p:nvPr userDrawn="1"/>
        </p:nvGrpSpPr>
        <p:grpSpPr>
          <a:xfrm>
            <a:off x="7047508" y="4919237"/>
            <a:ext cx="923905" cy="1224000"/>
            <a:chOff x="5804072" y="1713885"/>
            <a:chExt cx="1380644" cy="1371820"/>
          </a:xfrm>
        </p:grpSpPr>
        <p:sp>
          <p:nvSpPr>
            <p:cNvPr id="41" name="Round Diagonal Corner Rectangle 40"/>
            <p:cNvSpPr/>
            <p:nvPr/>
          </p:nvSpPr>
          <p:spPr>
            <a:xfrm>
              <a:off x="5921116" y="1713885"/>
              <a:ext cx="1263600" cy="1263894"/>
            </a:xfrm>
            <a:prstGeom prst="round2Diag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sp>
          <p:nvSpPr>
            <p:cNvPr id="42" name="Round Diagonal Corner Rectangle 41"/>
            <p:cNvSpPr/>
            <p:nvPr/>
          </p:nvSpPr>
          <p:spPr>
            <a:xfrm>
              <a:off x="5804072" y="1821811"/>
              <a:ext cx="1263600" cy="1263894"/>
            </a:xfrm>
            <a:prstGeom prst="round2DiagRect">
              <a:avLst/>
            </a:prstGeom>
            <a:solidFill>
              <a:schemeClr val="tx1">
                <a:lumMod val="50000"/>
              </a:schemeClr>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grpSp>
      <p:sp>
        <p:nvSpPr>
          <p:cNvPr id="43" name="Freeform 42"/>
          <p:cNvSpPr/>
          <p:nvPr userDrawn="1"/>
        </p:nvSpPr>
        <p:spPr>
          <a:xfrm>
            <a:off x="5211577" y="1947670"/>
            <a:ext cx="1004167" cy="701913"/>
          </a:xfrm>
          <a:custGeom>
            <a:avLst/>
            <a:gdLst>
              <a:gd name="connsiteX0" fmla="*/ 0 w 1864090"/>
              <a:gd name="connsiteY0" fmla="*/ 0 h 1242727"/>
              <a:gd name="connsiteX1" fmla="*/ 1864090 w 1864090"/>
              <a:gd name="connsiteY1" fmla="*/ 0 h 1242727"/>
              <a:gd name="connsiteX2" fmla="*/ 1864090 w 1864090"/>
              <a:gd name="connsiteY2" fmla="*/ 1242727 h 1242727"/>
              <a:gd name="connsiteX3" fmla="*/ 0 w 1864090"/>
              <a:gd name="connsiteY3" fmla="*/ 1242727 h 1242727"/>
              <a:gd name="connsiteX4" fmla="*/ 0 w 1864090"/>
              <a:gd name="connsiteY4" fmla="*/ 0 h 1242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090" h="1242727">
                <a:moveTo>
                  <a:pt x="0" y="0"/>
                </a:moveTo>
                <a:lnTo>
                  <a:pt x="1864090" y="0"/>
                </a:lnTo>
                <a:lnTo>
                  <a:pt x="1864090" y="1242727"/>
                </a:lnTo>
                <a:lnTo>
                  <a:pt x="0" y="12427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algn="l" defTabSz="533387" rtl="0">
              <a:lnSpc>
                <a:spcPct val="70000"/>
              </a:lnSpc>
              <a:spcBef>
                <a:spcPct val="0"/>
              </a:spcBef>
              <a:spcAft>
                <a:spcPct val="35000"/>
              </a:spcAft>
            </a:pPr>
            <a:r>
              <a:rPr lang="id-ID" sz="1050" dirty="0">
                <a:solidFill>
                  <a:srgbClr val="18AA9D"/>
                </a:solidFill>
                <a:latin typeface="Roboto Condensed" panose="02000000000000000000" pitchFamily="2" charset="0"/>
                <a:cs typeface="Arial"/>
              </a:rPr>
              <a:t>ARYA KAMANDANU</a:t>
            </a:r>
          </a:p>
          <a:p>
            <a:pPr algn="l" defTabSz="533387" rtl="0">
              <a:lnSpc>
                <a:spcPct val="70000"/>
              </a:lnSpc>
              <a:spcBef>
                <a:spcPct val="0"/>
              </a:spcBef>
              <a:spcAft>
                <a:spcPct val="35000"/>
              </a:spcAft>
            </a:pPr>
            <a:r>
              <a:rPr lang="id-ID" sz="900" dirty="0">
                <a:solidFill>
                  <a:prstClr val="white">
                    <a:lumMod val="75000"/>
                  </a:prstClr>
                </a:solidFill>
                <a:latin typeface="Arial" panose="020B0604020202020204" pitchFamily="34" charset="0"/>
              </a:rPr>
              <a:t>CEO</a:t>
            </a:r>
          </a:p>
        </p:txBody>
      </p:sp>
      <p:sp>
        <p:nvSpPr>
          <p:cNvPr id="44" name="Freeform 43"/>
          <p:cNvSpPr/>
          <p:nvPr userDrawn="1"/>
        </p:nvSpPr>
        <p:spPr>
          <a:xfrm>
            <a:off x="3048495" y="3622043"/>
            <a:ext cx="992932" cy="415960"/>
          </a:xfrm>
          <a:custGeom>
            <a:avLst/>
            <a:gdLst>
              <a:gd name="connsiteX0" fmla="*/ 0 w 1864090"/>
              <a:gd name="connsiteY0" fmla="*/ 0 h 1242727"/>
              <a:gd name="connsiteX1" fmla="*/ 1864090 w 1864090"/>
              <a:gd name="connsiteY1" fmla="*/ 0 h 1242727"/>
              <a:gd name="connsiteX2" fmla="*/ 1864090 w 1864090"/>
              <a:gd name="connsiteY2" fmla="*/ 1242727 h 1242727"/>
              <a:gd name="connsiteX3" fmla="*/ 0 w 1864090"/>
              <a:gd name="connsiteY3" fmla="*/ 1242727 h 1242727"/>
              <a:gd name="connsiteX4" fmla="*/ 0 w 1864090"/>
              <a:gd name="connsiteY4" fmla="*/ 0 h 1242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090" h="1242727">
                <a:moveTo>
                  <a:pt x="0" y="0"/>
                </a:moveTo>
                <a:lnTo>
                  <a:pt x="1864090" y="0"/>
                </a:lnTo>
                <a:lnTo>
                  <a:pt x="1864090" y="1242727"/>
                </a:lnTo>
                <a:lnTo>
                  <a:pt x="0" y="12427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algn="l" defTabSz="533387" rtl="0">
              <a:lnSpc>
                <a:spcPct val="70000"/>
              </a:lnSpc>
              <a:spcBef>
                <a:spcPct val="0"/>
              </a:spcBef>
              <a:spcAft>
                <a:spcPct val="35000"/>
              </a:spcAft>
            </a:pPr>
            <a:r>
              <a:rPr lang="id-ID" sz="1050" dirty="0">
                <a:solidFill>
                  <a:srgbClr val="18AA9D"/>
                </a:solidFill>
                <a:latin typeface="Roboto Condensed" panose="02000000000000000000" pitchFamily="2" charset="0"/>
                <a:cs typeface="Arial"/>
              </a:rPr>
              <a:t>BUJANG LAPUK</a:t>
            </a:r>
          </a:p>
          <a:p>
            <a:pPr algn="l" defTabSz="533387" rtl="0">
              <a:lnSpc>
                <a:spcPct val="70000"/>
              </a:lnSpc>
              <a:spcBef>
                <a:spcPct val="0"/>
              </a:spcBef>
              <a:spcAft>
                <a:spcPct val="35000"/>
              </a:spcAft>
            </a:pPr>
            <a:r>
              <a:rPr lang="id-ID" sz="900" dirty="0">
                <a:solidFill>
                  <a:prstClr val="white">
                    <a:lumMod val="75000"/>
                  </a:prstClr>
                </a:solidFill>
                <a:latin typeface="Arial" panose="020B0604020202020204" pitchFamily="34" charset="0"/>
              </a:rPr>
              <a:t>DIRECTOR</a:t>
            </a:r>
          </a:p>
        </p:txBody>
      </p:sp>
      <p:sp>
        <p:nvSpPr>
          <p:cNvPr id="45" name="Freeform 44"/>
          <p:cNvSpPr/>
          <p:nvPr userDrawn="1"/>
        </p:nvSpPr>
        <p:spPr>
          <a:xfrm>
            <a:off x="4941207" y="3619553"/>
            <a:ext cx="992932" cy="415960"/>
          </a:xfrm>
          <a:custGeom>
            <a:avLst/>
            <a:gdLst>
              <a:gd name="connsiteX0" fmla="*/ 0 w 1864090"/>
              <a:gd name="connsiteY0" fmla="*/ 0 h 1242727"/>
              <a:gd name="connsiteX1" fmla="*/ 1864090 w 1864090"/>
              <a:gd name="connsiteY1" fmla="*/ 0 h 1242727"/>
              <a:gd name="connsiteX2" fmla="*/ 1864090 w 1864090"/>
              <a:gd name="connsiteY2" fmla="*/ 1242727 h 1242727"/>
              <a:gd name="connsiteX3" fmla="*/ 0 w 1864090"/>
              <a:gd name="connsiteY3" fmla="*/ 1242727 h 1242727"/>
              <a:gd name="connsiteX4" fmla="*/ 0 w 1864090"/>
              <a:gd name="connsiteY4" fmla="*/ 0 h 1242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090" h="1242727">
                <a:moveTo>
                  <a:pt x="0" y="0"/>
                </a:moveTo>
                <a:lnTo>
                  <a:pt x="1864090" y="0"/>
                </a:lnTo>
                <a:lnTo>
                  <a:pt x="1864090" y="1242727"/>
                </a:lnTo>
                <a:lnTo>
                  <a:pt x="0" y="12427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defTabSz="533387" rtl="0">
              <a:lnSpc>
                <a:spcPct val="70000"/>
              </a:lnSpc>
              <a:spcBef>
                <a:spcPct val="0"/>
              </a:spcBef>
              <a:spcAft>
                <a:spcPct val="35000"/>
              </a:spcAft>
            </a:pPr>
            <a:r>
              <a:rPr lang="id-ID" sz="1050" dirty="0">
                <a:solidFill>
                  <a:srgbClr val="18AA9D"/>
                </a:solidFill>
                <a:latin typeface="Roboto Condensed" panose="02000000000000000000" pitchFamily="2" charset="0"/>
                <a:cs typeface="Arial"/>
              </a:rPr>
              <a:t>JEJAKA MUDA</a:t>
            </a:r>
          </a:p>
          <a:p>
            <a:pPr defTabSz="533387" rtl="0">
              <a:lnSpc>
                <a:spcPct val="70000"/>
              </a:lnSpc>
              <a:spcBef>
                <a:spcPct val="0"/>
              </a:spcBef>
              <a:spcAft>
                <a:spcPct val="35000"/>
              </a:spcAft>
            </a:pPr>
            <a:r>
              <a:rPr lang="id-ID" sz="900" dirty="0">
                <a:solidFill>
                  <a:prstClr val="white">
                    <a:lumMod val="75000"/>
                  </a:prstClr>
                </a:solidFill>
                <a:latin typeface="Arial" panose="020B0604020202020204" pitchFamily="34" charset="0"/>
              </a:rPr>
              <a:t>MANAGER</a:t>
            </a:r>
          </a:p>
        </p:txBody>
      </p:sp>
      <p:sp>
        <p:nvSpPr>
          <p:cNvPr id="46" name="Freeform 45"/>
          <p:cNvSpPr/>
          <p:nvPr userDrawn="1"/>
        </p:nvSpPr>
        <p:spPr>
          <a:xfrm>
            <a:off x="2008500" y="5674549"/>
            <a:ext cx="992932" cy="415960"/>
          </a:xfrm>
          <a:custGeom>
            <a:avLst/>
            <a:gdLst>
              <a:gd name="connsiteX0" fmla="*/ 0 w 1864090"/>
              <a:gd name="connsiteY0" fmla="*/ 0 h 1242727"/>
              <a:gd name="connsiteX1" fmla="*/ 1864090 w 1864090"/>
              <a:gd name="connsiteY1" fmla="*/ 0 h 1242727"/>
              <a:gd name="connsiteX2" fmla="*/ 1864090 w 1864090"/>
              <a:gd name="connsiteY2" fmla="*/ 1242727 h 1242727"/>
              <a:gd name="connsiteX3" fmla="*/ 0 w 1864090"/>
              <a:gd name="connsiteY3" fmla="*/ 1242727 h 1242727"/>
              <a:gd name="connsiteX4" fmla="*/ 0 w 1864090"/>
              <a:gd name="connsiteY4" fmla="*/ 0 h 1242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090" h="1242727">
                <a:moveTo>
                  <a:pt x="0" y="0"/>
                </a:moveTo>
                <a:lnTo>
                  <a:pt x="1864090" y="0"/>
                </a:lnTo>
                <a:lnTo>
                  <a:pt x="1864090" y="1242727"/>
                </a:lnTo>
                <a:lnTo>
                  <a:pt x="0" y="12427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algn="l" defTabSz="533387" rtl="0">
              <a:lnSpc>
                <a:spcPct val="70000"/>
              </a:lnSpc>
              <a:spcBef>
                <a:spcPct val="0"/>
              </a:spcBef>
              <a:spcAft>
                <a:spcPct val="35000"/>
              </a:spcAft>
            </a:pPr>
            <a:r>
              <a:rPr lang="id-ID" sz="1050" dirty="0">
                <a:solidFill>
                  <a:srgbClr val="18AA9D"/>
                </a:solidFill>
                <a:latin typeface="Roboto Condensed" panose="02000000000000000000" pitchFamily="2" charset="0"/>
                <a:cs typeface="Arial"/>
              </a:rPr>
              <a:t>TRONDOL</a:t>
            </a:r>
          </a:p>
          <a:p>
            <a:pPr algn="l" defTabSz="533387" rtl="0">
              <a:lnSpc>
                <a:spcPct val="70000"/>
              </a:lnSpc>
              <a:spcBef>
                <a:spcPct val="0"/>
              </a:spcBef>
              <a:spcAft>
                <a:spcPct val="35000"/>
              </a:spcAft>
            </a:pPr>
            <a:r>
              <a:rPr lang="id-ID" sz="900" dirty="0">
                <a:solidFill>
                  <a:prstClr val="white">
                    <a:lumMod val="75000"/>
                  </a:prstClr>
                </a:solidFill>
                <a:latin typeface="Arial" panose="020B0604020202020204" pitchFamily="34" charset="0"/>
              </a:rPr>
              <a:t>ACCOUNTING</a:t>
            </a:r>
          </a:p>
        </p:txBody>
      </p:sp>
      <p:sp>
        <p:nvSpPr>
          <p:cNvPr id="47" name="Freeform 46"/>
          <p:cNvSpPr/>
          <p:nvPr userDrawn="1"/>
        </p:nvSpPr>
        <p:spPr>
          <a:xfrm>
            <a:off x="4055454" y="5617428"/>
            <a:ext cx="992932" cy="415960"/>
          </a:xfrm>
          <a:custGeom>
            <a:avLst/>
            <a:gdLst>
              <a:gd name="connsiteX0" fmla="*/ 0 w 1864090"/>
              <a:gd name="connsiteY0" fmla="*/ 0 h 1242727"/>
              <a:gd name="connsiteX1" fmla="*/ 1864090 w 1864090"/>
              <a:gd name="connsiteY1" fmla="*/ 0 h 1242727"/>
              <a:gd name="connsiteX2" fmla="*/ 1864090 w 1864090"/>
              <a:gd name="connsiteY2" fmla="*/ 1242727 h 1242727"/>
              <a:gd name="connsiteX3" fmla="*/ 0 w 1864090"/>
              <a:gd name="connsiteY3" fmla="*/ 1242727 h 1242727"/>
              <a:gd name="connsiteX4" fmla="*/ 0 w 1864090"/>
              <a:gd name="connsiteY4" fmla="*/ 0 h 1242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090" h="1242727">
                <a:moveTo>
                  <a:pt x="0" y="0"/>
                </a:moveTo>
                <a:lnTo>
                  <a:pt x="1864090" y="0"/>
                </a:lnTo>
                <a:lnTo>
                  <a:pt x="1864090" y="1242727"/>
                </a:lnTo>
                <a:lnTo>
                  <a:pt x="0" y="12427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algn="l" defTabSz="533387" rtl="0">
              <a:lnSpc>
                <a:spcPct val="70000"/>
              </a:lnSpc>
              <a:spcBef>
                <a:spcPct val="0"/>
              </a:spcBef>
              <a:spcAft>
                <a:spcPct val="35000"/>
              </a:spcAft>
            </a:pPr>
            <a:r>
              <a:rPr lang="id-ID" sz="1050" dirty="0">
                <a:solidFill>
                  <a:srgbClr val="18AA9D"/>
                </a:solidFill>
                <a:latin typeface="Roboto Condensed" panose="02000000000000000000" pitchFamily="2" charset="0"/>
                <a:cs typeface="Arial"/>
              </a:rPr>
              <a:t>NARODO</a:t>
            </a:r>
          </a:p>
          <a:p>
            <a:pPr algn="l" defTabSz="533387" rtl="0">
              <a:lnSpc>
                <a:spcPct val="70000"/>
              </a:lnSpc>
              <a:spcBef>
                <a:spcPct val="0"/>
              </a:spcBef>
              <a:spcAft>
                <a:spcPct val="35000"/>
              </a:spcAft>
            </a:pPr>
            <a:r>
              <a:rPr lang="id-ID" sz="900" dirty="0">
                <a:solidFill>
                  <a:prstClr val="white">
                    <a:lumMod val="75000"/>
                  </a:prstClr>
                </a:solidFill>
                <a:latin typeface="Arial" panose="020B0604020202020204" pitchFamily="34" charset="0"/>
              </a:rPr>
              <a:t> ACCOUNTING</a:t>
            </a:r>
          </a:p>
        </p:txBody>
      </p:sp>
      <p:sp>
        <p:nvSpPr>
          <p:cNvPr id="48" name="Freeform 47"/>
          <p:cNvSpPr/>
          <p:nvPr userDrawn="1"/>
        </p:nvSpPr>
        <p:spPr>
          <a:xfrm>
            <a:off x="6036819" y="5674549"/>
            <a:ext cx="992932" cy="415960"/>
          </a:xfrm>
          <a:custGeom>
            <a:avLst/>
            <a:gdLst>
              <a:gd name="connsiteX0" fmla="*/ 0 w 1864090"/>
              <a:gd name="connsiteY0" fmla="*/ 0 h 1242727"/>
              <a:gd name="connsiteX1" fmla="*/ 1864090 w 1864090"/>
              <a:gd name="connsiteY1" fmla="*/ 0 h 1242727"/>
              <a:gd name="connsiteX2" fmla="*/ 1864090 w 1864090"/>
              <a:gd name="connsiteY2" fmla="*/ 1242727 h 1242727"/>
              <a:gd name="connsiteX3" fmla="*/ 0 w 1864090"/>
              <a:gd name="connsiteY3" fmla="*/ 1242727 h 1242727"/>
              <a:gd name="connsiteX4" fmla="*/ 0 w 1864090"/>
              <a:gd name="connsiteY4" fmla="*/ 0 h 1242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090" h="1242727">
                <a:moveTo>
                  <a:pt x="0" y="0"/>
                </a:moveTo>
                <a:lnTo>
                  <a:pt x="1864090" y="0"/>
                </a:lnTo>
                <a:lnTo>
                  <a:pt x="1864090" y="1242727"/>
                </a:lnTo>
                <a:lnTo>
                  <a:pt x="0" y="12427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algn="l" defTabSz="533387" rtl="0">
              <a:lnSpc>
                <a:spcPct val="70000"/>
              </a:lnSpc>
              <a:spcBef>
                <a:spcPct val="0"/>
              </a:spcBef>
              <a:spcAft>
                <a:spcPct val="35000"/>
              </a:spcAft>
            </a:pPr>
            <a:r>
              <a:rPr lang="id-ID" sz="1050" dirty="0">
                <a:solidFill>
                  <a:srgbClr val="18AA9D"/>
                </a:solidFill>
                <a:latin typeface="Roboto Condensed" panose="02000000000000000000" pitchFamily="2" charset="0"/>
                <a:cs typeface="Arial"/>
              </a:rPr>
              <a:t>JANOKO</a:t>
            </a:r>
          </a:p>
          <a:p>
            <a:pPr algn="l" defTabSz="533387" rtl="0">
              <a:lnSpc>
                <a:spcPct val="70000"/>
              </a:lnSpc>
              <a:spcBef>
                <a:spcPct val="0"/>
              </a:spcBef>
              <a:spcAft>
                <a:spcPct val="35000"/>
              </a:spcAft>
            </a:pPr>
            <a:r>
              <a:rPr lang="id-ID" sz="900" dirty="0">
                <a:solidFill>
                  <a:prstClr val="white">
                    <a:lumMod val="75000"/>
                  </a:prstClr>
                </a:solidFill>
                <a:latin typeface="Arial" panose="020B0604020202020204" pitchFamily="34" charset="0"/>
              </a:rPr>
              <a:t>SUPERVISOR</a:t>
            </a:r>
          </a:p>
        </p:txBody>
      </p:sp>
      <p:sp>
        <p:nvSpPr>
          <p:cNvPr id="49" name="Freeform 48"/>
          <p:cNvSpPr/>
          <p:nvPr userDrawn="1"/>
        </p:nvSpPr>
        <p:spPr>
          <a:xfrm>
            <a:off x="8049735" y="5668203"/>
            <a:ext cx="992932" cy="415960"/>
          </a:xfrm>
          <a:custGeom>
            <a:avLst/>
            <a:gdLst>
              <a:gd name="connsiteX0" fmla="*/ 0 w 1864090"/>
              <a:gd name="connsiteY0" fmla="*/ 0 h 1242727"/>
              <a:gd name="connsiteX1" fmla="*/ 1864090 w 1864090"/>
              <a:gd name="connsiteY1" fmla="*/ 0 h 1242727"/>
              <a:gd name="connsiteX2" fmla="*/ 1864090 w 1864090"/>
              <a:gd name="connsiteY2" fmla="*/ 1242727 h 1242727"/>
              <a:gd name="connsiteX3" fmla="*/ 0 w 1864090"/>
              <a:gd name="connsiteY3" fmla="*/ 1242727 h 1242727"/>
              <a:gd name="connsiteX4" fmla="*/ 0 w 1864090"/>
              <a:gd name="connsiteY4" fmla="*/ 0 h 1242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090" h="1242727">
                <a:moveTo>
                  <a:pt x="0" y="0"/>
                </a:moveTo>
                <a:lnTo>
                  <a:pt x="1864090" y="0"/>
                </a:lnTo>
                <a:lnTo>
                  <a:pt x="1864090" y="1242727"/>
                </a:lnTo>
                <a:lnTo>
                  <a:pt x="0" y="12427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algn="l" defTabSz="533387" rtl="0">
              <a:lnSpc>
                <a:spcPct val="70000"/>
              </a:lnSpc>
              <a:spcBef>
                <a:spcPct val="0"/>
              </a:spcBef>
              <a:spcAft>
                <a:spcPct val="35000"/>
              </a:spcAft>
            </a:pPr>
            <a:r>
              <a:rPr lang="id-ID" sz="1050" dirty="0">
                <a:solidFill>
                  <a:srgbClr val="18AA9D"/>
                </a:solidFill>
                <a:latin typeface="Roboto Condensed" panose="02000000000000000000" pitchFamily="2" charset="0"/>
                <a:cs typeface="Arial"/>
              </a:rPr>
              <a:t>PETRUK</a:t>
            </a:r>
          </a:p>
          <a:p>
            <a:pPr algn="l" defTabSz="533387" rtl="0">
              <a:lnSpc>
                <a:spcPct val="70000"/>
              </a:lnSpc>
              <a:spcBef>
                <a:spcPct val="0"/>
              </a:spcBef>
              <a:spcAft>
                <a:spcPct val="35000"/>
              </a:spcAft>
            </a:pPr>
            <a:r>
              <a:rPr lang="id-ID" sz="900" dirty="0">
                <a:solidFill>
                  <a:prstClr val="white">
                    <a:lumMod val="75000"/>
                  </a:prstClr>
                </a:solidFill>
                <a:latin typeface="Arial" panose="020B0604020202020204" pitchFamily="34" charset="0"/>
              </a:rPr>
              <a:t>SUPERVISOR</a:t>
            </a:r>
          </a:p>
        </p:txBody>
      </p:sp>
    </p:spTree>
    <p:extLst>
      <p:ext uri="{BB962C8B-B14F-4D97-AF65-F5344CB8AC3E}">
        <p14:creationId xmlns:p14="http://schemas.microsoft.com/office/powerpoint/2010/main" val="1415460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par>
                                <p:cTn id="12" presetID="53" presetClass="entr" presetSubtype="16" fill="hold" nodeType="with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p:cTn id="14" dur="500" fill="hold"/>
                                        <p:tgtEl>
                                          <p:spTgt spid="25"/>
                                        </p:tgtEl>
                                        <p:attrNameLst>
                                          <p:attrName>ppt_w</p:attrName>
                                        </p:attrNameLst>
                                      </p:cBhvr>
                                      <p:tavLst>
                                        <p:tav tm="0">
                                          <p:val>
                                            <p:fltVal val="0"/>
                                          </p:val>
                                        </p:tav>
                                        <p:tav tm="100000">
                                          <p:val>
                                            <p:strVal val="#ppt_w"/>
                                          </p:val>
                                        </p:tav>
                                      </p:tavLst>
                                    </p:anim>
                                    <p:anim calcmode="lin" valueType="num">
                                      <p:cBhvr>
                                        <p:cTn id="15" dur="500" fill="hold"/>
                                        <p:tgtEl>
                                          <p:spTgt spid="25"/>
                                        </p:tgtEl>
                                        <p:attrNameLst>
                                          <p:attrName>ppt_h</p:attrName>
                                        </p:attrNameLst>
                                      </p:cBhvr>
                                      <p:tavLst>
                                        <p:tav tm="0">
                                          <p:val>
                                            <p:fltVal val="0"/>
                                          </p:val>
                                        </p:tav>
                                        <p:tav tm="100000">
                                          <p:val>
                                            <p:strVal val="#ppt_h"/>
                                          </p:val>
                                        </p:tav>
                                      </p:tavLst>
                                    </p:anim>
                                    <p:animEffect transition="in" filter="fade">
                                      <p:cBhvr>
                                        <p:cTn id="16" dur="500"/>
                                        <p:tgtEl>
                                          <p:spTgt spid="25"/>
                                        </p:tgtEl>
                                      </p:cBhvr>
                                    </p:animEffect>
                                  </p:childTnLst>
                                </p:cTn>
                              </p:par>
                              <p:par>
                                <p:cTn id="17" presetID="53" presetClass="entr" presetSubtype="16"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par>
                                <p:cTn id="22" presetID="16" presetClass="entr" presetSubtype="37" fill="hold" nodeType="withEffect">
                                  <p:stCondLst>
                                    <p:cond delay="500"/>
                                  </p:stCondLst>
                                  <p:childTnLst>
                                    <p:set>
                                      <p:cBhvr>
                                        <p:cTn id="23" dur="1" fill="hold">
                                          <p:stCondLst>
                                            <p:cond delay="0"/>
                                          </p:stCondLst>
                                        </p:cTn>
                                        <p:tgtEl>
                                          <p:spTgt spid="7"/>
                                        </p:tgtEl>
                                        <p:attrNameLst>
                                          <p:attrName>style.visibility</p:attrName>
                                        </p:attrNameLst>
                                      </p:cBhvr>
                                      <p:to>
                                        <p:strVal val="visible"/>
                                      </p:to>
                                    </p:set>
                                    <p:animEffect transition="in" filter="barn(outVertical)">
                                      <p:cBhvr>
                                        <p:cTn id="24" dur="500"/>
                                        <p:tgtEl>
                                          <p:spTgt spid="7"/>
                                        </p:tgtEl>
                                      </p:cBhvr>
                                    </p:animEffect>
                                  </p:childTnLst>
                                </p:cTn>
                              </p:par>
                              <p:par>
                                <p:cTn id="25" presetID="22" presetClass="entr" presetSubtype="2" fill="hold" nodeType="withEffect">
                                  <p:stCondLst>
                                    <p:cond delay="500"/>
                                  </p:stCondLst>
                                  <p:childTnLst>
                                    <p:set>
                                      <p:cBhvr>
                                        <p:cTn id="26" dur="1" fill="hold">
                                          <p:stCondLst>
                                            <p:cond delay="0"/>
                                          </p:stCondLst>
                                        </p:cTn>
                                        <p:tgtEl>
                                          <p:spTgt spid="12"/>
                                        </p:tgtEl>
                                        <p:attrNameLst>
                                          <p:attrName>style.visibility</p:attrName>
                                        </p:attrNameLst>
                                      </p:cBhvr>
                                      <p:to>
                                        <p:strVal val="visible"/>
                                      </p:to>
                                    </p:set>
                                    <p:animEffect transition="in" filter="wipe(right)">
                                      <p:cBhvr>
                                        <p:cTn id="27" dur="500"/>
                                        <p:tgtEl>
                                          <p:spTgt spid="12"/>
                                        </p:tgtEl>
                                      </p:cBhvr>
                                    </p:animEffect>
                                  </p:childTnLst>
                                </p:cTn>
                              </p:par>
                              <p:par>
                                <p:cTn id="28" presetID="22" presetClass="entr" presetSubtype="8" fill="hold" nodeType="withEffect">
                                  <p:stCondLst>
                                    <p:cond delay="500"/>
                                  </p:stCondLst>
                                  <p:childTnLst>
                                    <p:set>
                                      <p:cBhvr>
                                        <p:cTn id="29" dur="1" fill="hold">
                                          <p:stCondLst>
                                            <p:cond delay="0"/>
                                          </p:stCondLst>
                                        </p:cTn>
                                        <p:tgtEl>
                                          <p:spTgt spid="13"/>
                                        </p:tgtEl>
                                        <p:attrNameLst>
                                          <p:attrName>style.visibility</p:attrName>
                                        </p:attrNameLst>
                                      </p:cBhvr>
                                      <p:to>
                                        <p:strVal val="visible"/>
                                      </p:to>
                                    </p:set>
                                    <p:animEffect transition="in" filter="wipe(left)">
                                      <p:cBhvr>
                                        <p:cTn id="30" dur="500"/>
                                        <p:tgtEl>
                                          <p:spTgt spid="13"/>
                                        </p:tgtEl>
                                      </p:cBhvr>
                                    </p:animEffect>
                                  </p:childTnLst>
                                </p:cTn>
                              </p:par>
                              <p:par>
                                <p:cTn id="31" presetID="22" presetClass="entr" presetSubtype="1" fill="hold" nodeType="withEffect">
                                  <p:stCondLst>
                                    <p:cond delay="1000"/>
                                  </p:stCondLst>
                                  <p:childTnLst>
                                    <p:set>
                                      <p:cBhvr>
                                        <p:cTn id="32" dur="1" fill="hold">
                                          <p:stCondLst>
                                            <p:cond delay="0"/>
                                          </p:stCondLst>
                                        </p:cTn>
                                        <p:tgtEl>
                                          <p:spTgt spid="15"/>
                                        </p:tgtEl>
                                        <p:attrNameLst>
                                          <p:attrName>style.visibility</p:attrName>
                                        </p:attrNameLst>
                                      </p:cBhvr>
                                      <p:to>
                                        <p:strVal val="visible"/>
                                      </p:to>
                                    </p:set>
                                    <p:animEffect transition="in" filter="wipe(up)">
                                      <p:cBhvr>
                                        <p:cTn id="33" dur="500"/>
                                        <p:tgtEl>
                                          <p:spTgt spid="15"/>
                                        </p:tgtEl>
                                      </p:cBhvr>
                                    </p:animEffect>
                                  </p:childTnLst>
                                </p:cTn>
                              </p:par>
                              <p:par>
                                <p:cTn id="34" presetID="22" presetClass="entr" presetSubtype="1" fill="hold" nodeType="withEffect">
                                  <p:stCondLst>
                                    <p:cond delay="100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par>
                                <p:cTn id="37" presetID="22" presetClass="entr" presetSubtype="1" fill="hold" nodeType="withEffect">
                                  <p:stCondLst>
                                    <p:cond delay="100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par>
                                <p:cTn id="40" presetID="22" presetClass="entr" presetSubtype="1" fill="hold" nodeType="withEffect">
                                  <p:stCondLst>
                                    <p:cond delay="1000"/>
                                  </p:stCondLst>
                                  <p:childTnLst>
                                    <p:set>
                                      <p:cBhvr>
                                        <p:cTn id="41" dur="1" fill="hold">
                                          <p:stCondLst>
                                            <p:cond delay="0"/>
                                          </p:stCondLst>
                                        </p:cTn>
                                        <p:tgtEl>
                                          <p:spTgt spid="14"/>
                                        </p:tgtEl>
                                        <p:attrNameLst>
                                          <p:attrName>style.visibility</p:attrName>
                                        </p:attrNameLst>
                                      </p:cBhvr>
                                      <p:to>
                                        <p:strVal val="visible"/>
                                      </p:to>
                                    </p:set>
                                    <p:animEffect transition="in" filter="wipe(up)">
                                      <p:cBhvr>
                                        <p:cTn id="42" dur="500"/>
                                        <p:tgtEl>
                                          <p:spTgt spid="14"/>
                                        </p:tgtEl>
                                      </p:cBhvr>
                                    </p:animEffect>
                                  </p:childTnLst>
                                </p:cTn>
                              </p:par>
                              <p:par>
                                <p:cTn id="43" presetID="22" presetClass="entr" presetSubtype="8" fill="hold" nodeType="withEffect">
                                  <p:stCondLst>
                                    <p:cond delay="150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par>
                                <p:cTn id="46" presetID="22" presetClass="entr" presetSubtype="8" fill="hold" nodeType="withEffect">
                                  <p:stCondLst>
                                    <p:cond delay="1500"/>
                                  </p:stCondLst>
                                  <p:childTnLst>
                                    <p:set>
                                      <p:cBhvr>
                                        <p:cTn id="47" dur="1" fill="hold">
                                          <p:stCondLst>
                                            <p:cond delay="0"/>
                                          </p:stCondLst>
                                        </p:cTn>
                                        <p:tgtEl>
                                          <p:spTgt spid="11"/>
                                        </p:tgtEl>
                                        <p:attrNameLst>
                                          <p:attrName>style.visibility</p:attrName>
                                        </p:attrNameLst>
                                      </p:cBhvr>
                                      <p:to>
                                        <p:strVal val="visible"/>
                                      </p:to>
                                    </p:set>
                                    <p:animEffect transition="in" filter="wipe(left)">
                                      <p:cBhvr>
                                        <p:cTn id="48" dur="500"/>
                                        <p:tgtEl>
                                          <p:spTgt spid="11"/>
                                        </p:tgtEl>
                                      </p:cBhvr>
                                    </p:animEffect>
                                  </p:childTnLst>
                                </p:cTn>
                              </p:par>
                              <p:par>
                                <p:cTn id="49" presetID="22" presetClass="entr" presetSubtype="2" fill="hold" nodeType="withEffect">
                                  <p:stCondLst>
                                    <p:cond delay="1500"/>
                                  </p:stCondLst>
                                  <p:childTnLst>
                                    <p:set>
                                      <p:cBhvr>
                                        <p:cTn id="50" dur="1" fill="hold">
                                          <p:stCondLst>
                                            <p:cond delay="0"/>
                                          </p:stCondLst>
                                        </p:cTn>
                                        <p:tgtEl>
                                          <p:spTgt spid="10"/>
                                        </p:tgtEl>
                                        <p:attrNameLst>
                                          <p:attrName>style.visibility</p:attrName>
                                        </p:attrNameLst>
                                      </p:cBhvr>
                                      <p:to>
                                        <p:strVal val="visible"/>
                                      </p:to>
                                    </p:set>
                                    <p:animEffect transition="in" filter="wipe(right)">
                                      <p:cBhvr>
                                        <p:cTn id="51" dur="500"/>
                                        <p:tgtEl>
                                          <p:spTgt spid="10"/>
                                        </p:tgtEl>
                                      </p:cBhvr>
                                    </p:animEffect>
                                  </p:childTnLst>
                                </p:cTn>
                              </p:par>
                              <p:par>
                                <p:cTn id="52" presetID="22" presetClass="entr" presetSubtype="2" fill="hold" nodeType="withEffect">
                                  <p:stCondLst>
                                    <p:cond delay="1500"/>
                                  </p:stCondLst>
                                  <p:childTnLst>
                                    <p:set>
                                      <p:cBhvr>
                                        <p:cTn id="53" dur="1" fill="hold">
                                          <p:stCondLst>
                                            <p:cond delay="0"/>
                                          </p:stCondLst>
                                        </p:cTn>
                                        <p:tgtEl>
                                          <p:spTgt spid="17"/>
                                        </p:tgtEl>
                                        <p:attrNameLst>
                                          <p:attrName>style.visibility</p:attrName>
                                        </p:attrNameLst>
                                      </p:cBhvr>
                                      <p:to>
                                        <p:strVal val="visible"/>
                                      </p:to>
                                    </p:set>
                                    <p:animEffect transition="in" filter="wipe(right)">
                                      <p:cBhvr>
                                        <p:cTn id="54" dur="500"/>
                                        <p:tgtEl>
                                          <p:spTgt spid="17"/>
                                        </p:tgtEl>
                                      </p:cBhvr>
                                    </p:animEffect>
                                  </p:childTnLst>
                                </p:cTn>
                              </p:par>
                              <p:par>
                                <p:cTn id="55" presetID="53" presetClass="entr" presetSubtype="16" fill="hold" nodeType="withEffect">
                                  <p:stCondLst>
                                    <p:cond delay="2000"/>
                                  </p:stCondLst>
                                  <p:childTnLst>
                                    <p:set>
                                      <p:cBhvr>
                                        <p:cTn id="56" dur="1" fill="hold">
                                          <p:stCondLst>
                                            <p:cond delay="0"/>
                                          </p:stCondLst>
                                        </p:cTn>
                                        <p:tgtEl>
                                          <p:spTgt spid="31"/>
                                        </p:tgtEl>
                                        <p:attrNameLst>
                                          <p:attrName>style.visibility</p:attrName>
                                        </p:attrNameLst>
                                      </p:cBhvr>
                                      <p:to>
                                        <p:strVal val="visible"/>
                                      </p:to>
                                    </p:set>
                                    <p:anim calcmode="lin" valueType="num">
                                      <p:cBhvr>
                                        <p:cTn id="57" dur="500" fill="hold"/>
                                        <p:tgtEl>
                                          <p:spTgt spid="31"/>
                                        </p:tgtEl>
                                        <p:attrNameLst>
                                          <p:attrName>ppt_w</p:attrName>
                                        </p:attrNameLst>
                                      </p:cBhvr>
                                      <p:tavLst>
                                        <p:tav tm="0">
                                          <p:val>
                                            <p:fltVal val="0"/>
                                          </p:val>
                                        </p:tav>
                                        <p:tav tm="100000">
                                          <p:val>
                                            <p:strVal val="#ppt_w"/>
                                          </p:val>
                                        </p:tav>
                                      </p:tavLst>
                                    </p:anim>
                                    <p:anim calcmode="lin" valueType="num">
                                      <p:cBhvr>
                                        <p:cTn id="58" dur="500" fill="hold"/>
                                        <p:tgtEl>
                                          <p:spTgt spid="31"/>
                                        </p:tgtEl>
                                        <p:attrNameLst>
                                          <p:attrName>ppt_h</p:attrName>
                                        </p:attrNameLst>
                                      </p:cBhvr>
                                      <p:tavLst>
                                        <p:tav tm="0">
                                          <p:val>
                                            <p:fltVal val="0"/>
                                          </p:val>
                                        </p:tav>
                                        <p:tav tm="100000">
                                          <p:val>
                                            <p:strVal val="#ppt_h"/>
                                          </p:val>
                                        </p:tav>
                                      </p:tavLst>
                                    </p:anim>
                                    <p:animEffect transition="in" filter="fade">
                                      <p:cBhvr>
                                        <p:cTn id="59" dur="500"/>
                                        <p:tgtEl>
                                          <p:spTgt spid="31"/>
                                        </p:tgtEl>
                                      </p:cBhvr>
                                    </p:animEffect>
                                  </p:childTnLst>
                                </p:cTn>
                              </p:par>
                              <p:par>
                                <p:cTn id="60" presetID="53" presetClass="entr" presetSubtype="16" fill="hold" nodeType="withEffect">
                                  <p:stCondLst>
                                    <p:cond delay="2000"/>
                                  </p:stCondLst>
                                  <p:childTnLst>
                                    <p:set>
                                      <p:cBhvr>
                                        <p:cTn id="61" dur="1" fill="hold">
                                          <p:stCondLst>
                                            <p:cond delay="0"/>
                                          </p:stCondLst>
                                        </p:cTn>
                                        <p:tgtEl>
                                          <p:spTgt spid="34"/>
                                        </p:tgtEl>
                                        <p:attrNameLst>
                                          <p:attrName>style.visibility</p:attrName>
                                        </p:attrNameLst>
                                      </p:cBhvr>
                                      <p:to>
                                        <p:strVal val="visible"/>
                                      </p:to>
                                    </p:set>
                                    <p:anim calcmode="lin" valueType="num">
                                      <p:cBhvr>
                                        <p:cTn id="62" dur="500" fill="hold"/>
                                        <p:tgtEl>
                                          <p:spTgt spid="34"/>
                                        </p:tgtEl>
                                        <p:attrNameLst>
                                          <p:attrName>ppt_w</p:attrName>
                                        </p:attrNameLst>
                                      </p:cBhvr>
                                      <p:tavLst>
                                        <p:tav tm="0">
                                          <p:val>
                                            <p:fltVal val="0"/>
                                          </p:val>
                                        </p:tav>
                                        <p:tav tm="100000">
                                          <p:val>
                                            <p:strVal val="#ppt_w"/>
                                          </p:val>
                                        </p:tav>
                                      </p:tavLst>
                                    </p:anim>
                                    <p:anim calcmode="lin" valueType="num">
                                      <p:cBhvr>
                                        <p:cTn id="63" dur="500" fill="hold"/>
                                        <p:tgtEl>
                                          <p:spTgt spid="34"/>
                                        </p:tgtEl>
                                        <p:attrNameLst>
                                          <p:attrName>ppt_h</p:attrName>
                                        </p:attrNameLst>
                                      </p:cBhvr>
                                      <p:tavLst>
                                        <p:tav tm="0">
                                          <p:val>
                                            <p:fltVal val="0"/>
                                          </p:val>
                                        </p:tav>
                                        <p:tav tm="100000">
                                          <p:val>
                                            <p:strVal val="#ppt_h"/>
                                          </p:val>
                                        </p:tav>
                                      </p:tavLst>
                                    </p:anim>
                                    <p:animEffect transition="in" filter="fade">
                                      <p:cBhvr>
                                        <p:cTn id="64" dur="500"/>
                                        <p:tgtEl>
                                          <p:spTgt spid="34"/>
                                        </p:tgtEl>
                                      </p:cBhvr>
                                    </p:animEffect>
                                  </p:childTnLst>
                                </p:cTn>
                              </p:par>
                              <p:par>
                                <p:cTn id="65" presetID="53" presetClass="entr" presetSubtype="16" fill="hold" nodeType="withEffect">
                                  <p:stCondLst>
                                    <p:cond delay="2000"/>
                                  </p:stCondLst>
                                  <p:childTnLst>
                                    <p:set>
                                      <p:cBhvr>
                                        <p:cTn id="66" dur="1" fill="hold">
                                          <p:stCondLst>
                                            <p:cond delay="0"/>
                                          </p:stCondLst>
                                        </p:cTn>
                                        <p:tgtEl>
                                          <p:spTgt spid="37"/>
                                        </p:tgtEl>
                                        <p:attrNameLst>
                                          <p:attrName>style.visibility</p:attrName>
                                        </p:attrNameLst>
                                      </p:cBhvr>
                                      <p:to>
                                        <p:strVal val="visible"/>
                                      </p:to>
                                    </p:set>
                                    <p:anim calcmode="lin" valueType="num">
                                      <p:cBhvr>
                                        <p:cTn id="67" dur="500" fill="hold"/>
                                        <p:tgtEl>
                                          <p:spTgt spid="37"/>
                                        </p:tgtEl>
                                        <p:attrNameLst>
                                          <p:attrName>ppt_w</p:attrName>
                                        </p:attrNameLst>
                                      </p:cBhvr>
                                      <p:tavLst>
                                        <p:tav tm="0">
                                          <p:val>
                                            <p:fltVal val="0"/>
                                          </p:val>
                                        </p:tav>
                                        <p:tav tm="100000">
                                          <p:val>
                                            <p:strVal val="#ppt_w"/>
                                          </p:val>
                                        </p:tav>
                                      </p:tavLst>
                                    </p:anim>
                                    <p:anim calcmode="lin" valueType="num">
                                      <p:cBhvr>
                                        <p:cTn id="68" dur="500" fill="hold"/>
                                        <p:tgtEl>
                                          <p:spTgt spid="37"/>
                                        </p:tgtEl>
                                        <p:attrNameLst>
                                          <p:attrName>ppt_h</p:attrName>
                                        </p:attrNameLst>
                                      </p:cBhvr>
                                      <p:tavLst>
                                        <p:tav tm="0">
                                          <p:val>
                                            <p:fltVal val="0"/>
                                          </p:val>
                                        </p:tav>
                                        <p:tav tm="100000">
                                          <p:val>
                                            <p:strVal val="#ppt_h"/>
                                          </p:val>
                                        </p:tav>
                                      </p:tavLst>
                                    </p:anim>
                                    <p:animEffect transition="in" filter="fade">
                                      <p:cBhvr>
                                        <p:cTn id="69" dur="500"/>
                                        <p:tgtEl>
                                          <p:spTgt spid="37"/>
                                        </p:tgtEl>
                                      </p:cBhvr>
                                    </p:animEffect>
                                  </p:childTnLst>
                                </p:cTn>
                              </p:par>
                              <p:par>
                                <p:cTn id="70" presetID="53" presetClass="entr" presetSubtype="16" fill="hold" nodeType="withEffect">
                                  <p:stCondLst>
                                    <p:cond delay="2000"/>
                                  </p:stCondLst>
                                  <p:childTnLst>
                                    <p:set>
                                      <p:cBhvr>
                                        <p:cTn id="71" dur="1" fill="hold">
                                          <p:stCondLst>
                                            <p:cond delay="0"/>
                                          </p:stCondLst>
                                        </p:cTn>
                                        <p:tgtEl>
                                          <p:spTgt spid="40"/>
                                        </p:tgtEl>
                                        <p:attrNameLst>
                                          <p:attrName>style.visibility</p:attrName>
                                        </p:attrNameLst>
                                      </p:cBhvr>
                                      <p:to>
                                        <p:strVal val="visible"/>
                                      </p:to>
                                    </p:set>
                                    <p:anim calcmode="lin" valueType="num">
                                      <p:cBhvr>
                                        <p:cTn id="72" dur="500" fill="hold"/>
                                        <p:tgtEl>
                                          <p:spTgt spid="40"/>
                                        </p:tgtEl>
                                        <p:attrNameLst>
                                          <p:attrName>ppt_w</p:attrName>
                                        </p:attrNameLst>
                                      </p:cBhvr>
                                      <p:tavLst>
                                        <p:tav tm="0">
                                          <p:val>
                                            <p:fltVal val="0"/>
                                          </p:val>
                                        </p:tav>
                                        <p:tav tm="100000">
                                          <p:val>
                                            <p:strVal val="#ppt_w"/>
                                          </p:val>
                                        </p:tav>
                                      </p:tavLst>
                                    </p:anim>
                                    <p:anim calcmode="lin" valueType="num">
                                      <p:cBhvr>
                                        <p:cTn id="73" dur="500" fill="hold"/>
                                        <p:tgtEl>
                                          <p:spTgt spid="40"/>
                                        </p:tgtEl>
                                        <p:attrNameLst>
                                          <p:attrName>ppt_h</p:attrName>
                                        </p:attrNameLst>
                                      </p:cBhvr>
                                      <p:tavLst>
                                        <p:tav tm="0">
                                          <p:val>
                                            <p:fltVal val="0"/>
                                          </p:val>
                                        </p:tav>
                                        <p:tav tm="100000">
                                          <p:val>
                                            <p:strVal val="#ppt_h"/>
                                          </p:val>
                                        </p:tav>
                                      </p:tavLst>
                                    </p:anim>
                                    <p:animEffect transition="in" filter="fade">
                                      <p:cBhvr>
                                        <p:cTn id="74" dur="500"/>
                                        <p:tgtEl>
                                          <p:spTgt spid="40"/>
                                        </p:tgtEl>
                                      </p:cBhvr>
                                    </p:animEffect>
                                  </p:childTnLst>
                                </p:cTn>
                              </p:par>
                              <p:par>
                                <p:cTn id="75" presetID="22" presetClass="entr" presetSubtype="1" fill="hold" nodeType="withEffect">
                                  <p:stCondLst>
                                    <p:cond delay="2500"/>
                                  </p:stCondLst>
                                  <p:childTnLst>
                                    <p:set>
                                      <p:cBhvr>
                                        <p:cTn id="76" dur="1" fill="hold">
                                          <p:stCondLst>
                                            <p:cond delay="0"/>
                                          </p:stCondLst>
                                        </p:cTn>
                                        <p:tgtEl>
                                          <p:spTgt spid="18"/>
                                        </p:tgtEl>
                                        <p:attrNameLst>
                                          <p:attrName>style.visibility</p:attrName>
                                        </p:attrNameLst>
                                      </p:cBhvr>
                                      <p:to>
                                        <p:strVal val="visible"/>
                                      </p:to>
                                    </p:set>
                                    <p:animEffect transition="in" filter="wipe(up)">
                                      <p:cBhvr>
                                        <p:cTn id="77" dur="500"/>
                                        <p:tgtEl>
                                          <p:spTgt spid="18"/>
                                        </p:tgtEl>
                                      </p:cBhvr>
                                    </p:animEffect>
                                  </p:childTnLst>
                                </p:cTn>
                              </p:par>
                              <p:par>
                                <p:cTn id="78" presetID="22" presetClass="entr" presetSubtype="1" fill="hold" nodeType="withEffect">
                                  <p:stCondLst>
                                    <p:cond delay="2500"/>
                                  </p:stCondLst>
                                  <p:childTnLst>
                                    <p:set>
                                      <p:cBhvr>
                                        <p:cTn id="79" dur="1" fill="hold">
                                          <p:stCondLst>
                                            <p:cond delay="0"/>
                                          </p:stCondLst>
                                        </p:cTn>
                                        <p:tgtEl>
                                          <p:spTgt spid="19"/>
                                        </p:tgtEl>
                                        <p:attrNameLst>
                                          <p:attrName>style.visibility</p:attrName>
                                        </p:attrNameLst>
                                      </p:cBhvr>
                                      <p:to>
                                        <p:strVal val="visible"/>
                                      </p:to>
                                    </p:set>
                                    <p:animEffect transition="in" filter="wipe(up)">
                                      <p:cBhvr>
                                        <p:cTn id="80" dur="500"/>
                                        <p:tgtEl>
                                          <p:spTgt spid="19"/>
                                        </p:tgtEl>
                                      </p:cBhvr>
                                    </p:animEffect>
                                  </p:childTnLst>
                                </p:cTn>
                              </p:par>
                              <p:par>
                                <p:cTn id="81" presetID="22" presetClass="entr" presetSubtype="1" fill="hold" nodeType="withEffect">
                                  <p:stCondLst>
                                    <p:cond delay="2500"/>
                                  </p:stCondLst>
                                  <p:childTnLst>
                                    <p:set>
                                      <p:cBhvr>
                                        <p:cTn id="82" dur="1" fill="hold">
                                          <p:stCondLst>
                                            <p:cond delay="0"/>
                                          </p:stCondLst>
                                        </p:cTn>
                                        <p:tgtEl>
                                          <p:spTgt spid="20"/>
                                        </p:tgtEl>
                                        <p:attrNameLst>
                                          <p:attrName>style.visibility</p:attrName>
                                        </p:attrNameLst>
                                      </p:cBhvr>
                                      <p:to>
                                        <p:strVal val="visible"/>
                                      </p:to>
                                    </p:set>
                                    <p:animEffect transition="in" filter="wipe(up)">
                                      <p:cBhvr>
                                        <p:cTn id="83" dur="500"/>
                                        <p:tgtEl>
                                          <p:spTgt spid="20"/>
                                        </p:tgtEl>
                                      </p:cBhvr>
                                    </p:animEffect>
                                  </p:childTnLst>
                                </p:cTn>
                              </p:par>
                              <p:par>
                                <p:cTn id="84" presetID="22" presetClass="entr" presetSubtype="1" fill="hold" nodeType="withEffect">
                                  <p:stCondLst>
                                    <p:cond delay="2500"/>
                                  </p:stCondLst>
                                  <p:childTnLst>
                                    <p:set>
                                      <p:cBhvr>
                                        <p:cTn id="85" dur="1" fill="hold">
                                          <p:stCondLst>
                                            <p:cond delay="0"/>
                                          </p:stCondLst>
                                        </p:cTn>
                                        <p:tgtEl>
                                          <p:spTgt spid="21"/>
                                        </p:tgtEl>
                                        <p:attrNameLst>
                                          <p:attrName>style.visibility</p:attrName>
                                        </p:attrNameLst>
                                      </p:cBhvr>
                                      <p:to>
                                        <p:strVal val="visible"/>
                                      </p:to>
                                    </p:set>
                                    <p:animEffect transition="in" filter="wipe(up)">
                                      <p:cBhvr>
                                        <p:cTn id="86" dur="500"/>
                                        <p:tgtEl>
                                          <p:spTgt spid="21"/>
                                        </p:tgtEl>
                                      </p:cBhvr>
                                    </p:animEffect>
                                  </p:childTnLst>
                                </p:cTn>
                              </p:par>
                              <p:par>
                                <p:cTn id="87" presetID="10" presetClass="entr" presetSubtype="0" fill="hold" grpId="0" nodeType="withEffect">
                                  <p:stCondLst>
                                    <p:cond delay="300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childTnLst>
                                </p:cTn>
                              </p:par>
                              <p:par>
                                <p:cTn id="90" presetID="10" presetClass="entr" presetSubtype="0" fill="hold" grpId="0" nodeType="withEffect">
                                  <p:stCondLst>
                                    <p:cond delay="3000"/>
                                  </p:stCondLst>
                                  <p:childTnLst>
                                    <p:set>
                                      <p:cBhvr>
                                        <p:cTn id="91" dur="1" fill="hold">
                                          <p:stCondLst>
                                            <p:cond delay="0"/>
                                          </p:stCondLst>
                                        </p:cTn>
                                        <p:tgtEl>
                                          <p:spTgt spid="44"/>
                                        </p:tgtEl>
                                        <p:attrNameLst>
                                          <p:attrName>style.visibility</p:attrName>
                                        </p:attrNameLst>
                                      </p:cBhvr>
                                      <p:to>
                                        <p:strVal val="visible"/>
                                      </p:to>
                                    </p:set>
                                    <p:animEffect transition="in" filter="fade">
                                      <p:cBhvr>
                                        <p:cTn id="92" dur="1000"/>
                                        <p:tgtEl>
                                          <p:spTgt spid="44"/>
                                        </p:tgtEl>
                                      </p:cBhvr>
                                    </p:animEffect>
                                  </p:childTnLst>
                                </p:cTn>
                              </p:par>
                              <p:par>
                                <p:cTn id="93" presetID="10" presetClass="entr" presetSubtype="0" fill="hold" grpId="0" nodeType="withEffect">
                                  <p:stCondLst>
                                    <p:cond delay="3000"/>
                                  </p:stCondLst>
                                  <p:childTnLst>
                                    <p:set>
                                      <p:cBhvr>
                                        <p:cTn id="94" dur="1" fill="hold">
                                          <p:stCondLst>
                                            <p:cond delay="0"/>
                                          </p:stCondLst>
                                        </p:cTn>
                                        <p:tgtEl>
                                          <p:spTgt spid="45"/>
                                        </p:tgtEl>
                                        <p:attrNameLst>
                                          <p:attrName>style.visibility</p:attrName>
                                        </p:attrNameLst>
                                      </p:cBhvr>
                                      <p:to>
                                        <p:strVal val="visible"/>
                                      </p:to>
                                    </p:set>
                                    <p:animEffect transition="in" filter="fade">
                                      <p:cBhvr>
                                        <p:cTn id="95" dur="1000"/>
                                        <p:tgtEl>
                                          <p:spTgt spid="45"/>
                                        </p:tgtEl>
                                      </p:cBhvr>
                                    </p:animEffect>
                                  </p:childTnLst>
                                </p:cTn>
                              </p:par>
                              <p:par>
                                <p:cTn id="96" presetID="10" presetClass="entr" presetSubtype="0" fill="hold" grpId="0" nodeType="withEffect">
                                  <p:stCondLst>
                                    <p:cond delay="3000"/>
                                  </p:stCondLst>
                                  <p:childTnLst>
                                    <p:set>
                                      <p:cBhvr>
                                        <p:cTn id="97" dur="1" fill="hold">
                                          <p:stCondLst>
                                            <p:cond delay="0"/>
                                          </p:stCondLst>
                                        </p:cTn>
                                        <p:tgtEl>
                                          <p:spTgt spid="46"/>
                                        </p:tgtEl>
                                        <p:attrNameLst>
                                          <p:attrName>style.visibility</p:attrName>
                                        </p:attrNameLst>
                                      </p:cBhvr>
                                      <p:to>
                                        <p:strVal val="visible"/>
                                      </p:to>
                                    </p:set>
                                    <p:animEffect transition="in" filter="fade">
                                      <p:cBhvr>
                                        <p:cTn id="98" dur="1000"/>
                                        <p:tgtEl>
                                          <p:spTgt spid="46"/>
                                        </p:tgtEl>
                                      </p:cBhvr>
                                    </p:animEffect>
                                  </p:childTnLst>
                                </p:cTn>
                              </p:par>
                              <p:par>
                                <p:cTn id="99" presetID="10" presetClass="entr" presetSubtype="0" fill="hold" grpId="0" nodeType="withEffect">
                                  <p:stCondLst>
                                    <p:cond delay="3000"/>
                                  </p:stCondLst>
                                  <p:childTnLst>
                                    <p:set>
                                      <p:cBhvr>
                                        <p:cTn id="100" dur="1" fill="hold">
                                          <p:stCondLst>
                                            <p:cond delay="0"/>
                                          </p:stCondLst>
                                        </p:cTn>
                                        <p:tgtEl>
                                          <p:spTgt spid="47"/>
                                        </p:tgtEl>
                                        <p:attrNameLst>
                                          <p:attrName>style.visibility</p:attrName>
                                        </p:attrNameLst>
                                      </p:cBhvr>
                                      <p:to>
                                        <p:strVal val="visible"/>
                                      </p:to>
                                    </p:set>
                                    <p:animEffect transition="in" filter="fade">
                                      <p:cBhvr>
                                        <p:cTn id="101" dur="1000"/>
                                        <p:tgtEl>
                                          <p:spTgt spid="47"/>
                                        </p:tgtEl>
                                      </p:cBhvr>
                                    </p:animEffect>
                                  </p:childTnLst>
                                </p:cTn>
                              </p:par>
                              <p:par>
                                <p:cTn id="102" presetID="10" presetClass="entr" presetSubtype="0" fill="hold" grpId="0" nodeType="withEffect">
                                  <p:stCondLst>
                                    <p:cond delay="3000"/>
                                  </p:stCondLst>
                                  <p:childTnLst>
                                    <p:set>
                                      <p:cBhvr>
                                        <p:cTn id="103" dur="1" fill="hold">
                                          <p:stCondLst>
                                            <p:cond delay="0"/>
                                          </p:stCondLst>
                                        </p:cTn>
                                        <p:tgtEl>
                                          <p:spTgt spid="48"/>
                                        </p:tgtEl>
                                        <p:attrNameLst>
                                          <p:attrName>style.visibility</p:attrName>
                                        </p:attrNameLst>
                                      </p:cBhvr>
                                      <p:to>
                                        <p:strVal val="visible"/>
                                      </p:to>
                                    </p:set>
                                    <p:animEffect transition="in" filter="fade">
                                      <p:cBhvr>
                                        <p:cTn id="104" dur="1000"/>
                                        <p:tgtEl>
                                          <p:spTgt spid="48"/>
                                        </p:tgtEl>
                                      </p:cBhvr>
                                    </p:animEffect>
                                  </p:childTnLst>
                                </p:cTn>
                              </p:par>
                              <p:par>
                                <p:cTn id="105" presetID="10" presetClass="entr" presetSubtype="0" fill="hold" grpId="0" nodeType="withEffect">
                                  <p:stCondLst>
                                    <p:cond delay="300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46" grpId="0"/>
      <p:bldP spid="47" grpId="0"/>
      <p:bldP spid="48" grpId="0"/>
      <p:bldP spid="49" grpId="0"/>
    </p:bld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1_40">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3977640" y="0"/>
            <a:ext cx="5166360" cy="6858000"/>
          </a:xfrm>
          <a:prstGeom prst="rect">
            <a:avLst/>
          </a:prstGeom>
        </p:spPr>
        <p:txBody>
          <a:bodyPr lIns="91422" tIns="45711" rIns="91422" bIns="45711" anchor="ctr">
            <a:normAutofit/>
          </a:bodyPr>
          <a:lstStyle>
            <a:lvl1pPr marL="0" indent="0" algn="ctr">
              <a:buNone/>
              <a:defRPr sz="1000" baseline="0">
                <a:solidFill>
                  <a:schemeClr val="bg1">
                    <a:lumMod val="65000"/>
                  </a:schemeClr>
                </a:solidFill>
                <a:latin typeface="+mn-lt"/>
                <a:cs typeface="Arial"/>
              </a:defRPr>
            </a:lvl1pPr>
          </a:lstStyle>
          <a:p>
            <a:r>
              <a:rPr lang="en-US" dirty="0" smtClean="0"/>
              <a:t>Insert image</a:t>
            </a:r>
            <a:endParaRPr lang="en-US" dirty="0"/>
          </a:p>
        </p:txBody>
      </p:sp>
    </p:spTree>
    <p:extLst>
      <p:ext uri="{BB962C8B-B14F-4D97-AF65-F5344CB8AC3E}">
        <p14:creationId xmlns:p14="http://schemas.microsoft.com/office/powerpoint/2010/main" val="3378307829"/>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877B1AD-D523-4C0D-8362-A7CFF4E86502}" type="datetimeFigureOut">
              <a:rPr lang="en-US" smtClean="0">
                <a:solidFill>
                  <a:srgbClr val="000000">
                    <a:tint val="75000"/>
                  </a:srgbClr>
                </a:solidFill>
              </a:rPr>
              <a:pPr/>
              <a:t>4/12/2020</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F8B9E821-CB41-4557-879C-24BFC1EF65F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69515261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77B1AD-D523-4C0D-8362-A7CFF4E86502}" type="datetimeFigureOut">
              <a:rPr lang="en-US" smtClean="0">
                <a:solidFill>
                  <a:srgbClr val="000000">
                    <a:tint val="75000"/>
                  </a:srgbClr>
                </a:solidFill>
              </a:rPr>
              <a:pPr/>
              <a:t>4/12/2020</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F8B9E821-CB41-4557-879C-24BFC1EF65F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52365118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77B1AD-D523-4C0D-8362-A7CFF4E86502}" type="datetimeFigureOut">
              <a:rPr lang="en-US" smtClean="0">
                <a:solidFill>
                  <a:srgbClr val="000000">
                    <a:tint val="75000"/>
                  </a:srgbClr>
                </a:solidFill>
              </a:rPr>
              <a:pPr/>
              <a:t>4/12/2020</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F8B9E821-CB41-4557-879C-24BFC1EF65F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37209780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877B1AD-D523-4C0D-8362-A7CFF4E86502}" type="datetimeFigureOut">
              <a:rPr lang="en-US" smtClean="0">
                <a:solidFill>
                  <a:srgbClr val="000000">
                    <a:tint val="75000"/>
                  </a:srgbClr>
                </a:solidFill>
              </a:rPr>
              <a:pPr/>
              <a:t>4/12/2020</a:t>
            </a:fld>
            <a:endParaRPr lang="en-US" dirty="0">
              <a:solidFill>
                <a:srgbClr val="000000">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F8B9E821-CB41-4557-879C-24BFC1EF65F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83667099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877B1AD-D523-4C0D-8362-A7CFF4E86502}" type="datetimeFigureOut">
              <a:rPr lang="en-US" smtClean="0">
                <a:solidFill>
                  <a:srgbClr val="000000">
                    <a:tint val="75000"/>
                  </a:srgbClr>
                </a:solidFill>
              </a:rPr>
              <a:pPr/>
              <a:t>4/12/2020</a:t>
            </a:fld>
            <a:endParaRPr lang="en-US" dirty="0">
              <a:solidFill>
                <a:srgbClr val="000000">
                  <a:tint val="75000"/>
                </a:srgbClr>
              </a:solidFill>
            </a:endParaRPr>
          </a:p>
        </p:txBody>
      </p:sp>
      <p:sp>
        <p:nvSpPr>
          <p:cNvPr id="8" name="Footer Placeholder 7"/>
          <p:cNvSpPr>
            <a:spLocks noGrp="1"/>
          </p:cNvSpPr>
          <p:nvPr>
            <p:ph type="ftr" sz="quarter" idx="11"/>
          </p:nvPr>
        </p:nvSpPr>
        <p:spPr/>
        <p:txBody>
          <a:bodyPr/>
          <a:lstStyle/>
          <a:p>
            <a:endParaRPr lang="en-US" dirty="0">
              <a:solidFill>
                <a:srgbClr val="000000">
                  <a:tint val="75000"/>
                </a:srgbClr>
              </a:solidFill>
            </a:endParaRPr>
          </a:p>
        </p:txBody>
      </p:sp>
      <p:sp>
        <p:nvSpPr>
          <p:cNvPr id="9" name="Slide Number Placeholder 8"/>
          <p:cNvSpPr>
            <a:spLocks noGrp="1"/>
          </p:cNvSpPr>
          <p:nvPr>
            <p:ph type="sldNum" sz="quarter" idx="12"/>
          </p:nvPr>
        </p:nvSpPr>
        <p:spPr/>
        <p:txBody>
          <a:bodyPr/>
          <a:lstStyle/>
          <a:p>
            <a:fld id="{F8B9E821-CB41-4557-879C-24BFC1EF65F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7465580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52043735"/>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877B1AD-D523-4C0D-8362-A7CFF4E86502}" type="datetimeFigureOut">
              <a:rPr lang="en-US" smtClean="0">
                <a:solidFill>
                  <a:srgbClr val="000000">
                    <a:tint val="75000"/>
                  </a:srgbClr>
                </a:solidFill>
              </a:rPr>
              <a:pPr/>
              <a:t>4/12/2020</a:t>
            </a:fld>
            <a:endParaRPr lang="en-US" dirty="0">
              <a:solidFill>
                <a:srgbClr val="000000">
                  <a:tint val="75000"/>
                </a:srgbClr>
              </a:solidFill>
            </a:endParaRPr>
          </a:p>
        </p:txBody>
      </p:sp>
      <p:sp>
        <p:nvSpPr>
          <p:cNvPr id="4" name="Footer Placeholder 3"/>
          <p:cNvSpPr>
            <a:spLocks noGrp="1"/>
          </p:cNvSpPr>
          <p:nvPr>
            <p:ph type="ftr" sz="quarter" idx="11"/>
          </p:nvPr>
        </p:nvSpPr>
        <p:spPr/>
        <p:txBody>
          <a:bodyPr/>
          <a:lstStyle/>
          <a:p>
            <a:endParaRPr lang="en-US" dirty="0">
              <a:solidFill>
                <a:srgbClr val="000000">
                  <a:tint val="75000"/>
                </a:srgbClr>
              </a:solidFill>
            </a:endParaRPr>
          </a:p>
        </p:txBody>
      </p:sp>
      <p:sp>
        <p:nvSpPr>
          <p:cNvPr id="5" name="Slide Number Placeholder 4"/>
          <p:cNvSpPr>
            <a:spLocks noGrp="1"/>
          </p:cNvSpPr>
          <p:nvPr>
            <p:ph type="sldNum" sz="quarter" idx="12"/>
          </p:nvPr>
        </p:nvSpPr>
        <p:spPr/>
        <p:txBody>
          <a:bodyPr/>
          <a:lstStyle/>
          <a:p>
            <a:fld id="{F8B9E821-CB41-4557-879C-24BFC1EF65F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166942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77B1AD-D523-4C0D-8362-A7CFF4E86502}" type="datetimeFigureOut">
              <a:rPr lang="en-US" smtClean="0">
                <a:solidFill>
                  <a:srgbClr val="000000">
                    <a:tint val="75000"/>
                  </a:srgbClr>
                </a:solidFill>
              </a:rPr>
              <a:pPr/>
              <a:t>4/12/2020</a:t>
            </a:fld>
            <a:endParaRPr lang="en-US" dirty="0">
              <a:solidFill>
                <a:srgbClr val="000000">
                  <a:tint val="75000"/>
                </a:srgbClr>
              </a:solidFill>
            </a:endParaRPr>
          </a:p>
        </p:txBody>
      </p:sp>
      <p:sp>
        <p:nvSpPr>
          <p:cNvPr id="3" name="Footer Placeholder 2"/>
          <p:cNvSpPr>
            <a:spLocks noGrp="1"/>
          </p:cNvSpPr>
          <p:nvPr>
            <p:ph type="ftr" sz="quarter" idx="11"/>
          </p:nvPr>
        </p:nvSpPr>
        <p:spPr/>
        <p:txBody>
          <a:bodyPr/>
          <a:lstStyle/>
          <a:p>
            <a:endParaRPr lang="en-US" dirty="0">
              <a:solidFill>
                <a:srgbClr val="000000">
                  <a:tint val="75000"/>
                </a:srgbClr>
              </a:solidFill>
            </a:endParaRPr>
          </a:p>
        </p:txBody>
      </p:sp>
      <p:sp>
        <p:nvSpPr>
          <p:cNvPr id="4" name="Slide Number Placeholder 3"/>
          <p:cNvSpPr>
            <a:spLocks noGrp="1"/>
          </p:cNvSpPr>
          <p:nvPr>
            <p:ph type="sldNum" sz="quarter" idx="12"/>
          </p:nvPr>
        </p:nvSpPr>
        <p:spPr/>
        <p:txBody>
          <a:bodyPr/>
          <a:lstStyle/>
          <a:p>
            <a:fld id="{F8B9E821-CB41-4557-879C-24BFC1EF65F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25428501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77B1AD-D523-4C0D-8362-A7CFF4E86502}" type="datetimeFigureOut">
              <a:rPr lang="en-US" smtClean="0">
                <a:solidFill>
                  <a:srgbClr val="000000">
                    <a:tint val="75000"/>
                  </a:srgbClr>
                </a:solidFill>
              </a:rPr>
              <a:pPr/>
              <a:t>4/12/2020</a:t>
            </a:fld>
            <a:endParaRPr lang="en-US" dirty="0">
              <a:solidFill>
                <a:srgbClr val="000000">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F8B9E821-CB41-4557-879C-24BFC1EF65F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34601137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77B1AD-D523-4C0D-8362-A7CFF4E86502}" type="datetimeFigureOut">
              <a:rPr lang="en-US" smtClean="0">
                <a:solidFill>
                  <a:srgbClr val="000000">
                    <a:tint val="75000"/>
                  </a:srgbClr>
                </a:solidFill>
              </a:rPr>
              <a:pPr/>
              <a:t>4/12/2020</a:t>
            </a:fld>
            <a:endParaRPr lang="en-US" dirty="0">
              <a:solidFill>
                <a:srgbClr val="000000">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F8B9E821-CB41-4557-879C-24BFC1EF65F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77110513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77B1AD-D523-4C0D-8362-A7CFF4E86502}" type="datetimeFigureOut">
              <a:rPr lang="en-US" smtClean="0">
                <a:solidFill>
                  <a:srgbClr val="000000">
                    <a:tint val="75000"/>
                  </a:srgbClr>
                </a:solidFill>
              </a:rPr>
              <a:pPr/>
              <a:t>4/12/2020</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F8B9E821-CB41-4557-879C-24BFC1EF65F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42507842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77B1AD-D523-4C0D-8362-A7CFF4E86502}" type="datetimeFigureOut">
              <a:rPr lang="en-US" smtClean="0">
                <a:solidFill>
                  <a:srgbClr val="000000">
                    <a:tint val="75000"/>
                  </a:srgbClr>
                </a:solidFill>
              </a:rPr>
              <a:pPr/>
              <a:t>4/12/2020</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F8B9E821-CB41-4557-879C-24BFC1EF65F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74504993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49928149"/>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Sample clean page">
    <p:spTree>
      <p:nvGrpSpPr>
        <p:cNvPr id="1" name=""/>
        <p:cNvGrpSpPr/>
        <p:nvPr/>
      </p:nvGrpSpPr>
      <p:grpSpPr>
        <a:xfrm>
          <a:off x="0" y="0"/>
          <a:ext cx="0" cy="0"/>
          <a:chOff x="0" y="0"/>
          <a:chExt cx="0" cy="0"/>
        </a:xfrm>
      </p:grpSpPr>
      <p:sp>
        <p:nvSpPr>
          <p:cNvPr id="17" name="Title 8"/>
          <p:cNvSpPr>
            <a:spLocks noGrp="1"/>
          </p:cNvSpPr>
          <p:nvPr>
            <p:ph type="title"/>
          </p:nvPr>
        </p:nvSpPr>
        <p:spPr>
          <a:xfrm>
            <a:off x="273050" y="683683"/>
            <a:ext cx="48006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48" name="Text Placeholder 27"/>
          <p:cNvSpPr>
            <a:spLocks noGrp="1"/>
          </p:cNvSpPr>
          <p:nvPr>
            <p:ph type="body" sz="quarter" idx="25" hasCustomPrompt="1"/>
          </p:nvPr>
        </p:nvSpPr>
        <p:spPr>
          <a:xfrm>
            <a:off x="273050" y="1253459"/>
            <a:ext cx="48006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2103045888"/>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6" name="Picture Placeholder 7"/>
          <p:cNvSpPr>
            <a:spLocks noGrp="1"/>
          </p:cNvSpPr>
          <p:nvPr>
            <p:ph type="pic" sz="quarter" idx="10"/>
          </p:nvPr>
        </p:nvSpPr>
        <p:spPr>
          <a:xfrm>
            <a:off x="0" y="1"/>
            <a:ext cx="9144000" cy="4783138"/>
          </a:xfrm>
        </p:spPr>
        <p:txBody>
          <a:bodyPr anchor="ctr">
            <a:normAutofit/>
          </a:bodyPr>
          <a:lstStyle>
            <a:lvl1pPr algn="ctr">
              <a:defRPr sz="1050"/>
            </a:lvl1pPr>
          </a:lstStyle>
          <a:p>
            <a:endParaRPr lang="en-US"/>
          </a:p>
        </p:txBody>
      </p:sp>
    </p:spTree>
    <p:extLst>
      <p:ext uri="{BB962C8B-B14F-4D97-AF65-F5344CB8AC3E}">
        <p14:creationId xmlns:p14="http://schemas.microsoft.com/office/powerpoint/2010/main" val="3557052142"/>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About Us">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3276600" y="0"/>
            <a:ext cx="5867400" cy="6858000"/>
          </a:xfrm>
          <a:prstGeom prst="rect">
            <a:avLst/>
          </a:prstGeom>
        </p:spPr>
        <p:txBody>
          <a:bodyPr lIns="91422" tIns="45711" rIns="91422" bIns="45711" anchor="ctr"/>
          <a:lstStyle>
            <a:lvl1pPr marL="0" indent="0" algn="ctr">
              <a:buNone/>
              <a:defRPr sz="1000"/>
            </a:lvl1pPr>
          </a:lstStyle>
          <a:p>
            <a:r>
              <a:rPr lang="en-US" dirty="0" smtClean="0"/>
              <a:t>Insert Image</a:t>
            </a:r>
            <a:endParaRPr lang="en-US" dirty="0"/>
          </a:p>
        </p:txBody>
      </p:sp>
      <p:sp>
        <p:nvSpPr>
          <p:cNvPr id="3" name="Rectangle 2"/>
          <p:cNvSpPr/>
          <p:nvPr userDrawn="1"/>
        </p:nvSpPr>
        <p:spPr>
          <a:xfrm>
            <a:off x="0" y="0"/>
            <a:ext cx="3276600" cy="6858000"/>
          </a:xfrm>
          <a:prstGeom prst="rect">
            <a:avLst/>
          </a:prstGeom>
          <a:solidFill>
            <a:srgbClr val="1B283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rtl="0"/>
            <a:endParaRPr lang="en-US">
              <a:solidFill>
                <a:srgbClr val="FFFFFF"/>
              </a:solidFill>
            </a:endParaRPr>
          </a:p>
        </p:txBody>
      </p:sp>
      <p:sp>
        <p:nvSpPr>
          <p:cNvPr id="7" name="Title 8"/>
          <p:cNvSpPr>
            <a:spLocks noGrp="1"/>
          </p:cNvSpPr>
          <p:nvPr>
            <p:ph type="title"/>
          </p:nvPr>
        </p:nvSpPr>
        <p:spPr>
          <a:xfrm>
            <a:off x="273051" y="683683"/>
            <a:ext cx="2854198" cy="698500"/>
          </a:xfrm>
          <a:prstGeom prst="rect">
            <a:avLst/>
          </a:prstGeom>
        </p:spPr>
        <p:txBody>
          <a:bodyPr vert="horz"/>
          <a:lstStyle>
            <a:lvl1pPr algn="l">
              <a:defRPr sz="2400">
                <a:solidFill>
                  <a:schemeClr val="bg1"/>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8" name="Text Placeholder 27"/>
          <p:cNvSpPr>
            <a:spLocks noGrp="1"/>
          </p:cNvSpPr>
          <p:nvPr>
            <p:ph type="body" sz="quarter" idx="25" hasCustomPrompt="1"/>
          </p:nvPr>
        </p:nvSpPr>
        <p:spPr>
          <a:xfrm>
            <a:off x="273051" y="1253459"/>
            <a:ext cx="2854198" cy="381065"/>
          </a:xfrm>
          <a:prstGeom prst="rect">
            <a:avLst/>
          </a:prstGeom>
        </p:spPr>
        <p:txBody>
          <a:bodyPr vert="horz"/>
          <a:lstStyle>
            <a:lvl1pPr marL="0" indent="0" algn="l">
              <a:buNone/>
              <a:defRPr sz="900" baseline="0">
                <a:solidFill>
                  <a:schemeClr val="bg1"/>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120139629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ample clean page">
    <p:spTree>
      <p:nvGrpSpPr>
        <p:cNvPr id="1" name=""/>
        <p:cNvGrpSpPr/>
        <p:nvPr/>
      </p:nvGrpSpPr>
      <p:grpSpPr>
        <a:xfrm>
          <a:off x="0" y="0"/>
          <a:ext cx="0" cy="0"/>
          <a:chOff x="0" y="0"/>
          <a:chExt cx="0" cy="0"/>
        </a:xfrm>
      </p:grpSpPr>
      <p:sp>
        <p:nvSpPr>
          <p:cNvPr id="17" name="Title 8"/>
          <p:cNvSpPr>
            <a:spLocks noGrp="1"/>
          </p:cNvSpPr>
          <p:nvPr>
            <p:ph type="title"/>
          </p:nvPr>
        </p:nvSpPr>
        <p:spPr>
          <a:xfrm>
            <a:off x="273050" y="683683"/>
            <a:ext cx="48006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48" name="Text Placeholder 27"/>
          <p:cNvSpPr>
            <a:spLocks noGrp="1"/>
          </p:cNvSpPr>
          <p:nvPr>
            <p:ph type="body" sz="quarter" idx="25" hasCustomPrompt="1"/>
          </p:nvPr>
        </p:nvSpPr>
        <p:spPr>
          <a:xfrm>
            <a:off x="273050" y="1253459"/>
            <a:ext cx="48006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3235091175"/>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6"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835562647"/>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2"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3"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
        <p:nvSpPr>
          <p:cNvPr id="4" name="Picture Placeholder 6"/>
          <p:cNvSpPr>
            <a:spLocks noGrp="1"/>
          </p:cNvSpPr>
          <p:nvPr>
            <p:ph type="pic" sz="quarter" idx="16" hasCustomPrompt="1"/>
          </p:nvPr>
        </p:nvSpPr>
        <p:spPr>
          <a:xfrm>
            <a:off x="4836695" y="1951958"/>
            <a:ext cx="4071211" cy="4455107"/>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Tree>
    <p:extLst>
      <p:ext uri="{BB962C8B-B14F-4D97-AF65-F5344CB8AC3E}">
        <p14:creationId xmlns:p14="http://schemas.microsoft.com/office/powerpoint/2010/main" val="3405470451"/>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1660526"/>
            <a:ext cx="9144000" cy="3122613"/>
          </a:xfrm>
        </p:spPr>
        <p:txBody>
          <a:bodyPr anchor="ctr">
            <a:normAutofit/>
          </a:bodyPr>
          <a:lstStyle>
            <a:lvl1pPr algn="ctr">
              <a:defRPr sz="1050"/>
            </a:lvl1pPr>
          </a:lstStyle>
          <a:p>
            <a:endParaRPr lang="en-US"/>
          </a:p>
        </p:txBody>
      </p:sp>
      <p:sp>
        <p:nvSpPr>
          <p:cNvPr id="9"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10"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1379391275"/>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54" name="Picture Placeholder 53"/>
          <p:cNvSpPr>
            <a:spLocks noGrp="1"/>
          </p:cNvSpPr>
          <p:nvPr>
            <p:ph type="pic" sz="quarter" idx="10"/>
          </p:nvPr>
        </p:nvSpPr>
        <p:spPr>
          <a:xfrm>
            <a:off x="273051" y="1950665"/>
            <a:ext cx="3886199" cy="1547812"/>
          </a:xfrm>
        </p:spPr>
        <p:txBody>
          <a:bodyPr>
            <a:normAutofit/>
          </a:bodyPr>
          <a:lstStyle>
            <a:lvl1pPr>
              <a:defRPr sz="1050"/>
            </a:lvl1pPr>
          </a:lstStyle>
          <a:p>
            <a:endParaRPr lang="en-US" dirty="0"/>
          </a:p>
        </p:txBody>
      </p:sp>
      <p:sp>
        <p:nvSpPr>
          <p:cNvPr id="55" name="Picture Placeholder 53"/>
          <p:cNvSpPr>
            <a:spLocks noGrp="1"/>
          </p:cNvSpPr>
          <p:nvPr>
            <p:ph type="pic" sz="quarter" idx="11"/>
          </p:nvPr>
        </p:nvSpPr>
        <p:spPr>
          <a:xfrm>
            <a:off x="4719204" y="1950665"/>
            <a:ext cx="4087093" cy="1547812"/>
          </a:xfrm>
        </p:spPr>
        <p:txBody>
          <a:bodyPr>
            <a:normAutofit/>
          </a:bodyPr>
          <a:lstStyle>
            <a:lvl1pPr>
              <a:defRPr sz="1050"/>
            </a:lvl1pPr>
          </a:lstStyle>
          <a:p>
            <a:endParaRPr lang="en-US"/>
          </a:p>
        </p:txBody>
      </p:sp>
      <p:sp>
        <p:nvSpPr>
          <p:cNvPr id="56"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57"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1961607318"/>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Comment 02">
    <p:spTree>
      <p:nvGrpSpPr>
        <p:cNvPr id="1" name=""/>
        <p:cNvGrpSpPr/>
        <p:nvPr/>
      </p:nvGrpSpPr>
      <p:grpSpPr>
        <a:xfrm>
          <a:off x="0" y="0"/>
          <a:ext cx="0" cy="0"/>
          <a:chOff x="0" y="0"/>
          <a:chExt cx="0" cy="0"/>
        </a:xfrm>
      </p:grpSpPr>
      <p:sp>
        <p:nvSpPr>
          <p:cNvPr id="7" name="그림 개체 틀 8"/>
          <p:cNvSpPr>
            <a:spLocks noGrp="1"/>
          </p:cNvSpPr>
          <p:nvPr>
            <p:ph type="pic" sz="quarter" idx="10" hasCustomPrompt="1"/>
          </p:nvPr>
        </p:nvSpPr>
        <p:spPr>
          <a:xfrm>
            <a:off x="641350" y="5234844"/>
            <a:ext cx="516182" cy="688243"/>
          </a:xfrm>
          <a:prstGeom prst="ellipse">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800" dirty="0">
                <a:solidFill>
                  <a:srgbClr val="FFFFFF"/>
                </a:solidFill>
                <a:latin typeface="Arial" panose="020B0604020202020204" pitchFamily="34" charset="0"/>
              </a:defRPr>
            </a:lvl1pPr>
          </a:lstStyle>
          <a:p>
            <a:pPr marL="0" lvl="0" algn="ctr"/>
            <a:r>
              <a:rPr lang="en-US" altLang="ko-KR" dirty="0" smtClean="0"/>
              <a:t>Insert Image</a:t>
            </a:r>
            <a:endParaRPr lang="ko-KR" altLang="en-US" dirty="0"/>
          </a:p>
        </p:txBody>
      </p:sp>
      <p:sp>
        <p:nvSpPr>
          <p:cNvPr id="8" name="Rectangle 5"/>
          <p:cNvSpPr/>
          <p:nvPr userDrawn="1"/>
        </p:nvSpPr>
        <p:spPr>
          <a:xfrm>
            <a:off x="628650" y="1805843"/>
            <a:ext cx="2317750" cy="3327400"/>
          </a:xfrm>
          <a:custGeom>
            <a:avLst/>
            <a:gdLst>
              <a:gd name="connsiteX0" fmla="*/ 0 w 3464190"/>
              <a:gd name="connsiteY0" fmla="*/ 0 h 1003300"/>
              <a:gd name="connsiteX1" fmla="*/ 3464190 w 3464190"/>
              <a:gd name="connsiteY1" fmla="*/ 0 h 1003300"/>
              <a:gd name="connsiteX2" fmla="*/ 3464190 w 3464190"/>
              <a:gd name="connsiteY2" fmla="*/ 1003300 h 1003300"/>
              <a:gd name="connsiteX3" fmla="*/ 0 w 3464190"/>
              <a:gd name="connsiteY3" fmla="*/ 1003300 h 1003300"/>
              <a:gd name="connsiteX4" fmla="*/ 0 w 3464190"/>
              <a:gd name="connsiteY4" fmla="*/ 0 h 1003300"/>
              <a:gd name="connsiteX0" fmla="*/ 0 w 3464190"/>
              <a:gd name="connsiteY0" fmla="*/ 0 h 1003300"/>
              <a:gd name="connsiteX1" fmla="*/ 3464190 w 3464190"/>
              <a:gd name="connsiteY1" fmla="*/ 0 h 1003300"/>
              <a:gd name="connsiteX2" fmla="*/ 3464190 w 3464190"/>
              <a:gd name="connsiteY2" fmla="*/ 1003300 h 1003300"/>
              <a:gd name="connsiteX3" fmla="*/ 501650 w 3464190"/>
              <a:gd name="connsiteY3" fmla="*/ 996950 h 1003300"/>
              <a:gd name="connsiteX4" fmla="*/ 0 w 3464190"/>
              <a:gd name="connsiteY4" fmla="*/ 1003300 h 1003300"/>
              <a:gd name="connsiteX5" fmla="*/ 0 w 3464190"/>
              <a:gd name="connsiteY5" fmla="*/ 0 h 1003300"/>
              <a:gd name="connsiteX0" fmla="*/ 0 w 3464190"/>
              <a:gd name="connsiteY0" fmla="*/ 0 h 1003300"/>
              <a:gd name="connsiteX1" fmla="*/ 3464190 w 3464190"/>
              <a:gd name="connsiteY1" fmla="*/ 0 h 1003300"/>
              <a:gd name="connsiteX2" fmla="*/ 3464190 w 3464190"/>
              <a:gd name="connsiteY2" fmla="*/ 1003300 h 1003300"/>
              <a:gd name="connsiteX3" fmla="*/ 635000 w 3464190"/>
              <a:gd name="connsiteY3" fmla="*/ 996950 h 1003300"/>
              <a:gd name="connsiteX4" fmla="*/ 501650 w 3464190"/>
              <a:gd name="connsiteY4" fmla="*/ 996950 h 1003300"/>
              <a:gd name="connsiteX5" fmla="*/ 0 w 3464190"/>
              <a:gd name="connsiteY5" fmla="*/ 1003300 h 1003300"/>
              <a:gd name="connsiteX6" fmla="*/ 0 w 3464190"/>
              <a:gd name="connsiteY6" fmla="*/ 0 h 1003300"/>
              <a:gd name="connsiteX0" fmla="*/ 0 w 3464190"/>
              <a:gd name="connsiteY0" fmla="*/ 0 h 1003300"/>
              <a:gd name="connsiteX1" fmla="*/ 3464190 w 3464190"/>
              <a:gd name="connsiteY1" fmla="*/ 0 h 1003300"/>
              <a:gd name="connsiteX2" fmla="*/ 3464190 w 3464190"/>
              <a:gd name="connsiteY2" fmla="*/ 1003300 h 1003300"/>
              <a:gd name="connsiteX3" fmla="*/ 793750 w 3464190"/>
              <a:gd name="connsiteY3" fmla="*/ 990600 h 1003300"/>
              <a:gd name="connsiteX4" fmla="*/ 635000 w 3464190"/>
              <a:gd name="connsiteY4" fmla="*/ 996950 h 1003300"/>
              <a:gd name="connsiteX5" fmla="*/ 501650 w 3464190"/>
              <a:gd name="connsiteY5" fmla="*/ 996950 h 1003300"/>
              <a:gd name="connsiteX6" fmla="*/ 0 w 3464190"/>
              <a:gd name="connsiteY6" fmla="*/ 1003300 h 1003300"/>
              <a:gd name="connsiteX7" fmla="*/ 0 w 3464190"/>
              <a:gd name="connsiteY7" fmla="*/ 0 h 1003300"/>
              <a:gd name="connsiteX0" fmla="*/ 0 w 3464190"/>
              <a:gd name="connsiteY0" fmla="*/ 0 h 1187450"/>
              <a:gd name="connsiteX1" fmla="*/ 3464190 w 3464190"/>
              <a:gd name="connsiteY1" fmla="*/ 0 h 1187450"/>
              <a:gd name="connsiteX2" fmla="*/ 3464190 w 3464190"/>
              <a:gd name="connsiteY2" fmla="*/ 1003300 h 1187450"/>
              <a:gd name="connsiteX3" fmla="*/ 793750 w 3464190"/>
              <a:gd name="connsiteY3" fmla="*/ 990600 h 1187450"/>
              <a:gd name="connsiteX4" fmla="*/ 501650 w 3464190"/>
              <a:gd name="connsiteY4" fmla="*/ 1187450 h 1187450"/>
              <a:gd name="connsiteX5" fmla="*/ 501650 w 3464190"/>
              <a:gd name="connsiteY5" fmla="*/ 996950 h 1187450"/>
              <a:gd name="connsiteX6" fmla="*/ 0 w 3464190"/>
              <a:gd name="connsiteY6" fmla="*/ 1003300 h 1187450"/>
              <a:gd name="connsiteX7" fmla="*/ 0 w 3464190"/>
              <a:gd name="connsiteY7" fmla="*/ 0 h 1187450"/>
              <a:gd name="connsiteX0" fmla="*/ 0 w 3464190"/>
              <a:gd name="connsiteY0" fmla="*/ 0 h 1187450"/>
              <a:gd name="connsiteX1" fmla="*/ 3464190 w 3464190"/>
              <a:gd name="connsiteY1" fmla="*/ 0 h 1187450"/>
              <a:gd name="connsiteX2" fmla="*/ 3464190 w 3464190"/>
              <a:gd name="connsiteY2" fmla="*/ 1003300 h 1187450"/>
              <a:gd name="connsiteX3" fmla="*/ 671223 w 3464190"/>
              <a:gd name="connsiteY3" fmla="*/ 1099374 h 1187450"/>
              <a:gd name="connsiteX4" fmla="*/ 501650 w 3464190"/>
              <a:gd name="connsiteY4" fmla="*/ 1187450 h 1187450"/>
              <a:gd name="connsiteX5" fmla="*/ 501650 w 3464190"/>
              <a:gd name="connsiteY5" fmla="*/ 996950 h 1187450"/>
              <a:gd name="connsiteX6" fmla="*/ 0 w 3464190"/>
              <a:gd name="connsiteY6" fmla="*/ 1003300 h 1187450"/>
              <a:gd name="connsiteX7" fmla="*/ 0 w 3464190"/>
              <a:gd name="connsiteY7" fmla="*/ 0 h 1187450"/>
              <a:gd name="connsiteX0" fmla="*/ 0 w 3464190"/>
              <a:gd name="connsiteY0" fmla="*/ 0 h 1187450"/>
              <a:gd name="connsiteX1" fmla="*/ 3464190 w 3464190"/>
              <a:gd name="connsiteY1" fmla="*/ 0 h 1187450"/>
              <a:gd name="connsiteX2" fmla="*/ 3464190 w 3464190"/>
              <a:gd name="connsiteY2" fmla="*/ 1003300 h 1187450"/>
              <a:gd name="connsiteX3" fmla="*/ 671223 w 3464190"/>
              <a:gd name="connsiteY3" fmla="*/ 1099374 h 1187450"/>
              <a:gd name="connsiteX4" fmla="*/ 501650 w 3464190"/>
              <a:gd name="connsiteY4" fmla="*/ 1187450 h 1187450"/>
              <a:gd name="connsiteX5" fmla="*/ 501649 w 3464190"/>
              <a:gd name="connsiteY5" fmla="*/ 1096659 h 1187450"/>
              <a:gd name="connsiteX6" fmla="*/ 0 w 3464190"/>
              <a:gd name="connsiteY6" fmla="*/ 1003300 h 1187450"/>
              <a:gd name="connsiteX7" fmla="*/ 0 w 3464190"/>
              <a:gd name="connsiteY7" fmla="*/ 0 h 1187450"/>
              <a:gd name="connsiteX0" fmla="*/ 22278 w 3486468"/>
              <a:gd name="connsiteY0" fmla="*/ 0 h 1187450"/>
              <a:gd name="connsiteX1" fmla="*/ 3486468 w 3486468"/>
              <a:gd name="connsiteY1" fmla="*/ 0 h 1187450"/>
              <a:gd name="connsiteX2" fmla="*/ 3486468 w 3486468"/>
              <a:gd name="connsiteY2" fmla="*/ 1003300 h 1187450"/>
              <a:gd name="connsiteX3" fmla="*/ 693501 w 3486468"/>
              <a:gd name="connsiteY3" fmla="*/ 1099374 h 1187450"/>
              <a:gd name="connsiteX4" fmla="*/ 523928 w 3486468"/>
              <a:gd name="connsiteY4" fmla="*/ 1187450 h 1187450"/>
              <a:gd name="connsiteX5" fmla="*/ 523927 w 3486468"/>
              <a:gd name="connsiteY5" fmla="*/ 1096659 h 1187450"/>
              <a:gd name="connsiteX6" fmla="*/ 0 w 3486468"/>
              <a:gd name="connsiteY6" fmla="*/ 1093945 h 1187450"/>
              <a:gd name="connsiteX7" fmla="*/ 22278 w 3486468"/>
              <a:gd name="connsiteY7" fmla="*/ 0 h 1187450"/>
              <a:gd name="connsiteX0" fmla="*/ 22278 w 3486468"/>
              <a:gd name="connsiteY0" fmla="*/ 0 h 1187450"/>
              <a:gd name="connsiteX1" fmla="*/ 3486468 w 3486468"/>
              <a:gd name="connsiteY1" fmla="*/ 0 h 1187450"/>
              <a:gd name="connsiteX2" fmla="*/ 3486468 w 3486468"/>
              <a:gd name="connsiteY2" fmla="*/ 1096967 h 1187450"/>
              <a:gd name="connsiteX3" fmla="*/ 693501 w 3486468"/>
              <a:gd name="connsiteY3" fmla="*/ 1099374 h 1187450"/>
              <a:gd name="connsiteX4" fmla="*/ 523928 w 3486468"/>
              <a:gd name="connsiteY4" fmla="*/ 1187450 h 1187450"/>
              <a:gd name="connsiteX5" fmla="*/ 523927 w 3486468"/>
              <a:gd name="connsiteY5" fmla="*/ 1096659 h 1187450"/>
              <a:gd name="connsiteX6" fmla="*/ 0 w 3486468"/>
              <a:gd name="connsiteY6" fmla="*/ 1093945 h 1187450"/>
              <a:gd name="connsiteX7" fmla="*/ 22278 w 3486468"/>
              <a:gd name="connsiteY7" fmla="*/ 0 h 118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6468" h="1187450">
                <a:moveTo>
                  <a:pt x="22278" y="0"/>
                </a:moveTo>
                <a:lnTo>
                  <a:pt x="3486468" y="0"/>
                </a:lnTo>
                <a:lnTo>
                  <a:pt x="3486468" y="1096967"/>
                </a:lnTo>
                <a:lnTo>
                  <a:pt x="693501" y="1099374"/>
                </a:lnTo>
                <a:lnTo>
                  <a:pt x="523928" y="1187450"/>
                </a:lnTo>
                <a:cubicBezTo>
                  <a:pt x="523928" y="1157186"/>
                  <a:pt x="523927" y="1126923"/>
                  <a:pt x="523927" y="1096659"/>
                </a:cubicBezTo>
                <a:lnTo>
                  <a:pt x="0" y="1093945"/>
                </a:lnTo>
                <a:lnTo>
                  <a:pt x="22278" y="0"/>
                </a:lnTo>
                <a:close/>
              </a:path>
            </a:pathLst>
          </a:custGeom>
          <a:noFill/>
          <a:ln w="12700">
            <a:solidFill>
              <a:schemeClr val="accent6"/>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rtl="0"/>
            <a:endParaRPr lang="en-US" dirty="0">
              <a:solidFill>
                <a:srgbClr val="000000"/>
              </a:solidFill>
              <a:latin typeface="Arial" panose="020B0604020202020204" pitchFamily="34" charset="0"/>
            </a:endParaRPr>
          </a:p>
        </p:txBody>
      </p:sp>
      <p:sp>
        <p:nvSpPr>
          <p:cNvPr id="12" name="그림 개체 틀 8"/>
          <p:cNvSpPr>
            <a:spLocks noGrp="1"/>
          </p:cNvSpPr>
          <p:nvPr>
            <p:ph type="pic" sz="quarter" idx="11" hasCustomPrompt="1"/>
          </p:nvPr>
        </p:nvSpPr>
        <p:spPr>
          <a:xfrm>
            <a:off x="3486151" y="5234844"/>
            <a:ext cx="516182" cy="688243"/>
          </a:xfrm>
          <a:prstGeom prst="ellipse">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800" dirty="0">
                <a:solidFill>
                  <a:srgbClr val="FFFFFF"/>
                </a:solidFill>
                <a:latin typeface="Arial" panose="020B0604020202020204" pitchFamily="34" charset="0"/>
              </a:defRPr>
            </a:lvl1pPr>
          </a:lstStyle>
          <a:p>
            <a:pPr marL="0" lvl="0" algn="ctr"/>
            <a:r>
              <a:rPr lang="en-US" altLang="ko-KR" dirty="0" smtClean="0"/>
              <a:t>Insert Image</a:t>
            </a:r>
            <a:endParaRPr lang="ko-KR" altLang="en-US" dirty="0"/>
          </a:p>
        </p:txBody>
      </p:sp>
      <p:sp>
        <p:nvSpPr>
          <p:cNvPr id="13" name="Rectangle 5"/>
          <p:cNvSpPr/>
          <p:nvPr userDrawn="1"/>
        </p:nvSpPr>
        <p:spPr>
          <a:xfrm>
            <a:off x="3473451" y="1805843"/>
            <a:ext cx="2317750" cy="3327400"/>
          </a:xfrm>
          <a:custGeom>
            <a:avLst/>
            <a:gdLst>
              <a:gd name="connsiteX0" fmla="*/ 0 w 3464190"/>
              <a:gd name="connsiteY0" fmla="*/ 0 h 1003300"/>
              <a:gd name="connsiteX1" fmla="*/ 3464190 w 3464190"/>
              <a:gd name="connsiteY1" fmla="*/ 0 h 1003300"/>
              <a:gd name="connsiteX2" fmla="*/ 3464190 w 3464190"/>
              <a:gd name="connsiteY2" fmla="*/ 1003300 h 1003300"/>
              <a:gd name="connsiteX3" fmla="*/ 0 w 3464190"/>
              <a:gd name="connsiteY3" fmla="*/ 1003300 h 1003300"/>
              <a:gd name="connsiteX4" fmla="*/ 0 w 3464190"/>
              <a:gd name="connsiteY4" fmla="*/ 0 h 1003300"/>
              <a:gd name="connsiteX0" fmla="*/ 0 w 3464190"/>
              <a:gd name="connsiteY0" fmla="*/ 0 h 1003300"/>
              <a:gd name="connsiteX1" fmla="*/ 3464190 w 3464190"/>
              <a:gd name="connsiteY1" fmla="*/ 0 h 1003300"/>
              <a:gd name="connsiteX2" fmla="*/ 3464190 w 3464190"/>
              <a:gd name="connsiteY2" fmla="*/ 1003300 h 1003300"/>
              <a:gd name="connsiteX3" fmla="*/ 501650 w 3464190"/>
              <a:gd name="connsiteY3" fmla="*/ 996950 h 1003300"/>
              <a:gd name="connsiteX4" fmla="*/ 0 w 3464190"/>
              <a:gd name="connsiteY4" fmla="*/ 1003300 h 1003300"/>
              <a:gd name="connsiteX5" fmla="*/ 0 w 3464190"/>
              <a:gd name="connsiteY5" fmla="*/ 0 h 1003300"/>
              <a:gd name="connsiteX0" fmla="*/ 0 w 3464190"/>
              <a:gd name="connsiteY0" fmla="*/ 0 h 1003300"/>
              <a:gd name="connsiteX1" fmla="*/ 3464190 w 3464190"/>
              <a:gd name="connsiteY1" fmla="*/ 0 h 1003300"/>
              <a:gd name="connsiteX2" fmla="*/ 3464190 w 3464190"/>
              <a:gd name="connsiteY2" fmla="*/ 1003300 h 1003300"/>
              <a:gd name="connsiteX3" fmla="*/ 635000 w 3464190"/>
              <a:gd name="connsiteY3" fmla="*/ 996950 h 1003300"/>
              <a:gd name="connsiteX4" fmla="*/ 501650 w 3464190"/>
              <a:gd name="connsiteY4" fmla="*/ 996950 h 1003300"/>
              <a:gd name="connsiteX5" fmla="*/ 0 w 3464190"/>
              <a:gd name="connsiteY5" fmla="*/ 1003300 h 1003300"/>
              <a:gd name="connsiteX6" fmla="*/ 0 w 3464190"/>
              <a:gd name="connsiteY6" fmla="*/ 0 h 1003300"/>
              <a:gd name="connsiteX0" fmla="*/ 0 w 3464190"/>
              <a:gd name="connsiteY0" fmla="*/ 0 h 1003300"/>
              <a:gd name="connsiteX1" fmla="*/ 3464190 w 3464190"/>
              <a:gd name="connsiteY1" fmla="*/ 0 h 1003300"/>
              <a:gd name="connsiteX2" fmla="*/ 3464190 w 3464190"/>
              <a:gd name="connsiteY2" fmla="*/ 1003300 h 1003300"/>
              <a:gd name="connsiteX3" fmla="*/ 793750 w 3464190"/>
              <a:gd name="connsiteY3" fmla="*/ 990600 h 1003300"/>
              <a:gd name="connsiteX4" fmla="*/ 635000 w 3464190"/>
              <a:gd name="connsiteY4" fmla="*/ 996950 h 1003300"/>
              <a:gd name="connsiteX5" fmla="*/ 501650 w 3464190"/>
              <a:gd name="connsiteY5" fmla="*/ 996950 h 1003300"/>
              <a:gd name="connsiteX6" fmla="*/ 0 w 3464190"/>
              <a:gd name="connsiteY6" fmla="*/ 1003300 h 1003300"/>
              <a:gd name="connsiteX7" fmla="*/ 0 w 3464190"/>
              <a:gd name="connsiteY7" fmla="*/ 0 h 1003300"/>
              <a:gd name="connsiteX0" fmla="*/ 0 w 3464190"/>
              <a:gd name="connsiteY0" fmla="*/ 0 h 1187450"/>
              <a:gd name="connsiteX1" fmla="*/ 3464190 w 3464190"/>
              <a:gd name="connsiteY1" fmla="*/ 0 h 1187450"/>
              <a:gd name="connsiteX2" fmla="*/ 3464190 w 3464190"/>
              <a:gd name="connsiteY2" fmla="*/ 1003300 h 1187450"/>
              <a:gd name="connsiteX3" fmla="*/ 793750 w 3464190"/>
              <a:gd name="connsiteY3" fmla="*/ 990600 h 1187450"/>
              <a:gd name="connsiteX4" fmla="*/ 501650 w 3464190"/>
              <a:gd name="connsiteY4" fmla="*/ 1187450 h 1187450"/>
              <a:gd name="connsiteX5" fmla="*/ 501650 w 3464190"/>
              <a:gd name="connsiteY5" fmla="*/ 996950 h 1187450"/>
              <a:gd name="connsiteX6" fmla="*/ 0 w 3464190"/>
              <a:gd name="connsiteY6" fmla="*/ 1003300 h 1187450"/>
              <a:gd name="connsiteX7" fmla="*/ 0 w 3464190"/>
              <a:gd name="connsiteY7" fmla="*/ 0 h 1187450"/>
              <a:gd name="connsiteX0" fmla="*/ 0 w 3464190"/>
              <a:gd name="connsiteY0" fmla="*/ 0 h 1187450"/>
              <a:gd name="connsiteX1" fmla="*/ 3464190 w 3464190"/>
              <a:gd name="connsiteY1" fmla="*/ 0 h 1187450"/>
              <a:gd name="connsiteX2" fmla="*/ 3464190 w 3464190"/>
              <a:gd name="connsiteY2" fmla="*/ 1003300 h 1187450"/>
              <a:gd name="connsiteX3" fmla="*/ 671223 w 3464190"/>
              <a:gd name="connsiteY3" fmla="*/ 1099374 h 1187450"/>
              <a:gd name="connsiteX4" fmla="*/ 501650 w 3464190"/>
              <a:gd name="connsiteY4" fmla="*/ 1187450 h 1187450"/>
              <a:gd name="connsiteX5" fmla="*/ 501650 w 3464190"/>
              <a:gd name="connsiteY5" fmla="*/ 996950 h 1187450"/>
              <a:gd name="connsiteX6" fmla="*/ 0 w 3464190"/>
              <a:gd name="connsiteY6" fmla="*/ 1003300 h 1187450"/>
              <a:gd name="connsiteX7" fmla="*/ 0 w 3464190"/>
              <a:gd name="connsiteY7" fmla="*/ 0 h 1187450"/>
              <a:gd name="connsiteX0" fmla="*/ 0 w 3464190"/>
              <a:gd name="connsiteY0" fmla="*/ 0 h 1187450"/>
              <a:gd name="connsiteX1" fmla="*/ 3464190 w 3464190"/>
              <a:gd name="connsiteY1" fmla="*/ 0 h 1187450"/>
              <a:gd name="connsiteX2" fmla="*/ 3464190 w 3464190"/>
              <a:gd name="connsiteY2" fmla="*/ 1003300 h 1187450"/>
              <a:gd name="connsiteX3" fmla="*/ 671223 w 3464190"/>
              <a:gd name="connsiteY3" fmla="*/ 1099374 h 1187450"/>
              <a:gd name="connsiteX4" fmla="*/ 501650 w 3464190"/>
              <a:gd name="connsiteY4" fmla="*/ 1187450 h 1187450"/>
              <a:gd name="connsiteX5" fmla="*/ 501649 w 3464190"/>
              <a:gd name="connsiteY5" fmla="*/ 1096659 h 1187450"/>
              <a:gd name="connsiteX6" fmla="*/ 0 w 3464190"/>
              <a:gd name="connsiteY6" fmla="*/ 1003300 h 1187450"/>
              <a:gd name="connsiteX7" fmla="*/ 0 w 3464190"/>
              <a:gd name="connsiteY7" fmla="*/ 0 h 1187450"/>
              <a:gd name="connsiteX0" fmla="*/ 22278 w 3486468"/>
              <a:gd name="connsiteY0" fmla="*/ 0 h 1187450"/>
              <a:gd name="connsiteX1" fmla="*/ 3486468 w 3486468"/>
              <a:gd name="connsiteY1" fmla="*/ 0 h 1187450"/>
              <a:gd name="connsiteX2" fmla="*/ 3486468 w 3486468"/>
              <a:gd name="connsiteY2" fmla="*/ 1003300 h 1187450"/>
              <a:gd name="connsiteX3" fmla="*/ 693501 w 3486468"/>
              <a:gd name="connsiteY3" fmla="*/ 1099374 h 1187450"/>
              <a:gd name="connsiteX4" fmla="*/ 523928 w 3486468"/>
              <a:gd name="connsiteY4" fmla="*/ 1187450 h 1187450"/>
              <a:gd name="connsiteX5" fmla="*/ 523927 w 3486468"/>
              <a:gd name="connsiteY5" fmla="*/ 1096659 h 1187450"/>
              <a:gd name="connsiteX6" fmla="*/ 0 w 3486468"/>
              <a:gd name="connsiteY6" fmla="*/ 1093945 h 1187450"/>
              <a:gd name="connsiteX7" fmla="*/ 22278 w 3486468"/>
              <a:gd name="connsiteY7" fmla="*/ 0 h 1187450"/>
              <a:gd name="connsiteX0" fmla="*/ 22278 w 3486468"/>
              <a:gd name="connsiteY0" fmla="*/ 0 h 1187450"/>
              <a:gd name="connsiteX1" fmla="*/ 3486468 w 3486468"/>
              <a:gd name="connsiteY1" fmla="*/ 0 h 1187450"/>
              <a:gd name="connsiteX2" fmla="*/ 3486468 w 3486468"/>
              <a:gd name="connsiteY2" fmla="*/ 1096967 h 1187450"/>
              <a:gd name="connsiteX3" fmla="*/ 693501 w 3486468"/>
              <a:gd name="connsiteY3" fmla="*/ 1099374 h 1187450"/>
              <a:gd name="connsiteX4" fmla="*/ 523928 w 3486468"/>
              <a:gd name="connsiteY4" fmla="*/ 1187450 h 1187450"/>
              <a:gd name="connsiteX5" fmla="*/ 523927 w 3486468"/>
              <a:gd name="connsiteY5" fmla="*/ 1096659 h 1187450"/>
              <a:gd name="connsiteX6" fmla="*/ 0 w 3486468"/>
              <a:gd name="connsiteY6" fmla="*/ 1093945 h 1187450"/>
              <a:gd name="connsiteX7" fmla="*/ 22278 w 3486468"/>
              <a:gd name="connsiteY7" fmla="*/ 0 h 118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6468" h="1187450">
                <a:moveTo>
                  <a:pt x="22278" y="0"/>
                </a:moveTo>
                <a:lnTo>
                  <a:pt x="3486468" y="0"/>
                </a:lnTo>
                <a:lnTo>
                  <a:pt x="3486468" y="1096967"/>
                </a:lnTo>
                <a:lnTo>
                  <a:pt x="693501" y="1099374"/>
                </a:lnTo>
                <a:lnTo>
                  <a:pt x="523928" y="1187450"/>
                </a:lnTo>
                <a:cubicBezTo>
                  <a:pt x="523928" y="1157186"/>
                  <a:pt x="523927" y="1126923"/>
                  <a:pt x="523927" y="1096659"/>
                </a:cubicBezTo>
                <a:lnTo>
                  <a:pt x="0" y="1093945"/>
                </a:lnTo>
                <a:lnTo>
                  <a:pt x="22278" y="0"/>
                </a:lnTo>
                <a:close/>
              </a:path>
            </a:pathLst>
          </a:custGeom>
          <a:noFill/>
          <a:ln w="12700">
            <a:solidFill>
              <a:srgbClr val="F4C300"/>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rtl="0"/>
            <a:endParaRPr lang="en-US" dirty="0">
              <a:solidFill>
                <a:srgbClr val="000000"/>
              </a:solidFill>
              <a:latin typeface="Arial" panose="020B0604020202020204" pitchFamily="34" charset="0"/>
            </a:endParaRPr>
          </a:p>
        </p:txBody>
      </p:sp>
      <p:sp>
        <p:nvSpPr>
          <p:cNvPr id="14" name="그림 개체 틀 8"/>
          <p:cNvSpPr>
            <a:spLocks noGrp="1"/>
          </p:cNvSpPr>
          <p:nvPr>
            <p:ph type="pic" sz="quarter" idx="12" hasCustomPrompt="1"/>
          </p:nvPr>
        </p:nvSpPr>
        <p:spPr>
          <a:xfrm>
            <a:off x="6299200" y="5234844"/>
            <a:ext cx="516182" cy="688243"/>
          </a:xfrm>
          <a:prstGeom prst="ellipse">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800" dirty="0">
                <a:solidFill>
                  <a:srgbClr val="FFFFFF"/>
                </a:solidFill>
                <a:latin typeface="Arial" panose="020B0604020202020204" pitchFamily="34" charset="0"/>
              </a:defRPr>
            </a:lvl1pPr>
          </a:lstStyle>
          <a:p>
            <a:pPr marL="0" lvl="0" algn="ctr"/>
            <a:r>
              <a:rPr lang="en-US" altLang="ko-KR" dirty="0" smtClean="0"/>
              <a:t>Insert Image</a:t>
            </a:r>
            <a:endParaRPr lang="ko-KR" altLang="en-US" dirty="0"/>
          </a:p>
        </p:txBody>
      </p:sp>
      <p:sp>
        <p:nvSpPr>
          <p:cNvPr id="15" name="Rectangle 5"/>
          <p:cNvSpPr/>
          <p:nvPr userDrawn="1"/>
        </p:nvSpPr>
        <p:spPr>
          <a:xfrm>
            <a:off x="6286500" y="1805843"/>
            <a:ext cx="2317750" cy="3327400"/>
          </a:xfrm>
          <a:custGeom>
            <a:avLst/>
            <a:gdLst>
              <a:gd name="connsiteX0" fmla="*/ 0 w 3464190"/>
              <a:gd name="connsiteY0" fmla="*/ 0 h 1003300"/>
              <a:gd name="connsiteX1" fmla="*/ 3464190 w 3464190"/>
              <a:gd name="connsiteY1" fmla="*/ 0 h 1003300"/>
              <a:gd name="connsiteX2" fmla="*/ 3464190 w 3464190"/>
              <a:gd name="connsiteY2" fmla="*/ 1003300 h 1003300"/>
              <a:gd name="connsiteX3" fmla="*/ 0 w 3464190"/>
              <a:gd name="connsiteY3" fmla="*/ 1003300 h 1003300"/>
              <a:gd name="connsiteX4" fmla="*/ 0 w 3464190"/>
              <a:gd name="connsiteY4" fmla="*/ 0 h 1003300"/>
              <a:gd name="connsiteX0" fmla="*/ 0 w 3464190"/>
              <a:gd name="connsiteY0" fmla="*/ 0 h 1003300"/>
              <a:gd name="connsiteX1" fmla="*/ 3464190 w 3464190"/>
              <a:gd name="connsiteY1" fmla="*/ 0 h 1003300"/>
              <a:gd name="connsiteX2" fmla="*/ 3464190 w 3464190"/>
              <a:gd name="connsiteY2" fmla="*/ 1003300 h 1003300"/>
              <a:gd name="connsiteX3" fmla="*/ 501650 w 3464190"/>
              <a:gd name="connsiteY3" fmla="*/ 996950 h 1003300"/>
              <a:gd name="connsiteX4" fmla="*/ 0 w 3464190"/>
              <a:gd name="connsiteY4" fmla="*/ 1003300 h 1003300"/>
              <a:gd name="connsiteX5" fmla="*/ 0 w 3464190"/>
              <a:gd name="connsiteY5" fmla="*/ 0 h 1003300"/>
              <a:gd name="connsiteX0" fmla="*/ 0 w 3464190"/>
              <a:gd name="connsiteY0" fmla="*/ 0 h 1003300"/>
              <a:gd name="connsiteX1" fmla="*/ 3464190 w 3464190"/>
              <a:gd name="connsiteY1" fmla="*/ 0 h 1003300"/>
              <a:gd name="connsiteX2" fmla="*/ 3464190 w 3464190"/>
              <a:gd name="connsiteY2" fmla="*/ 1003300 h 1003300"/>
              <a:gd name="connsiteX3" fmla="*/ 635000 w 3464190"/>
              <a:gd name="connsiteY3" fmla="*/ 996950 h 1003300"/>
              <a:gd name="connsiteX4" fmla="*/ 501650 w 3464190"/>
              <a:gd name="connsiteY4" fmla="*/ 996950 h 1003300"/>
              <a:gd name="connsiteX5" fmla="*/ 0 w 3464190"/>
              <a:gd name="connsiteY5" fmla="*/ 1003300 h 1003300"/>
              <a:gd name="connsiteX6" fmla="*/ 0 w 3464190"/>
              <a:gd name="connsiteY6" fmla="*/ 0 h 1003300"/>
              <a:gd name="connsiteX0" fmla="*/ 0 w 3464190"/>
              <a:gd name="connsiteY0" fmla="*/ 0 h 1003300"/>
              <a:gd name="connsiteX1" fmla="*/ 3464190 w 3464190"/>
              <a:gd name="connsiteY1" fmla="*/ 0 h 1003300"/>
              <a:gd name="connsiteX2" fmla="*/ 3464190 w 3464190"/>
              <a:gd name="connsiteY2" fmla="*/ 1003300 h 1003300"/>
              <a:gd name="connsiteX3" fmla="*/ 793750 w 3464190"/>
              <a:gd name="connsiteY3" fmla="*/ 990600 h 1003300"/>
              <a:gd name="connsiteX4" fmla="*/ 635000 w 3464190"/>
              <a:gd name="connsiteY4" fmla="*/ 996950 h 1003300"/>
              <a:gd name="connsiteX5" fmla="*/ 501650 w 3464190"/>
              <a:gd name="connsiteY5" fmla="*/ 996950 h 1003300"/>
              <a:gd name="connsiteX6" fmla="*/ 0 w 3464190"/>
              <a:gd name="connsiteY6" fmla="*/ 1003300 h 1003300"/>
              <a:gd name="connsiteX7" fmla="*/ 0 w 3464190"/>
              <a:gd name="connsiteY7" fmla="*/ 0 h 1003300"/>
              <a:gd name="connsiteX0" fmla="*/ 0 w 3464190"/>
              <a:gd name="connsiteY0" fmla="*/ 0 h 1187450"/>
              <a:gd name="connsiteX1" fmla="*/ 3464190 w 3464190"/>
              <a:gd name="connsiteY1" fmla="*/ 0 h 1187450"/>
              <a:gd name="connsiteX2" fmla="*/ 3464190 w 3464190"/>
              <a:gd name="connsiteY2" fmla="*/ 1003300 h 1187450"/>
              <a:gd name="connsiteX3" fmla="*/ 793750 w 3464190"/>
              <a:gd name="connsiteY3" fmla="*/ 990600 h 1187450"/>
              <a:gd name="connsiteX4" fmla="*/ 501650 w 3464190"/>
              <a:gd name="connsiteY4" fmla="*/ 1187450 h 1187450"/>
              <a:gd name="connsiteX5" fmla="*/ 501650 w 3464190"/>
              <a:gd name="connsiteY5" fmla="*/ 996950 h 1187450"/>
              <a:gd name="connsiteX6" fmla="*/ 0 w 3464190"/>
              <a:gd name="connsiteY6" fmla="*/ 1003300 h 1187450"/>
              <a:gd name="connsiteX7" fmla="*/ 0 w 3464190"/>
              <a:gd name="connsiteY7" fmla="*/ 0 h 1187450"/>
              <a:gd name="connsiteX0" fmla="*/ 0 w 3464190"/>
              <a:gd name="connsiteY0" fmla="*/ 0 h 1187450"/>
              <a:gd name="connsiteX1" fmla="*/ 3464190 w 3464190"/>
              <a:gd name="connsiteY1" fmla="*/ 0 h 1187450"/>
              <a:gd name="connsiteX2" fmla="*/ 3464190 w 3464190"/>
              <a:gd name="connsiteY2" fmla="*/ 1003300 h 1187450"/>
              <a:gd name="connsiteX3" fmla="*/ 671223 w 3464190"/>
              <a:gd name="connsiteY3" fmla="*/ 1099374 h 1187450"/>
              <a:gd name="connsiteX4" fmla="*/ 501650 w 3464190"/>
              <a:gd name="connsiteY4" fmla="*/ 1187450 h 1187450"/>
              <a:gd name="connsiteX5" fmla="*/ 501650 w 3464190"/>
              <a:gd name="connsiteY5" fmla="*/ 996950 h 1187450"/>
              <a:gd name="connsiteX6" fmla="*/ 0 w 3464190"/>
              <a:gd name="connsiteY6" fmla="*/ 1003300 h 1187450"/>
              <a:gd name="connsiteX7" fmla="*/ 0 w 3464190"/>
              <a:gd name="connsiteY7" fmla="*/ 0 h 1187450"/>
              <a:gd name="connsiteX0" fmla="*/ 0 w 3464190"/>
              <a:gd name="connsiteY0" fmla="*/ 0 h 1187450"/>
              <a:gd name="connsiteX1" fmla="*/ 3464190 w 3464190"/>
              <a:gd name="connsiteY1" fmla="*/ 0 h 1187450"/>
              <a:gd name="connsiteX2" fmla="*/ 3464190 w 3464190"/>
              <a:gd name="connsiteY2" fmla="*/ 1003300 h 1187450"/>
              <a:gd name="connsiteX3" fmla="*/ 671223 w 3464190"/>
              <a:gd name="connsiteY3" fmla="*/ 1099374 h 1187450"/>
              <a:gd name="connsiteX4" fmla="*/ 501650 w 3464190"/>
              <a:gd name="connsiteY4" fmla="*/ 1187450 h 1187450"/>
              <a:gd name="connsiteX5" fmla="*/ 501649 w 3464190"/>
              <a:gd name="connsiteY5" fmla="*/ 1096659 h 1187450"/>
              <a:gd name="connsiteX6" fmla="*/ 0 w 3464190"/>
              <a:gd name="connsiteY6" fmla="*/ 1003300 h 1187450"/>
              <a:gd name="connsiteX7" fmla="*/ 0 w 3464190"/>
              <a:gd name="connsiteY7" fmla="*/ 0 h 1187450"/>
              <a:gd name="connsiteX0" fmla="*/ 22278 w 3486468"/>
              <a:gd name="connsiteY0" fmla="*/ 0 h 1187450"/>
              <a:gd name="connsiteX1" fmla="*/ 3486468 w 3486468"/>
              <a:gd name="connsiteY1" fmla="*/ 0 h 1187450"/>
              <a:gd name="connsiteX2" fmla="*/ 3486468 w 3486468"/>
              <a:gd name="connsiteY2" fmla="*/ 1003300 h 1187450"/>
              <a:gd name="connsiteX3" fmla="*/ 693501 w 3486468"/>
              <a:gd name="connsiteY3" fmla="*/ 1099374 h 1187450"/>
              <a:gd name="connsiteX4" fmla="*/ 523928 w 3486468"/>
              <a:gd name="connsiteY4" fmla="*/ 1187450 h 1187450"/>
              <a:gd name="connsiteX5" fmla="*/ 523927 w 3486468"/>
              <a:gd name="connsiteY5" fmla="*/ 1096659 h 1187450"/>
              <a:gd name="connsiteX6" fmla="*/ 0 w 3486468"/>
              <a:gd name="connsiteY6" fmla="*/ 1093945 h 1187450"/>
              <a:gd name="connsiteX7" fmla="*/ 22278 w 3486468"/>
              <a:gd name="connsiteY7" fmla="*/ 0 h 1187450"/>
              <a:gd name="connsiteX0" fmla="*/ 22278 w 3486468"/>
              <a:gd name="connsiteY0" fmla="*/ 0 h 1187450"/>
              <a:gd name="connsiteX1" fmla="*/ 3486468 w 3486468"/>
              <a:gd name="connsiteY1" fmla="*/ 0 h 1187450"/>
              <a:gd name="connsiteX2" fmla="*/ 3486468 w 3486468"/>
              <a:gd name="connsiteY2" fmla="*/ 1096967 h 1187450"/>
              <a:gd name="connsiteX3" fmla="*/ 693501 w 3486468"/>
              <a:gd name="connsiteY3" fmla="*/ 1099374 h 1187450"/>
              <a:gd name="connsiteX4" fmla="*/ 523928 w 3486468"/>
              <a:gd name="connsiteY4" fmla="*/ 1187450 h 1187450"/>
              <a:gd name="connsiteX5" fmla="*/ 523927 w 3486468"/>
              <a:gd name="connsiteY5" fmla="*/ 1096659 h 1187450"/>
              <a:gd name="connsiteX6" fmla="*/ 0 w 3486468"/>
              <a:gd name="connsiteY6" fmla="*/ 1093945 h 1187450"/>
              <a:gd name="connsiteX7" fmla="*/ 22278 w 3486468"/>
              <a:gd name="connsiteY7" fmla="*/ 0 h 118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6468" h="1187450">
                <a:moveTo>
                  <a:pt x="22278" y="0"/>
                </a:moveTo>
                <a:lnTo>
                  <a:pt x="3486468" y="0"/>
                </a:lnTo>
                <a:lnTo>
                  <a:pt x="3486468" y="1096967"/>
                </a:lnTo>
                <a:lnTo>
                  <a:pt x="693501" y="1099374"/>
                </a:lnTo>
                <a:lnTo>
                  <a:pt x="523928" y="1187450"/>
                </a:lnTo>
                <a:cubicBezTo>
                  <a:pt x="523928" y="1157186"/>
                  <a:pt x="523927" y="1126923"/>
                  <a:pt x="523927" y="1096659"/>
                </a:cubicBezTo>
                <a:lnTo>
                  <a:pt x="0" y="1093945"/>
                </a:lnTo>
                <a:lnTo>
                  <a:pt x="22278" y="0"/>
                </a:lnTo>
                <a:close/>
              </a:path>
            </a:pathLst>
          </a:custGeom>
          <a:noFill/>
          <a:ln w="12700">
            <a:solidFill>
              <a:schemeClr val="accent5"/>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rtl="0"/>
            <a:endParaRPr lang="en-US" dirty="0">
              <a:solidFill>
                <a:srgbClr val="000000"/>
              </a:solidFill>
              <a:latin typeface="Arial" panose="020B0604020202020204" pitchFamily="34" charset="0"/>
            </a:endParaRPr>
          </a:p>
        </p:txBody>
      </p:sp>
      <p:sp>
        <p:nvSpPr>
          <p:cNvPr id="16" name="Title 8"/>
          <p:cNvSpPr>
            <a:spLocks noGrp="1"/>
          </p:cNvSpPr>
          <p:nvPr>
            <p:ph type="title"/>
          </p:nvPr>
        </p:nvSpPr>
        <p:spPr>
          <a:xfrm>
            <a:off x="273050" y="683683"/>
            <a:ext cx="4800600" cy="698500"/>
          </a:xfrm>
          <a:prstGeom prst="rect">
            <a:avLst/>
          </a:prstGeom>
        </p:spPr>
        <p:txBody>
          <a:bodyPr vert="horz"/>
          <a:lstStyle>
            <a:lvl1pPr algn="l">
              <a:defRPr sz="2400">
                <a:solidFill>
                  <a:schemeClr val="bg1"/>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17" name="Text Placeholder 27"/>
          <p:cNvSpPr>
            <a:spLocks noGrp="1"/>
          </p:cNvSpPr>
          <p:nvPr>
            <p:ph type="body" sz="quarter" idx="31" hasCustomPrompt="1"/>
          </p:nvPr>
        </p:nvSpPr>
        <p:spPr>
          <a:xfrm>
            <a:off x="273050" y="1183119"/>
            <a:ext cx="4800600" cy="381065"/>
          </a:xfrm>
          <a:prstGeom prst="rect">
            <a:avLst/>
          </a:prstGeom>
        </p:spPr>
        <p:txBody>
          <a:bodyPr vert="horz"/>
          <a:lstStyle>
            <a:lvl1pPr marL="0" indent="0" algn="l">
              <a:buNone/>
              <a:defRPr sz="900" baseline="0">
                <a:solidFill>
                  <a:srgbClr val="FFFFFF">
                    <a:alpha val="70000"/>
                  </a:srgb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1038405065"/>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 y="0"/>
            <a:ext cx="9144000" cy="6858000"/>
          </a:xfrm>
        </p:spPr>
        <p:txBody>
          <a:bodyPr/>
          <a:lstStyle/>
          <a:p>
            <a:endParaRPr lang="en-US"/>
          </a:p>
        </p:txBody>
      </p:sp>
    </p:spTree>
    <p:extLst>
      <p:ext uri="{BB962C8B-B14F-4D97-AF65-F5344CB8AC3E}">
        <p14:creationId xmlns:p14="http://schemas.microsoft.com/office/powerpoint/2010/main" val="3098771252"/>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263606727"/>
      </p:ext>
    </p:extLst>
  </p:cSld>
  <p:clrMapOvr>
    <a:masterClrMapping/>
  </p:clrMapOvr>
  <p:timing>
    <p:tnLst>
      <p:par>
        <p:cTn id="1" dur="indefinite" restart="never" nodeType="tmRoot"/>
      </p:par>
    </p:tnLst>
  </p:timing>
  <p:hf hdr="0" ftr="0" dt="0"/>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30">
    <p:spTree>
      <p:nvGrpSpPr>
        <p:cNvPr id="1" name=""/>
        <p:cNvGrpSpPr/>
        <p:nvPr/>
      </p:nvGrpSpPr>
      <p:grpSpPr>
        <a:xfrm>
          <a:off x="0" y="0"/>
          <a:ext cx="0" cy="0"/>
          <a:chOff x="0" y="0"/>
          <a:chExt cx="0" cy="0"/>
        </a:xfrm>
      </p:grpSpPr>
      <p:sp>
        <p:nvSpPr>
          <p:cNvPr id="7"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8" name="Text Placeholder 27"/>
          <p:cNvSpPr>
            <a:spLocks noGrp="1"/>
          </p:cNvSpPr>
          <p:nvPr>
            <p:ph type="body" sz="quarter" idx="26"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
        <p:nvSpPr>
          <p:cNvPr id="9" name="그림 개체 틀 8"/>
          <p:cNvSpPr>
            <a:spLocks noGrp="1"/>
          </p:cNvSpPr>
          <p:nvPr>
            <p:ph type="pic" sz="quarter" idx="10" hasCustomPrompt="1"/>
          </p:nvPr>
        </p:nvSpPr>
        <p:spPr>
          <a:xfrm>
            <a:off x="670546" y="4177568"/>
            <a:ext cx="809290" cy="809290"/>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10" name="그림 개체 틀 8"/>
          <p:cNvSpPr>
            <a:spLocks noGrp="1"/>
          </p:cNvSpPr>
          <p:nvPr>
            <p:ph type="pic" sz="quarter" idx="27" hasCustomPrompt="1"/>
          </p:nvPr>
        </p:nvSpPr>
        <p:spPr>
          <a:xfrm>
            <a:off x="3367588" y="4177568"/>
            <a:ext cx="809290" cy="809290"/>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11" name="그림 개체 틀 8"/>
          <p:cNvSpPr>
            <a:spLocks noGrp="1"/>
          </p:cNvSpPr>
          <p:nvPr>
            <p:ph type="pic" sz="quarter" idx="28" hasCustomPrompt="1"/>
          </p:nvPr>
        </p:nvSpPr>
        <p:spPr>
          <a:xfrm>
            <a:off x="6064630" y="4177568"/>
            <a:ext cx="809290" cy="809290"/>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Tree>
    <p:extLst>
      <p:ext uri="{BB962C8B-B14F-4D97-AF65-F5344CB8AC3E}">
        <p14:creationId xmlns:p14="http://schemas.microsoft.com/office/powerpoint/2010/main" val="1175636037"/>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27">
    <p:spTree>
      <p:nvGrpSpPr>
        <p:cNvPr id="1" name=""/>
        <p:cNvGrpSpPr/>
        <p:nvPr/>
      </p:nvGrpSpPr>
      <p:grpSpPr>
        <a:xfrm>
          <a:off x="0" y="0"/>
          <a:ext cx="0" cy="0"/>
          <a:chOff x="0" y="0"/>
          <a:chExt cx="0" cy="0"/>
        </a:xfrm>
      </p:grpSpPr>
      <p:sp>
        <p:nvSpPr>
          <p:cNvPr id="11" name="Picture Placeholder 2"/>
          <p:cNvSpPr>
            <a:spLocks noGrp="1"/>
          </p:cNvSpPr>
          <p:nvPr>
            <p:ph type="pic" sz="quarter" idx="23"/>
          </p:nvPr>
        </p:nvSpPr>
        <p:spPr>
          <a:xfrm>
            <a:off x="0" y="1"/>
            <a:ext cx="9144000" cy="4816549"/>
          </a:xfrm>
          <a:prstGeom prst="rect">
            <a:avLst/>
          </a:prstGeom>
        </p:spPr>
        <p:txBody>
          <a:bodyPr anchor="t"/>
          <a:lstStyle>
            <a:lvl1pPr marL="0" indent="0" algn="ctr">
              <a:buNone/>
              <a:defRPr sz="1800">
                <a:solidFill>
                  <a:schemeClr val="bg1">
                    <a:lumMod val="75000"/>
                  </a:schemeClr>
                </a:solidFill>
              </a:defRPr>
            </a:lvl1pPr>
          </a:lstStyle>
          <a:p>
            <a:endParaRPr lang="id-ID"/>
          </a:p>
        </p:txBody>
      </p:sp>
    </p:spTree>
    <p:extLst>
      <p:ext uri="{BB962C8B-B14F-4D97-AF65-F5344CB8AC3E}">
        <p14:creationId xmlns:p14="http://schemas.microsoft.com/office/powerpoint/2010/main" val="2982528898"/>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27_Title Slide">
    <p:spTree>
      <p:nvGrpSpPr>
        <p:cNvPr id="1" name=""/>
        <p:cNvGrpSpPr/>
        <p:nvPr/>
      </p:nvGrpSpPr>
      <p:grpSpPr>
        <a:xfrm>
          <a:off x="0" y="0"/>
          <a:ext cx="0" cy="0"/>
          <a:chOff x="0" y="0"/>
          <a:chExt cx="0" cy="0"/>
        </a:xfrm>
      </p:grpSpPr>
      <p:sp>
        <p:nvSpPr>
          <p:cNvPr id="10" name="Picture Placeholder 3"/>
          <p:cNvSpPr>
            <a:spLocks noGrp="1"/>
          </p:cNvSpPr>
          <p:nvPr>
            <p:ph type="pic" sz="quarter" idx="11"/>
          </p:nvPr>
        </p:nvSpPr>
        <p:spPr>
          <a:xfrm>
            <a:off x="3949734" y="3164631"/>
            <a:ext cx="5114993" cy="4020519"/>
          </a:xfrm>
          <a:prstGeom prst="rect">
            <a:avLst/>
          </a:prstGeom>
        </p:spPr>
        <p:txBody>
          <a:bodyPr>
            <a:normAutofit/>
          </a:bodyPr>
          <a:lstStyle>
            <a:lvl1pPr>
              <a:defRPr sz="1400">
                <a:solidFill>
                  <a:schemeClr val="accent2"/>
                </a:solidFill>
              </a:defRPr>
            </a:lvl1pPr>
          </a:lstStyle>
          <a:p>
            <a:endParaRPr lang="id-ID" dirty="0"/>
          </a:p>
        </p:txBody>
      </p:sp>
      <p:sp>
        <p:nvSpPr>
          <p:cNvPr id="12"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13"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300920859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6" name="Picture Placeholder 7"/>
          <p:cNvSpPr>
            <a:spLocks noGrp="1"/>
          </p:cNvSpPr>
          <p:nvPr>
            <p:ph type="pic" sz="quarter" idx="10"/>
          </p:nvPr>
        </p:nvSpPr>
        <p:spPr>
          <a:xfrm>
            <a:off x="0" y="1"/>
            <a:ext cx="9144000" cy="4783138"/>
          </a:xfrm>
        </p:spPr>
        <p:txBody>
          <a:bodyPr anchor="ctr">
            <a:normAutofit/>
          </a:bodyPr>
          <a:lstStyle>
            <a:lvl1pPr algn="ctr">
              <a:defRPr sz="1050"/>
            </a:lvl1pPr>
          </a:lstStyle>
          <a:p>
            <a:endParaRPr lang="en-US"/>
          </a:p>
        </p:txBody>
      </p:sp>
    </p:spTree>
    <p:extLst>
      <p:ext uri="{BB962C8B-B14F-4D97-AF65-F5344CB8AC3E}">
        <p14:creationId xmlns:p14="http://schemas.microsoft.com/office/powerpoint/2010/main" val="4158844833"/>
      </p:ext>
    </p:extLst>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31">
    <p:spTree>
      <p:nvGrpSpPr>
        <p:cNvPr id="1" name=""/>
        <p:cNvGrpSpPr/>
        <p:nvPr/>
      </p:nvGrpSpPr>
      <p:grpSpPr>
        <a:xfrm>
          <a:off x="0" y="0"/>
          <a:ext cx="0" cy="0"/>
          <a:chOff x="0" y="0"/>
          <a:chExt cx="0" cy="0"/>
        </a:xfrm>
      </p:grpSpPr>
      <p:sp>
        <p:nvSpPr>
          <p:cNvPr id="9" name="Picture Placeholder 2"/>
          <p:cNvSpPr>
            <a:spLocks noGrp="1"/>
          </p:cNvSpPr>
          <p:nvPr>
            <p:ph type="pic" sz="quarter" idx="22"/>
          </p:nvPr>
        </p:nvSpPr>
        <p:spPr>
          <a:xfrm>
            <a:off x="5727961" y="2159623"/>
            <a:ext cx="1902068" cy="3391932"/>
          </a:xfrm>
          <a:prstGeom prst="rect">
            <a:avLst/>
          </a:prstGeom>
        </p:spPr>
        <p:txBody>
          <a:bodyPr anchor="t"/>
          <a:lstStyle>
            <a:lvl1pPr marL="0" indent="0" algn="ctr">
              <a:buNone/>
              <a:defRPr sz="1500">
                <a:solidFill>
                  <a:schemeClr val="bg1">
                    <a:lumMod val="75000"/>
                  </a:schemeClr>
                </a:solidFill>
              </a:defRPr>
            </a:lvl1pPr>
          </a:lstStyle>
          <a:p>
            <a:endParaRPr lang="id-ID" dirty="0"/>
          </a:p>
        </p:txBody>
      </p:sp>
      <p:sp>
        <p:nvSpPr>
          <p:cNvPr id="5"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6"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991982627"/>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1_Sample clean page">
    <p:spTree>
      <p:nvGrpSpPr>
        <p:cNvPr id="1" name=""/>
        <p:cNvGrpSpPr/>
        <p:nvPr/>
      </p:nvGrpSpPr>
      <p:grpSpPr>
        <a:xfrm>
          <a:off x="0" y="0"/>
          <a:ext cx="0" cy="0"/>
          <a:chOff x="0" y="0"/>
          <a:chExt cx="0" cy="0"/>
        </a:xfrm>
      </p:grpSpPr>
      <p:sp>
        <p:nvSpPr>
          <p:cNvPr id="2" name="Rectangle 1"/>
          <p:cNvSpPr/>
          <p:nvPr userDrawn="1"/>
        </p:nvSpPr>
        <p:spPr>
          <a:xfrm>
            <a:off x="0" y="1"/>
            <a:ext cx="9144000" cy="4834467"/>
          </a:xfrm>
          <a:prstGeom prst="rect">
            <a:avLst/>
          </a:prstGeom>
          <a:solidFill>
            <a:schemeClr val="accent3">
              <a:lumMod val="50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dirty="0">
              <a:solidFill>
                <a:srgbClr val="000000"/>
              </a:solidFill>
              <a:latin typeface="Arial" panose="020B0604020202020204" pitchFamily="34" charset="0"/>
            </a:endParaRPr>
          </a:p>
        </p:txBody>
      </p:sp>
      <p:sp>
        <p:nvSpPr>
          <p:cNvPr id="17" name="Title 8"/>
          <p:cNvSpPr>
            <a:spLocks noGrp="1"/>
          </p:cNvSpPr>
          <p:nvPr>
            <p:ph type="title"/>
          </p:nvPr>
        </p:nvSpPr>
        <p:spPr>
          <a:xfrm>
            <a:off x="273050" y="683683"/>
            <a:ext cx="4800600" cy="698500"/>
          </a:xfrm>
          <a:prstGeom prst="rect">
            <a:avLst/>
          </a:prstGeom>
        </p:spPr>
        <p:txBody>
          <a:bodyPr vert="horz"/>
          <a:lstStyle>
            <a:lvl1pPr algn="l">
              <a:defRPr sz="2400">
                <a:solidFill>
                  <a:schemeClr val="bg1"/>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48" name="Text Placeholder 27"/>
          <p:cNvSpPr>
            <a:spLocks noGrp="1"/>
          </p:cNvSpPr>
          <p:nvPr>
            <p:ph type="body" sz="quarter" idx="25" hasCustomPrompt="1"/>
          </p:nvPr>
        </p:nvSpPr>
        <p:spPr>
          <a:xfrm>
            <a:off x="273050" y="1253459"/>
            <a:ext cx="4800600" cy="381065"/>
          </a:xfrm>
          <a:prstGeom prst="rect">
            <a:avLst/>
          </a:prstGeom>
        </p:spPr>
        <p:txBody>
          <a:bodyPr vert="horz"/>
          <a:lstStyle>
            <a:lvl1pPr marL="0" indent="0" algn="l">
              <a:buNone/>
              <a:defRPr sz="900" baseline="0">
                <a:solidFill>
                  <a:srgbClr val="FFFFFF">
                    <a:alpha val="70000"/>
                  </a:srgb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
        <p:nvSpPr>
          <p:cNvPr id="4" name="Picture Placeholder 3"/>
          <p:cNvSpPr>
            <a:spLocks noGrp="1"/>
          </p:cNvSpPr>
          <p:nvPr>
            <p:ph type="pic" sz="quarter" idx="26"/>
          </p:nvPr>
        </p:nvSpPr>
        <p:spPr>
          <a:xfrm>
            <a:off x="3689748" y="1304925"/>
            <a:ext cx="1878806" cy="4421188"/>
          </a:xfrm>
        </p:spPr>
        <p:txBody>
          <a:bodyPr anchor="ctr">
            <a:normAutofit/>
          </a:bodyPr>
          <a:lstStyle>
            <a:lvl1pPr algn="ctr">
              <a:defRPr sz="900"/>
            </a:lvl1pPr>
          </a:lstStyle>
          <a:p>
            <a:endParaRPr lang="en-US"/>
          </a:p>
        </p:txBody>
      </p:sp>
    </p:spTree>
    <p:extLst>
      <p:ext uri="{BB962C8B-B14F-4D97-AF65-F5344CB8AC3E}">
        <p14:creationId xmlns:p14="http://schemas.microsoft.com/office/powerpoint/2010/main" val="1307540933"/>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Introduction">
    <p:spTree>
      <p:nvGrpSpPr>
        <p:cNvPr id="1" name=""/>
        <p:cNvGrpSpPr/>
        <p:nvPr/>
      </p:nvGrpSpPr>
      <p:grpSpPr>
        <a:xfrm>
          <a:off x="0" y="0"/>
          <a:ext cx="0" cy="0"/>
          <a:chOff x="0" y="0"/>
          <a:chExt cx="0" cy="0"/>
        </a:xfrm>
      </p:grpSpPr>
      <p:sp>
        <p:nvSpPr>
          <p:cNvPr id="4" name="Rectangle 3"/>
          <p:cNvSpPr/>
          <p:nvPr userDrawn="1"/>
        </p:nvSpPr>
        <p:spPr>
          <a:xfrm>
            <a:off x="0" y="3937000"/>
            <a:ext cx="9144000" cy="2921000"/>
          </a:xfrm>
          <a:prstGeom prst="rect">
            <a:avLst/>
          </a:prstGeom>
          <a:solidFill>
            <a:srgbClr val="1B283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defTabSz="914175" rtl="0"/>
            <a:endParaRPr lang="en-US">
              <a:solidFill>
                <a:prstClr val="white"/>
              </a:solidFill>
            </a:endParaRPr>
          </a:p>
        </p:txBody>
      </p:sp>
      <p:sp>
        <p:nvSpPr>
          <p:cNvPr id="6" name="Picture Placeholder 5"/>
          <p:cNvSpPr>
            <a:spLocks noGrp="1"/>
          </p:cNvSpPr>
          <p:nvPr>
            <p:ph type="pic" sz="quarter" idx="10" hasCustomPrompt="1"/>
          </p:nvPr>
        </p:nvSpPr>
        <p:spPr>
          <a:xfrm>
            <a:off x="0" y="0"/>
            <a:ext cx="9144000" cy="3937000"/>
          </a:xfrm>
          <a:prstGeom prst="rect">
            <a:avLst/>
          </a:prstGeom>
        </p:spPr>
        <p:txBody>
          <a:bodyPr lIns="91422" tIns="45711" rIns="91422" bIns="45711" anchor="ctr"/>
          <a:lstStyle>
            <a:lvl1pPr marL="0" indent="0" algn="ctr">
              <a:buNone/>
              <a:defRPr lang="en-US" sz="800" dirty="0">
                <a:solidFill>
                  <a:schemeClr val="tx1">
                    <a:lumMod val="60000"/>
                    <a:lumOff val="40000"/>
                  </a:schemeClr>
                </a:solidFill>
              </a:defRPr>
            </a:lvl1pPr>
          </a:lstStyle>
          <a:p>
            <a:r>
              <a:rPr lang="en-US" dirty="0" smtClean="0"/>
              <a:t>Insert Image</a:t>
            </a:r>
            <a:endParaRPr lang="en-US" dirty="0"/>
          </a:p>
        </p:txBody>
      </p:sp>
      <p:sp>
        <p:nvSpPr>
          <p:cNvPr id="5" name="Text Placeholder 10"/>
          <p:cNvSpPr>
            <a:spLocks noGrp="1"/>
          </p:cNvSpPr>
          <p:nvPr>
            <p:ph type="body" sz="quarter" idx="14"/>
          </p:nvPr>
        </p:nvSpPr>
        <p:spPr>
          <a:xfrm>
            <a:off x="250031" y="4639050"/>
            <a:ext cx="8178929" cy="280985"/>
          </a:xfrm>
          <a:prstGeom prst="rect">
            <a:avLst/>
          </a:prstGeom>
        </p:spPr>
        <p:txBody>
          <a:bodyPr lIns="0" tIns="0" rIns="0" bIns="0">
            <a:normAutofit/>
          </a:bodyPr>
          <a:lstStyle>
            <a:lvl1pPr marL="0" indent="0" algn="l" defTabSz="685800" rtl="0" eaLnBrk="1" latinLnBrk="0" hangingPunct="1">
              <a:buNone/>
              <a:defRPr lang="id-ID" sz="1050" b="0" kern="1200" dirty="0">
                <a:solidFill>
                  <a:schemeClr val="bg1">
                    <a:lumMod val="65000"/>
                  </a:schemeClr>
                </a:solidFill>
                <a:latin typeface="Source Sans Pro Light" panose="020B0403030403020204" pitchFamily="34" charset="0"/>
                <a:ea typeface="+mn-ea"/>
                <a:cs typeface="+mn-cs"/>
              </a:defRPr>
            </a:lvl1pPr>
          </a:lstStyle>
          <a:p>
            <a:pPr lvl="0"/>
            <a:endParaRPr lang="id-ID" dirty="0"/>
          </a:p>
        </p:txBody>
      </p:sp>
      <p:sp>
        <p:nvSpPr>
          <p:cNvPr id="7" name="Text Placeholder 10"/>
          <p:cNvSpPr>
            <a:spLocks noGrp="1"/>
          </p:cNvSpPr>
          <p:nvPr>
            <p:ph type="body" sz="quarter" idx="13"/>
          </p:nvPr>
        </p:nvSpPr>
        <p:spPr>
          <a:xfrm>
            <a:off x="250032" y="4194549"/>
            <a:ext cx="8178929" cy="444500"/>
          </a:xfrm>
          <a:prstGeom prst="rect">
            <a:avLst/>
          </a:prstGeom>
        </p:spPr>
        <p:txBody>
          <a:bodyPr lIns="0" tIns="0" rIns="0" bIns="0">
            <a:noAutofit/>
          </a:bodyPr>
          <a:lstStyle>
            <a:lvl1pPr marL="0" indent="0" algn="l" defTabSz="457082" rtl="0" eaLnBrk="1" latinLnBrk="0" hangingPunct="1">
              <a:spcBef>
                <a:spcPct val="20000"/>
              </a:spcBef>
              <a:buFont typeface="Arial"/>
              <a:buNone/>
              <a:defRPr lang="id-ID" sz="2100" b="0" kern="1200" dirty="0">
                <a:solidFill>
                  <a:schemeClr val="tx1">
                    <a:lumMod val="65000"/>
                    <a:lumOff val="35000"/>
                  </a:schemeClr>
                </a:solidFill>
                <a:latin typeface="Source Sans Pro" panose="020B0503030403020204" pitchFamily="34" charset="0"/>
                <a:ea typeface="Segoe UI" panose="020B0502040204020203" pitchFamily="34" charset="0"/>
                <a:cs typeface="Segoe UI Semilight" panose="020B0402040204020203" pitchFamily="34" charset="0"/>
              </a:defRPr>
            </a:lvl1pPr>
          </a:lstStyle>
          <a:p>
            <a:pPr lvl="0"/>
            <a:endParaRPr lang="id-ID" dirty="0"/>
          </a:p>
        </p:txBody>
      </p:sp>
    </p:spTree>
    <p:extLst>
      <p:ext uri="{BB962C8B-B14F-4D97-AF65-F5344CB8AC3E}">
        <p14:creationId xmlns:p14="http://schemas.microsoft.com/office/powerpoint/2010/main" val="2312282690"/>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1_35">
    <p:spTree>
      <p:nvGrpSpPr>
        <p:cNvPr id="1" name=""/>
        <p:cNvGrpSpPr/>
        <p:nvPr/>
      </p:nvGrpSpPr>
      <p:grpSpPr>
        <a:xfrm>
          <a:off x="0" y="0"/>
          <a:ext cx="0" cy="0"/>
          <a:chOff x="0" y="0"/>
          <a:chExt cx="0" cy="0"/>
        </a:xfrm>
      </p:grpSpPr>
      <p:sp>
        <p:nvSpPr>
          <p:cNvPr id="11" name="Picture Placeholder 2"/>
          <p:cNvSpPr>
            <a:spLocks noGrp="1"/>
          </p:cNvSpPr>
          <p:nvPr>
            <p:ph type="pic" sz="quarter" idx="23"/>
          </p:nvPr>
        </p:nvSpPr>
        <p:spPr>
          <a:xfrm>
            <a:off x="0" y="1"/>
            <a:ext cx="9144000" cy="4816549"/>
          </a:xfrm>
          <a:prstGeom prst="rect">
            <a:avLst/>
          </a:prstGeom>
        </p:spPr>
        <p:txBody>
          <a:bodyPr anchor="t"/>
          <a:lstStyle>
            <a:lvl1pPr marL="0" indent="0" algn="ctr">
              <a:buNone/>
              <a:defRPr sz="1800">
                <a:solidFill>
                  <a:schemeClr val="bg1">
                    <a:lumMod val="75000"/>
                  </a:schemeClr>
                </a:solidFill>
              </a:defRPr>
            </a:lvl1pPr>
          </a:lstStyle>
          <a:p>
            <a:endParaRPr lang="id-ID"/>
          </a:p>
        </p:txBody>
      </p:sp>
      <p:sp>
        <p:nvSpPr>
          <p:cNvPr id="17" name="Picture Placeholder 2"/>
          <p:cNvSpPr>
            <a:spLocks noGrp="1"/>
          </p:cNvSpPr>
          <p:nvPr>
            <p:ph type="pic" sz="quarter" idx="22"/>
          </p:nvPr>
        </p:nvSpPr>
        <p:spPr>
          <a:xfrm>
            <a:off x="3508631" y="1992323"/>
            <a:ext cx="1129658" cy="2658787"/>
          </a:xfrm>
          <a:prstGeom prst="rect">
            <a:avLst/>
          </a:prstGeom>
        </p:spPr>
        <p:txBody>
          <a:bodyPr anchor="t"/>
          <a:lstStyle>
            <a:lvl1pPr marL="0" indent="0" algn="ctr">
              <a:buNone/>
              <a:defRPr sz="1800">
                <a:solidFill>
                  <a:schemeClr val="bg1">
                    <a:lumMod val="75000"/>
                  </a:schemeClr>
                </a:solidFill>
              </a:defRPr>
            </a:lvl1pPr>
          </a:lstStyle>
          <a:p>
            <a:endParaRPr lang="id-ID"/>
          </a:p>
        </p:txBody>
      </p:sp>
      <p:sp>
        <p:nvSpPr>
          <p:cNvPr id="18" name="Picture Placeholder 2"/>
          <p:cNvSpPr>
            <a:spLocks noGrp="1"/>
          </p:cNvSpPr>
          <p:nvPr>
            <p:ph type="pic" sz="quarter" idx="24"/>
          </p:nvPr>
        </p:nvSpPr>
        <p:spPr>
          <a:xfrm>
            <a:off x="4592820" y="2116139"/>
            <a:ext cx="1050157" cy="2471672"/>
          </a:xfrm>
          <a:prstGeom prst="rect">
            <a:avLst/>
          </a:prstGeom>
        </p:spPr>
        <p:txBody>
          <a:bodyPr anchor="t"/>
          <a:lstStyle>
            <a:lvl1pPr marL="0" indent="0" algn="ctr">
              <a:buNone/>
              <a:defRPr sz="1800">
                <a:solidFill>
                  <a:schemeClr val="bg1">
                    <a:lumMod val="75000"/>
                  </a:schemeClr>
                </a:solidFill>
              </a:defRPr>
            </a:lvl1pPr>
          </a:lstStyle>
          <a:p>
            <a:endParaRPr lang="id-ID"/>
          </a:p>
        </p:txBody>
      </p:sp>
      <p:sp>
        <p:nvSpPr>
          <p:cNvPr id="9"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10"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1370969273"/>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1552542939"/>
      </p:ext>
    </p:extLst>
  </p:cSld>
  <p:clrMapOvr>
    <a:masterClrMapping/>
  </p:clrMapOvr>
  <p:timing>
    <p:tnLst>
      <p:par>
        <p:cTn id="1" dur="indefinite" restart="never" nodeType="tmRoot"/>
      </p:par>
    </p:tnLst>
  </p:timing>
  <p:hf hdr="0" ftr="0" dt="0"/>
</p:sldLayout>
</file>

<file path=ppt/slideLayouts/slideLayout145.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2342707855"/>
      </p:ext>
    </p:extLst>
  </p:cSld>
  <p:clrMapOvr>
    <a:masterClrMapping/>
  </p:clrMapOvr>
  <p:timing>
    <p:tnLst>
      <p:par>
        <p:cTn id="1" dur="indefinite" restart="never" nodeType="tmRoot"/>
      </p:par>
    </p:tnLst>
  </p:timing>
  <p:hf hdr="0" ftr="0" dt="0"/>
</p:sldLayout>
</file>

<file path=ppt/slideLayouts/slideLayout146.xml><?xml version="1.0" encoding="utf-8"?>
<p:sldLayout xmlns:a="http://schemas.openxmlformats.org/drawingml/2006/main" xmlns:r="http://schemas.openxmlformats.org/officeDocument/2006/relationships" xmlns:p="http://schemas.openxmlformats.org/presentationml/2006/main" userDrawn="1">
  <p:cSld name="41">
    <p:spTree>
      <p:nvGrpSpPr>
        <p:cNvPr id="1" name=""/>
        <p:cNvGrpSpPr/>
        <p:nvPr/>
      </p:nvGrpSpPr>
      <p:grpSpPr>
        <a:xfrm>
          <a:off x="0" y="0"/>
          <a:ext cx="0" cy="0"/>
          <a:chOff x="0" y="0"/>
          <a:chExt cx="0" cy="0"/>
        </a:xfrm>
      </p:grpSpPr>
      <p:sp>
        <p:nvSpPr>
          <p:cNvPr id="6" name="Picture Placeholder 3"/>
          <p:cNvSpPr>
            <a:spLocks noGrp="1"/>
          </p:cNvSpPr>
          <p:nvPr>
            <p:ph type="pic" sz="quarter" idx="10"/>
          </p:nvPr>
        </p:nvSpPr>
        <p:spPr>
          <a:xfrm>
            <a:off x="0" y="0"/>
            <a:ext cx="1525500" cy="2286000"/>
          </a:xfrm>
          <a:prstGeom prst="rect">
            <a:avLst/>
          </a:prstGeom>
        </p:spPr>
        <p:txBody>
          <a:bodyPr/>
          <a:lstStyle>
            <a:lvl1pPr>
              <a:defRPr sz="1350">
                <a:solidFill>
                  <a:schemeClr val="accent2"/>
                </a:solidFill>
              </a:defRPr>
            </a:lvl1pPr>
          </a:lstStyle>
          <a:p>
            <a:endParaRPr lang="id-ID"/>
          </a:p>
        </p:txBody>
      </p:sp>
      <p:sp>
        <p:nvSpPr>
          <p:cNvPr id="8" name="Picture Placeholder 3"/>
          <p:cNvSpPr>
            <a:spLocks noGrp="1"/>
          </p:cNvSpPr>
          <p:nvPr>
            <p:ph type="pic" sz="quarter" idx="11"/>
          </p:nvPr>
        </p:nvSpPr>
        <p:spPr>
          <a:xfrm>
            <a:off x="0" y="2286000"/>
            <a:ext cx="1525500" cy="2286000"/>
          </a:xfrm>
          <a:prstGeom prst="rect">
            <a:avLst/>
          </a:prstGeom>
        </p:spPr>
        <p:txBody>
          <a:bodyPr/>
          <a:lstStyle>
            <a:lvl1pPr>
              <a:defRPr sz="1350">
                <a:solidFill>
                  <a:schemeClr val="accent2"/>
                </a:solidFill>
              </a:defRPr>
            </a:lvl1pPr>
          </a:lstStyle>
          <a:p>
            <a:endParaRPr lang="id-ID"/>
          </a:p>
        </p:txBody>
      </p:sp>
      <p:sp>
        <p:nvSpPr>
          <p:cNvPr id="9" name="Picture Placeholder 3"/>
          <p:cNvSpPr>
            <a:spLocks noGrp="1"/>
          </p:cNvSpPr>
          <p:nvPr>
            <p:ph type="pic" sz="quarter" idx="12"/>
          </p:nvPr>
        </p:nvSpPr>
        <p:spPr>
          <a:xfrm>
            <a:off x="0" y="4572000"/>
            <a:ext cx="1525500" cy="2286000"/>
          </a:xfrm>
          <a:prstGeom prst="rect">
            <a:avLst/>
          </a:prstGeom>
        </p:spPr>
        <p:txBody>
          <a:bodyPr/>
          <a:lstStyle>
            <a:lvl1pPr>
              <a:defRPr sz="1350">
                <a:solidFill>
                  <a:schemeClr val="accent2"/>
                </a:solidFill>
              </a:defRPr>
            </a:lvl1pPr>
          </a:lstStyle>
          <a:p>
            <a:endParaRPr lang="id-ID"/>
          </a:p>
        </p:txBody>
      </p:sp>
      <p:sp>
        <p:nvSpPr>
          <p:cNvPr id="10" name="Picture Placeholder 3"/>
          <p:cNvSpPr>
            <a:spLocks noGrp="1"/>
          </p:cNvSpPr>
          <p:nvPr>
            <p:ph type="pic" sz="quarter" idx="13"/>
          </p:nvPr>
        </p:nvSpPr>
        <p:spPr>
          <a:xfrm>
            <a:off x="1527989" y="0"/>
            <a:ext cx="1525500" cy="2286000"/>
          </a:xfrm>
          <a:prstGeom prst="rect">
            <a:avLst/>
          </a:prstGeom>
        </p:spPr>
        <p:txBody>
          <a:bodyPr/>
          <a:lstStyle>
            <a:lvl1pPr>
              <a:defRPr sz="1350">
                <a:solidFill>
                  <a:schemeClr val="accent2"/>
                </a:solidFill>
              </a:defRPr>
            </a:lvl1pPr>
          </a:lstStyle>
          <a:p>
            <a:endParaRPr lang="id-ID"/>
          </a:p>
        </p:txBody>
      </p:sp>
      <p:sp>
        <p:nvSpPr>
          <p:cNvPr id="12" name="Picture Placeholder 3"/>
          <p:cNvSpPr>
            <a:spLocks noGrp="1"/>
          </p:cNvSpPr>
          <p:nvPr>
            <p:ph type="pic" sz="quarter" idx="14"/>
          </p:nvPr>
        </p:nvSpPr>
        <p:spPr>
          <a:xfrm>
            <a:off x="1527989" y="2286000"/>
            <a:ext cx="1525500" cy="2286000"/>
          </a:xfrm>
          <a:prstGeom prst="rect">
            <a:avLst/>
          </a:prstGeom>
        </p:spPr>
        <p:txBody>
          <a:bodyPr/>
          <a:lstStyle>
            <a:lvl1pPr>
              <a:defRPr sz="1350">
                <a:solidFill>
                  <a:schemeClr val="accent2"/>
                </a:solidFill>
              </a:defRPr>
            </a:lvl1pPr>
          </a:lstStyle>
          <a:p>
            <a:endParaRPr lang="id-ID"/>
          </a:p>
        </p:txBody>
      </p:sp>
      <p:sp>
        <p:nvSpPr>
          <p:cNvPr id="13" name="Picture Placeholder 3"/>
          <p:cNvSpPr>
            <a:spLocks noGrp="1"/>
          </p:cNvSpPr>
          <p:nvPr>
            <p:ph type="pic" sz="quarter" idx="15"/>
          </p:nvPr>
        </p:nvSpPr>
        <p:spPr>
          <a:xfrm>
            <a:off x="1527989" y="4572000"/>
            <a:ext cx="1525500" cy="2286000"/>
          </a:xfrm>
          <a:prstGeom prst="rect">
            <a:avLst/>
          </a:prstGeom>
        </p:spPr>
        <p:txBody>
          <a:bodyPr/>
          <a:lstStyle>
            <a:lvl1pPr>
              <a:defRPr sz="1350">
                <a:solidFill>
                  <a:schemeClr val="accent2"/>
                </a:solidFill>
              </a:defRPr>
            </a:lvl1pPr>
          </a:lstStyle>
          <a:p>
            <a:endParaRPr lang="id-ID"/>
          </a:p>
        </p:txBody>
      </p:sp>
      <p:sp>
        <p:nvSpPr>
          <p:cNvPr id="14" name="Picture Placeholder 3"/>
          <p:cNvSpPr>
            <a:spLocks noGrp="1"/>
          </p:cNvSpPr>
          <p:nvPr>
            <p:ph type="pic" sz="quarter" idx="16"/>
          </p:nvPr>
        </p:nvSpPr>
        <p:spPr>
          <a:xfrm>
            <a:off x="3053489" y="0"/>
            <a:ext cx="1525500" cy="2286000"/>
          </a:xfrm>
          <a:prstGeom prst="rect">
            <a:avLst/>
          </a:prstGeom>
        </p:spPr>
        <p:txBody>
          <a:bodyPr/>
          <a:lstStyle>
            <a:lvl1pPr>
              <a:defRPr sz="1350">
                <a:solidFill>
                  <a:schemeClr val="accent2"/>
                </a:solidFill>
              </a:defRPr>
            </a:lvl1pPr>
          </a:lstStyle>
          <a:p>
            <a:endParaRPr lang="id-ID"/>
          </a:p>
        </p:txBody>
      </p:sp>
      <p:sp>
        <p:nvSpPr>
          <p:cNvPr id="15" name="Picture Placeholder 3"/>
          <p:cNvSpPr>
            <a:spLocks noGrp="1"/>
          </p:cNvSpPr>
          <p:nvPr>
            <p:ph type="pic" sz="quarter" idx="17"/>
          </p:nvPr>
        </p:nvSpPr>
        <p:spPr>
          <a:xfrm>
            <a:off x="3053489" y="2286000"/>
            <a:ext cx="1525500" cy="2286000"/>
          </a:xfrm>
          <a:prstGeom prst="rect">
            <a:avLst/>
          </a:prstGeom>
        </p:spPr>
        <p:txBody>
          <a:bodyPr/>
          <a:lstStyle>
            <a:lvl1pPr>
              <a:defRPr sz="1350">
                <a:solidFill>
                  <a:schemeClr val="accent2"/>
                </a:solidFill>
              </a:defRPr>
            </a:lvl1pPr>
          </a:lstStyle>
          <a:p>
            <a:endParaRPr lang="id-ID"/>
          </a:p>
        </p:txBody>
      </p:sp>
      <p:sp>
        <p:nvSpPr>
          <p:cNvPr id="16" name="Picture Placeholder 3"/>
          <p:cNvSpPr>
            <a:spLocks noGrp="1"/>
          </p:cNvSpPr>
          <p:nvPr>
            <p:ph type="pic" sz="quarter" idx="18"/>
          </p:nvPr>
        </p:nvSpPr>
        <p:spPr>
          <a:xfrm>
            <a:off x="3053489" y="4572000"/>
            <a:ext cx="1525500" cy="2286000"/>
          </a:xfrm>
          <a:prstGeom prst="rect">
            <a:avLst/>
          </a:prstGeom>
        </p:spPr>
        <p:txBody>
          <a:bodyPr/>
          <a:lstStyle>
            <a:lvl1pPr>
              <a:defRPr sz="1350">
                <a:solidFill>
                  <a:schemeClr val="accent2"/>
                </a:solidFill>
              </a:defRPr>
            </a:lvl1pPr>
          </a:lstStyle>
          <a:p>
            <a:endParaRPr lang="id-ID"/>
          </a:p>
        </p:txBody>
      </p:sp>
      <p:sp>
        <p:nvSpPr>
          <p:cNvPr id="17" name="Picture Placeholder 3"/>
          <p:cNvSpPr>
            <a:spLocks noGrp="1"/>
          </p:cNvSpPr>
          <p:nvPr>
            <p:ph type="pic" sz="quarter" idx="19"/>
          </p:nvPr>
        </p:nvSpPr>
        <p:spPr>
          <a:xfrm>
            <a:off x="4581479" y="0"/>
            <a:ext cx="1525500" cy="2286000"/>
          </a:xfrm>
          <a:prstGeom prst="rect">
            <a:avLst/>
          </a:prstGeom>
        </p:spPr>
        <p:txBody>
          <a:bodyPr/>
          <a:lstStyle>
            <a:lvl1pPr>
              <a:defRPr sz="1350">
                <a:solidFill>
                  <a:schemeClr val="accent2"/>
                </a:solidFill>
              </a:defRPr>
            </a:lvl1pPr>
          </a:lstStyle>
          <a:p>
            <a:endParaRPr lang="id-ID"/>
          </a:p>
        </p:txBody>
      </p:sp>
      <p:sp>
        <p:nvSpPr>
          <p:cNvPr id="18" name="Picture Placeholder 3"/>
          <p:cNvSpPr>
            <a:spLocks noGrp="1"/>
          </p:cNvSpPr>
          <p:nvPr>
            <p:ph type="pic" sz="quarter" idx="20"/>
          </p:nvPr>
        </p:nvSpPr>
        <p:spPr>
          <a:xfrm>
            <a:off x="4581479" y="2286000"/>
            <a:ext cx="1525500" cy="2286000"/>
          </a:xfrm>
          <a:prstGeom prst="rect">
            <a:avLst/>
          </a:prstGeom>
        </p:spPr>
        <p:txBody>
          <a:bodyPr/>
          <a:lstStyle>
            <a:lvl1pPr>
              <a:defRPr sz="1350">
                <a:solidFill>
                  <a:schemeClr val="accent2"/>
                </a:solidFill>
              </a:defRPr>
            </a:lvl1pPr>
          </a:lstStyle>
          <a:p>
            <a:endParaRPr lang="id-ID"/>
          </a:p>
        </p:txBody>
      </p:sp>
      <p:sp>
        <p:nvSpPr>
          <p:cNvPr id="19" name="Picture Placeholder 3"/>
          <p:cNvSpPr>
            <a:spLocks noGrp="1"/>
          </p:cNvSpPr>
          <p:nvPr>
            <p:ph type="pic" sz="quarter" idx="21"/>
          </p:nvPr>
        </p:nvSpPr>
        <p:spPr>
          <a:xfrm>
            <a:off x="4581479" y="4572000"/>
            <a:ext cx="1525500" cy="2286000"/>
          </a:xfrm>
          <a:prstGeom prst="rect">
            <a:avLst/>
          </a:prstGeom>
        </p:spPr>
        <p:txBody>
          <a:bodyPr/>
          <a:lstStyle>
            <a:lvl1pPr>
              <a:defRPr sz="1350">
                <a:solidFill>
                  <a:schemeClr val="accent2"/>
                </a:solidFill>
              </a:defRPr>
            </a:lvl1pPr>
          </a:lstStyle>
          <a:p>
            <a:endParaRPr lang="id-ID"/>
          </a:p>
        </p:txBody>
      </p:sp>
      <p:sp>
        <p:nvSpPr>
          <p:cNvPr id="20" name="Picture Placeholder 3"/>
          <p:cNvSpPr>
            <a:spLocks noGrp="1"/>
          </p:cNvSpPr>
          <p:nvPr>
            <p:ph type="pic" sz="quarter" idx="22"/>
          </p:nvPr>
        </p:nvSpPr>
        <p:spPr>
          <a:xfrm>
            <a:off x="6104489" y="0"/>
            <a:ext cx="1525500" cy="2286000"/>
          </a:xfrm>
          <a:prstGeom prst="rect">
            <a:avLst/>
          </a:prstGeom>
        </p:spPr>
        <p:txBody>
          <a:bodyPr/>
          <a:lstStyle>
            <a:lvl1pPr>
              <a:defRPr sz="1350">
                <a:solidFill>
                  <a:schemeClr val="accent2"/>
                </a:solidFill>
              </a:defRPr>
            </a:lvl1pPr>
          </a:lstStyle>
          <a:p>
            <a:endParaRPr lang="id-ID"/>
          </a:p>
        </p:txBody>
      </p:sp>
      <p:sp>
        <p:nvSpPr>
          <p:cNvPr id="21" name="Picture Placeholder 3"/>
          <p:cNvSpPr>
            <a:spLocks noGrp="1"/>
          </p:cNvSpPr>
          <p:nvPr>
            <p:ph type="pic" sz="quarter" idx="23"/>
          </p:nvPr>
        </p:nvSpPr>
        <p:spPr>
          <a:xfrm>
            <a:off x="6104489" y="2286000"/>
            <a:ext cx="1525500" cy="2286000"/>
          </a:xfrm>
          <a:prstGeom prst="rect">
            <a:avLst/>
          </a:prstGeom>
        </p:spPr>
        <p:txBody>
          <a:bodyPr/>
          <a:lstStyle>
            <a:lvl1pPr>
              <a:defRPr sz="1350">
                <a:solidFill>
                  <a:schemeClr val="accent2"/>
                </a:solidFill>
              </a:defRPr>
            </a:lvl1pPr>
          </a:lstStyle>
          <a:p>
            <a:endParaRPr lang="id-ID"/>
          </a:p>
        </p:txBody>
      </p:sp>
      <p:sp>
        <p:nvSpPr>
          <p:cNvPr id="22" name="Picture Placeholder 3"/>
          <p:cNvSpPr>
            <a:spLocks noGrp="1"/>
          </p:cNvSpPr>
          <p:nvPr>
            <p:ph type="pic" sz="quarter" idx="24"/>
          </p:nvPr>
        </p:nvSpPr>
        <p:spPr>
          <a:xfrm>
            <a:off x="6104489" y="4572000"/>
            <a:ext cx="1525500" cy="2286000"/>
          </a:xfrm>
          <a:prstGeom prst="rect">
            <a:avLst/>
          </a:prstGeom>
        </p:spPr>
        <p:txBody>
          <a:bodyPr/>
          <a:lstStyle>
            <a:lvl1pPr>
              <a:defRPr sz="1350">
                <a:solidFill>
                  <a:schemeClr val="accent2"/>
                </a:solidFill>
              </a:defRPr>
            </a:lvl1pPr>
          </a:lstStyle>
          <a:p>
            <a:endParaRPr lang="id-ID"/>
          </a:p>
        </p:txBody>
      </p:sp>
      <p:sp>
        <p:nvSpPr>
          <p:cNvPr id="23" name="Picture Placeholder 3"/>
          <p:cNvSpPr>
            <a:spLocks noGrp="1"/>
          </p:cNvSpPr>
          <p:nvPr>
            <p:ph type="pic" sz="quarter" idx="25"/>
          </p:nvPr>
        </p:nvSpPr>
        <p:spPr>
          <a:xfrm>
            <a:off x="7632479" y="0"/>
            <a:ext cx="1525500" cy="2286000"/>
          </a:xfrm>
          <a:prstGeom prst="rect">
            <a:avLst/>
          </a:prstGeom>
        </p:spPr>
        <p:txBody>
          <a:bodyPr/>
          <a:lstStyle>
            <a:lvl1pPr>
              <a:defRPr sz="1350">
                <a:solidFill>
                  <a:schemeClr val="accent2"/>
                </a:solidFill>
              </a:defRPr>
            </a:lvl1pPr>
          </a:lstStyle>
          <a:p>
            <a:endParaRPr lang="id-ID"/>
          </a:p>
        </p:txBody>
      </p:sp>
      <p:sp>
        <p:nvSpPr>
          <p:cNvPr id="24" name="Picture Placeholder 3"/>
          <p:cNvSpPr>
            <a:spLocks noGrp="1"/>
          </p:cNvSpPr>
          <p:nvPr>
            <p:ph type="pic" sz="quarter" idx="26"/>
          </p:nvPr>
        </p:nvSpPr>
        <p:spPr>
          <a:xfrm>
            <a:off x="7632479" y="2286000"/>
            <a:ext cx="1525500" cy="2286000"/>
          </a:xfrm>
          <a:prstGeom prst="rect">
            <a:avLst/>
          </a:prstGeom>
        </p:spPr>
        <p:txBody>
          <a:bodyPr/>
          <a:lstStyle>
            <a:lvl1pPr>
              <a:defRPr sz="1350">
                <a:solidFill>
                  <a:schemeClr val="accent2"/>
                </a:solidFill>
              </a:defRPr>
            </a:lvl1pPr>
          </a:lstStyle>
          <a:p>
            <a:endParaRPr lang="id-ID"/>
          </a:p>
        </p:txBody>
      </p:sp>
      <p:sp>
        <p:nvSpPr>
          <p:cNvPr id="25" name="Picture Placeholder 3"/>
          <p:cNvSpPr>
            <a:spLocks noGrp="1"/>
          </p:cNvSpPr>
          <p:nvPr>
            <p:ph type="pic" sz="quarter" idx="27"/>
          </p:nvPr>
        </p:nvSpPr>
        <p:spPr>
          <a:xfrm>
            <a:off x="7632479" y="4572000"/>
            <a:ext cx="1525500" cy="2286000"/>
          </a:xfrm>
          <a:prstGeom prst="rect">
            <a:avLst/>
          </a:prstGeom>
        </p:spPr>
        <p:txBody>
          <a:bodyPr/>
          <a:lstStyle>
            <a:lvl1pPr>
              <a:defRPr sz="1350">
                <a:solidFill>
                  <a:schemeClr val="accent2"/>
                </a:solidFill>
              </a:defRPr>
            </a:lvl1pPr>
          </a:lstStyle>
          <a:p>
            <a:endParaRPr lang="id-ID"/>
          </a:p>
        </p:txBody>
      </p:sp>
    </p:spTree>
    <p:extLst>
      <p:ext uri="{BB962C8B-B14F-4D97-AF65-F5344CB8AC3E}">
        <p14:creationId xmlns:p14="http://schemas.microsoft.com/office/powerpoint/2010/main" val="368164977"/>
      </p:ext>
    </p:extLst>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18"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19" name="Text Placeholder 27"/>
          <p:cNvSpPr>
            <a:spLocks noGrp="1"/>
          </p:cNvSpPr>
          <p:nvPr>
            <p:ph type="body" sz="quarter" idx="26"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
        <p:nvSpPr>
          <p:cNvPr id="21" name="Picture Placeholder 20"/>
          <p:cNvSpPr>
            <a:spLocks noGrp="1"/>
          </p:cNvSpPr>
          <p:nvPr>
            <p:ph type="pic" sz="quarter" idx="27"/>
          </p:nvPr>
        </p:nvSpPr>
        <p:spPr>
          <a:xfrm>
            <a:off x="733213" y="2063751"/>
            <a:ext cx="1065822" cy="1439863"/>
          </a:xfrm>
        </p:spPr>
        <p:txBody>
          <a:bodyPr>
            <a:normAutofit/>
          </a:bodyPr>
          <a:lstStyle>
            <a:lvl1pPr>
              <a:defRPr sz="900"/>
            </a:lvl1pPr>
          </a:lstStyle>
          <a:p>
            <a:endParaRPr lang="en-US"/>
          </a:p>
        </p:txBody>
      </p:sp>
      <p:sp>
        <p:nvSpPr>
          <p:cNvPr id="22" name="Picture Placeholder 20"/>
          <p:cNvSpPr>
            <a:spLocks noGrp="1"/>
          </p:cNvSpPr>
          <p:nvPr>
            <p:ph type="pic" sz="quarter" idx="28"/>
          </p:nvPr>
        </p:nvSpPr>
        <p:spPr>
          <a:xfrm>
            <a:off x="2046060" y="2063751"/>
            <a:ext cx="1065822" cy="1439863"/>
          </a:xfrm>
        </p:spPr>
        <p:txBody>
          <a:bodyPr>
            <a:normAutofit/>
          </a:bodyPr>
          <a:lstStyle>
            <a:lvl1pPr>
              <a:defRPr sz="900"/>
            </a:lvl1pPr>
          </a:lstStyle>
          <a:p>
            <a:endParaRPr lang="en-US"/>
          </a:p>
        </p:txBody>
      </p:sp>
      <p:sp>
        <p:nvSpPr>
          <p:cNvPr id="23" name="Picture Placeholder 20"/>
          <p:cNvSpPr>
            <a:spLocks noGrp="1"/>
          </p:cNvSpPr>
          <p:nvPr>
            <p:ph type="pic" sz="quarter" idx="29"/>
          </p:nvPr>
        </p:nvSpPr>
        <p:spPr>
          <a:xfrm>
            <a:off x="3374780" y="2063751"/>
            <a:ext cx="1065822" cy="1439863"/>
          </a:xfrm>
        </p:spPr>
        <p:txBody>
          <a:bodyPr>
            <a:normAutofit/>
          </a:bodyPr>
          <a:lstStyle>
            <a:lvl1pPr>
              <a:defRPr sz="900"/>
            </a:lvl1pPr>
          </a:lstStyle>
          <a:p>
            <a:endParaRPr lang="en-US"/>
          </a:p>
        </p:txBody>
      </p:sp>
      <p:sp>
        <p:nvSpPr>
          <p:cNvPr id="24" name="Picture Placeholder 20"/>
          <p:cNvSpPr>
            <a:spLocks noGrp="1"/>
          </p:cNvSpPr>
          <p:nvPr>
            <p:ph type="pic" sz="quarter" idx="30"/>
          </p:nvPr>
        </p:nvSpPr>
        <p:spPr>
          <a:xfrm>
            <a:off x="4693562" y="2063751"/>
            <a:ext cx="1065822" cy="1439863"/>
          </a:xfrm>
        </p:spPr>
        <p:txBody>
          <a:bodyPr>
            <a:normAutofit/>
          </a:bodyPr>
          <a:lstStyle>
            <a:lvl1pPr>
              <a:defRPr sz="900"/>
            </a:lvl1pPr>
          </a:lstStyle>
          <a:p>
            <a:endParaRPr lang="en-US"/>
          </a:p>
        </p:txBody>
      </p:sp>
      <p:sp>
        <p:nvSpPr>
          <p:cNvPr id="25" name="Picture Placeholder 20"/>
          <p:cNvSpPr>
            <a:spLocks noGrp="1"/>
          </p:cNvSpPr>
          <p:nvPr>
            <p:ph type="pic" sz="quarter" idx="31"/>
          </p:nvPr>
        </p:nvSpPr>
        <p:spPr>
          <a:xfrm>
            <a:off x="6009005" y="2063751"/>
            <a:ext cx="1065822" cy="1439863"/>
          </a:xfrm>
        </p:spPr>
        <p:txBody>
          <a:bodyPr>
            <a:normAutofit/>
          </a:bodyPr>
          <a:lstStyle>
            <a:lvl1pPr>
              <a:defRPr sz="900"/>
            </a:lvl1pPr>
          </a:lstStyle>
          <a:p>
            <a:endParaRPr lang="en-US"/>
          </a:p>
        </p:txBody>
      </p:sp>
      <p:sp>
        <p:nvSpPr>
          <p:cNvPr id="26" name="Picture Placeholder 20"/>
          <p:cNvSpPr>
            <a:spLocks noGrp="1"/>
          </p:cNvSpPr>
          <p:nvPr>
            <p:ph type="pic" sz="quarter" idx="32"/>
          </p:nvPr>
        </p:nvSpPr>
        <p:spPr>
          <a:xfrm>
            <a:off x="7343373" y="2063751"/>
            <a:ext cx="1065822" cy="1439863"/>
          </a:xfrm>
        </p:spPr>
        <p:txBody>
          <a:bodyPr>
            <a:normAutofit/>
          </a:bodyPr>
          <a:lstStyle>
            <a:lvl1pPr>
              <a:defRPr sz="900"/>
            </a:lvl1pPr>
          </a:lstStyle>
          <a:p>
            <a:endParaRPr lang="en-US" dirty="0"/>
          </a:p>
        </p:txBody>
      </p:sp>
    </p:spTree>
    <p:extLst>
      <p:ext uri="{BB962C8B-B14F-4D97-AF65-F5344CB8AC3E}">
        <p14:creationId xmlns:p14="http://schemas.microsoft.com/office/powerpoint/2010/main" val="3874021662"/>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3" name="Picture Placeholder 32"/>
          <p:cNvSpPr>
            <a:spLocks noGrp="1"/>
          </p:cNvSpPr>
          <p:nvPr>
            <p:ph type="pic" sz="quarter" idx="26"/>
          </p:nvPr>
        </p:nvSpPr>
        <p:spPr>
          <a:xfrm>
            <a:off x="590550" y="2050382"/>
            <a:ext cx="2867025" cy="3434882"/>
          </a:xfrm>
        </p:spPr>
        <p:txBody>
          <a:bodyPr anchor="ctr">
            <a:normAutofit/>
          </a:bodyPr>
          <a:lstStyle>
            <a:lvl1pPr algn="ctr">
              <a:defRPr sz="1050"/>
            </a:lvl1pPr>
          </a:lstStyle>
          <a:p>
            <a:endParaRPr lang="en-US"/>
          </a:p>
        </p:txBody>
      </p:sp>
      <p:sp>
        <p:nvSpPr>
          <p:cNvPr id="34"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35" name="Text Placeholder 27"/>
          <p:cNvSpPr>
            <a:spLocks noGrp="1"/>
          </p:cNvSpPr>
          <p:nvPr>
            <p:ph type="body" sz="quarter" idx="27"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3663493412"/>
      </p:ext>
    </p:extLst>
  </p:cSld>
  <p:clrMapOvr>
    <a:masterClrMapping/>
  </p:clrMapOvr>
  <p:timing>
    <p:tnLst>
      <p:par>
        <p:cTn id="1" dur="indefinite" restart="never" nodeType="tmRoot"/>
      </p:par>
    </p:tnLst>
  </p:timing>
  <p:hf hdr="0" ftr="0" dt="0"/>
</p:sldLayout>
</file>

<file path=ppt/slideLayouts/slideLayout149.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 y="0"/>
            <a:ext cx="9144000" cy="6858000"/>
          </a:xfrm>
        </p:spPr>
        <p:txBody>
          <a:bodyPr>
            <a:normAutofit/>
          </a:bodyPr>
          <a:lstStyle>
            <a:lvl1pPr>
              <a:defRPr sz="1050">
                <a:solidFill>
                  <a:schemeClr val="accent4"/>
                </a:solidFill>
              </a:defRPr>
            </a:lvl1pPr>
          </a:lstStyle>
          <a:p>
            <a:endParaRPr lang="en-US"/>
          </a:p>
        </p:txBody>
      </p:sp>
    </p:spTree>
    <p:extLst>
      <p:ext uri="{BB962C8B-B14F-4D97-AF65-F5344CB8AC3E}">
        <p14:creationId xmlns:p14="http://schemas.microsoft.com/office/powerpoint/2010/main" val="148161610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About Us">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3276600" y="0"/>
            <a:ext cx="5867400" cy="6858000"/>
          </a:xfrm>
          <a:prstGeom prst="rect">
            <a:avLst/>
          </a:prstGeom>
        </p:spPr>
        <p:txBody>
          <a:bodyPr lIns="91422" tIns="45711" rIns="91422" bIns="45711" anchor="ctr"/>
          <a:lstStyle>
            <a:lvl1pPr marL="0" indent="0" algn="ctr">
              <a:buNone/>
              <a:defRPr sz="1000"/>
            </a:lvl1pPr>
          </a:lstStyle>
          <a:p>
            <a:r>
              <a:rPr lang="en-US" dirty="0" smtClean="0"/>
              <a:t>Insert Image</a:t>
            </a:r>
            <a:endParaRPr lang="en-US" dirty="0"/>
          </a:p>
        </p:txBody>
      </p:sp>
      <p:sp>
        <p:nvSpPr>
          <p:cNvPr id="3" name="Rectangle 2"/>
          <p:cNvSpPr/>
          <p:nvPr userDrawn="1"/>
        </p:nvSpPr>
        <p:spPr>
          <a:xfrm>
            <a:off x="0" y="0"/>
            <a:ext cx="3276600" cy="6858000"/>
          </a:xfrm>
          <a:prstGeom prst="rect">
            <a:avLst/>
          </a:prstGeom>
          <a:solidFill>
            <a:srgbClr val="1B283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rtl="0"/>
            <a:endParaRPr lang="en-US">
              <a:solidFill>
                <a:srgbClr val="FFFFFF"/>
              </a:solidFill>
            </a:endParaRPr>
          </a:p>
        </p:txBody>
      </p:sp>
      <p:sp>
        <p:nvSpPr>
          <p:cNvPr id="7" name="Title 8"/>
          <p:cNvSpPr>
            <a:spLocks noGrp="1"/>
          </p:cNvSpPr>
          <p:nvPr>
            <p:ph type="title"/>
          </p:nvPr>
        </p:nvSpPr>
        <p:spPr>
          <a:xfrm>
            <a:off x="273051" y="683683"/>
            <a:ext cx="2854198" cy="698500"/>
          </a:xfrm>
          <a:prstGeom prst="rect">
            <a:avLst/>
          </a:prstGeom>
        </p:spPr>
        <p:txBody>
          <a:bodyPr vert="horz"/>
          <a:lstStyle>
            <a:lvl1pPr algn="l">
              <a:defRPr sz="2400">
                <a:solidFill>
                  <a:schemeClr val="bg1"/>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8" name="Text Placeholder 27"/>
          <p:cNvSpPr>
            <a:spLocks noGrp="1"/>
          </p:cNvSpPr>
          <p:nvPr>
            <p:ph type="body" sz="quarter" idx="25" hasCustomPrompt="1"/>
          </p:nvPr>
        </p:nvSpPr>
        <p:spPr>
          <a:xfrm>
            <a:off x="273051" y="1253459"/>
            <a:ext cx="2854198" cy="381065"/>
          </a:xfrm>
          <a:prstGeom prst="rect">
            <a:avLst/>
          </a:prstGeom>
        </p:spPr>
        <p:txBody>
          <a:bodyPr vert="horz"/>
          <a:lstStyle>
            <a:lvl1pPr marL="0" indent="0" algn="l">
              <a:buNone/>
              <a:defRPr sz="900" baseline="0">
                <a:solidFill>
                  <a:schemeClr val="bg1"/>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1396640998"/>
      </p:ext>
    </p:extLst>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userDrawn="1">
  <p:cSld name="Our Working Type 1">
    <p:spTree>
      <p:nvGrpSpPr>
        <p:cNvPr id="1" name=""/>
        <p:cNvGrpSpPr/>
        <p:nvPr/>
      </p:nvGrpSpPr>
      <p:grpSpPr>
        <a:xfrm>
          <a:off x="0" y="0"/>
          <a:ext cx="0" cy="0"/>
          <a:chOff x="0" y="0"/>
          <a:chExt cx="0" cy="0"/>
        </a:xfrm>
      </p:grpSpPr>
      <p:sp>
        <p:nvSpPr>
          <p:cNvPr id="3" name="Picture Placeholder 6"/>
          <p:cNvSpPr>
            <a:spLocks noGrp="1"/>
          </p:cNvSpPr>
          <p:nvPr>
            <p:ph type="pic" sz="quarter" idx="16" hasCustomPrompt="1"/>
          </p:nvPr>
        </p:nvSpPr>
        <p:spPr>
          <a:xfrm>
            <a:off x="6350" y="1735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4" name="Picture Placeholder 6"/>
          <p:cNvSpPr>
            <a:spLocks noGrp="1"/>
          </p:cNvSpPr>
          <p:nvPr>
            <p:ph type="pic" sz="quarter" idx="17" hasCustomPrompt="1"/>
          </p:nvPr>
        </p:nvSpPr>
        <p:spPr>
          <a:xfrm>
            <a:off x="1529746" y="1735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5" name="Picture Placeholder 6"/>
          <p:cNvSpPr>
            <a:spLocks noGrp="1"/>
          </p:cNvSpPr>
          <p:nvPr>
            <p:ph type="pic" sz="quarter" idx="18" hasCustomPrompt="1"/>
          </p:nvPr>
        </p:nvSpPr>
        <p:spPr>
          <a:xfrm>
            <a:off x="3053142" y="1735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6" name="Picture Placeholder 6"/>
          <p:cNvSpPr>
            <a:spLocks noGrp="1"/>
          </p:cNvSpPr>
          <p:nvPr>
            <p:ph type="pic" sz="quarter" idx="19" hasCustomPrompt="1"/>
          </p:nvPr>
        </p:nvSpPr>
        <p:spPr>
          <a:xfrm>
            <a:off x="4576538" y="1735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7" name="Picture Placeholder 6"/>
          <p:cNvSpPr>
            <a:spLocks noGrp="1"/>
          </p:cNvSpPr>
          <p:nvPr>
            <p:ph type="pic" sz="quarter" idx="20" hasCustomPrompt="1"/>
          </p:nvPr>
        </p:nvSpPr>
        <p:spPr>
          <a:xfrm>
            <a:off x="6099934" y="1735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8" name="Picture Placeholder 6"/>
          <p:cNvSpPr>
            <a:spLocks noGrp="1"/>
          </p:cNvSpPr>
          <p:nvPr>
            <p:ph type="pic" sz="quarter" idx="21" hasCustomPrompt="1"/>
          </p:nvPr>
        </p:nvSpPr>
        <p:spPr>
          <a:xfrm>
            <a:off x="7623330" y="1735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9" name="Picture Placeholder 6"/>
          <p:cNvSpPr>
            <a:spLocks noGrp="1"/>
          </p:cNvSpPr>
          <p:nvPr>
            <p:ph type="pic" sz="quarter" idx="22" hasCustomPrompt="1"/>
          </p:nvPr>
        </p:nvSpPr>
        <p:spPr>
          <a:xfrm>
            <a:off x="6350" y="3271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0" name="Picture Placeholder 6"/>
          <p:cNvSpPr>
            <a:spLocks noGrp="1"/>
          </p:cNvSpPr>
          <p:nvPr>
            <p:ph type="pic" sz="quarter" idx="23" hasCustomPrompt="1"/>
          </p:nvPr>
        </p:nvSpPr>
        <p:spPr>
          <a:xfrm>
            <a:off x="1529746" y="3271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1" name="Picture Placeholder 6"/>
          <p:cNvSpPr>
            <a:spLocks noGrp="1"/>
          </p:cNvSpPr>
          <p:nvPr>
            <p:ph type="pic" sz="quarter" idx="24" hasCustomPrompt="1"/>
          </p:nvPr>
        </p:nvSpPr>
        <p:spPr>
          <a:xfrm>
            <a:off x="3053142" y="3271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2" name="Picture Placeholder 6"/>
          <p:cNvSpPr>
            <a:spLocks noGrp="1"/>
          </p:cNvSpPr>
          <p:nvPr>
            <p:ph type="pic" sz="quarter" idx="25" hasCustomPrompt="1"/>
          </p:nvPr>
        </p:nvSpPr>
        <p:spPr>
          <a:xfrm>
            <a:off x="4576538" y="3271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3" name="Picture Placeholder 6"/>
          <p:cNvSpPr>
            <a:spLocks noGrp="1"/>
          </p:cNvSpPr>
          <p:nvPr>
            <p:ph type="pic" sz="quarter" idx="26" hasCustomPrompt="1"/>
          </p:nvPr>
        </p:nvSpPr>
        <p:spPr>
          <a:xfrm>
            <a:off x="6099934" y="3271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4" name="Picture Placeholder 6"/>
          <p:cNvSpPr>
            <a:spLocks noGrp="1"/>
          </p:cNvSpPr>
          <p:nvPr>
            <p:ph type="pic" sz="quarter" idx="27" hasCustomPrompt="1"/>
          </p:nvPr>
        </p:nvSpPr>
        <p:spPr>
          <a:xfrm>
            <a:off x="7623330" y="3271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7"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18" name="Text Placeholder 27"/>
          <p:cNvSpPr>
            <a:spLocks noGrp="1"/>
          </p:cNvSpPr>
          <p:nvPr>
            <p:ph type="body" sz="quarter" idx="28"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366975764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userDrawn="1">
  <p:cSld name="Our Working Type 2">
    <p:spTree>
      <p:nvGrpSpPr>
        <p:cNvPr id="1" name=""/>
        <p:cNvGrpSpPr/>
        <p:nvPr/>
      </p:nvGrpSpPr>
      <p:grpSpPr>
        <a:xfrm>
          <a:off x="0" y="0"/>
          <a:ext cx="0" cy="0"/>
          <a:chOff x="0" y="0"/>
          <a:chExt cx="0" cy="0"/>
        </a:xfrm>
      </p:grpSpPr>
      <p:sp>
        <p:nvSpPr>
          <p:cNvPr id="3" name="Picture Placeholder 6"/>
          <p:cNvSpPr>
            <a:spLocks noGrp="1"/>
          </p:cNvSpPr>
          <p:nvPr>
            <p:ph type="pic" sz="quarter" idx="16" hasCustomPrompt="1"/>
          </p:nvPr>
        </p:nvSpPr>
        <p:spPr>
          <a:xfrm>
            <a:off x="6351" y="1727201"/>
            <a:ext cx="4570186" cy="4615696"/>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4" name="Picture Placeholder 6"/>
          <p:cNvSpPr>
            <a:spLocks noGrp="1"/>
          </p:cNvSpPr>
          <p:nvPr>
            <p:ph type="pic" sz="quarter" idx="19" hasCustomPrompt="1"/>
          </p:nvPr>
        </p:nvSpPr>
        <p:spPr>
          <a:xfrm>
            <a:off x="4576538" y="1727201"/>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5" name="Picture Placeholder 6"/>
          <p:cNvSpPr>
            <a:spLocks noGrp="1"/>
          </p:cNvSpPr>
          <p:nvPr>
            <p:ph type="pic" sz="quarter" idx="20" hasCustomPrompt="1"/>
          </p:nvPr>
        </p:nvSpPr>
        <p:spPr>
          <a:xfrm>
            <a:off x="6099934" y="1727201"/>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6" name="Picture Placeholder 6"/>
          <p:cNvSpPr>
            <a:spLocks noGrp="1"/>
          </p:cNvSpPr>
          <p:nvPr>
            <p:ph type="pic" sz="quarter" idx="21" hasCustomPrompt="1"/>
          </p:nvPr>
        </p:nvSpPr>
        <p:spPr>
          <a:xfrm>
            <a:off x="7623330" y="1727201"/>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7" name="Picture Placeholder 6"/>
          <p:cNvSpPr>
            <a:spLocks noGrp="1"/>
          </p:cNvSpPr>
          <p:nvPr>
            <p:ph type="pic" sz="quarter" idx="25" hasCustomPrompt="1"/>
          </p:nvPr>
        </p:nvSpPr>
        <p:spPr>
          <a:xfrm>
            <a:off x="4576538" y="3263201"/>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8" name="Picture Placeholder 6"/>
          <p:cNvSpPr>
            <a:spLocks noGrp="1"/>
          </p:cNvSpPr>
          <p:nvPr>
            <p:ph type="pic" sz="quarter" idx="26" hasCustomPrompt="1"/>
          </p:nvPr>
        </p:nvSpPr>
        <p:spPr>
          <a:xfrm>
            <a:off x="6099934" y="3263201"/>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9" name="Picture Placeholder 6"/>
          <p:cNvSpPr>
            <a:spLocks noGrp="1"/>
          </p:cNvSpPr>
          <p:nvPr>
            <p:ph type="pic" sz="quarter" idx="27" hasCustomPrompt="1"/>
          </p:nvPr>
        </p:nvSpPr>
        <p:spPr>
          <a:xfrm>
            <a:off x="7623330" y="3263201"/>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0" name="Picture Placeholder 6"/>
          <p:cNvSpPr>
            <a:spLocks noGrp="1"/>
          </p:cNvSpPr>
          <p:nvPr>
            <p:ph type="pic" sz="quarter" idx="28" hasCustomPrompt="1"/>
          </p:nvPr>
        </p:nvSpPr>
        <p:spPr>
          <a:xfrm>
            <a:off x="4576538" y="4807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1" name="Picture Placeholder 6"/>
          <p:cNvSpPr>
            <a:spLocks noGrp="1"/>
          </p:cNvSpPr>
          <p:nvPr>
            <p:ph type="pic" sz="quarter" idx="29" hasCustomPrompt="1"/>
          </p:nvPr>
        </p:nvSpPr>
        <p:spPr>
          <a:xfrm>
            <a:off x="6099934" y="4807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2" name="Picture Placeholder 6"/>
          <p:cNvSpPr>
            <a:spLocks noGrp="1"/>
          </p:cNvSpPr>
          <p:nvPr>
            <p:ph type="pic" sz="quarter" idx="30" hasCustomPrompt="1"/>
          </p:nvPr>
        </p:nvSpPr>
        <p:spPr>
          <a:xfrm>
            <a:off x="7623330" y="4807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5"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16" name="Text Placeholder 27"/>
          <p:cNvSpPr>
            <a:spLocks noGrp="1"/>
          </p:cNvSpPr>
          <p:nvPr>
            <p:ph type="body" sz="quarter" idx="31"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228861506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userDrawn="1">
  <p:cSld name="Our Working Type 3">
    <p:spTree>
      <p:nvGrpSpPr>
        <p:cNvPr id="1" name=""/>
        <p:cNvGrpSpPr/>
        <p:nvPr/>
      </p:nvGrpSpPr>
      <p:grpSpPr>
        <a:xfrm>
          <a:off x="0" y="0"/>
          <a:ext cx="0" cy="0"/>
          <a:chOff x="0" y="0"/>
          <a:chExt cx="0" cy="0"/>
        </a:xfrm>
      </p:grpSpPr>
      <p:sp>
        <p:nvSpPr>
          <p:cNvPr id="3" name="Picture Placeholder 6"/>
          <p:cNvSpPr>
            <a:spLocks noGrp="1"/>
          </p:cNvSpPr>
          <p:nvPr>
            <p:ph type="pic" sz="quarter" idx="16" hasCustomPrompt="1"/>
          </p:nvPr>
        </p:nvSpPr>
        <p:spPr>
          <a:xfrm>
            <a:off x="374653" y="1727203"/>
            <a:ext cx="4013383" cy="3386665"/>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37" name="Picture Placeholder 6"/>
          <p:cNvSpPr>
            <a:spLocks noGrp="1"/>
          </p:cNvSpPr>
          <p:nvPr>
            <p:ph type="pic" sz="quarter" idx="17" hasCustomPrompt="1"/>
          </p:nvPr>
        </p:nvSpPr>
        <p:spPr>
          <a:xfrm>
            <a:off x="4703902" y="1727203"/>
            <a:ext cx="4013383" cy="3386665"/>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41" name="Text Placeholder 27"/>
          <p:cNvSpPr>
            <a:spLocks noGrp="1"/>
          </p:cNvSpPr>
          <p:nvPr>
            <p:ph type="body" sz="quarter" idx="37" hasCustomPrompt="1"/>
          </p:nvPr>
        </p:nvSpPr>
        <p:spPr>
          <a:xfrm>
            <a:off x="374700" y="5206741"/>
            <a:ext cx="4013336" cy="381065"/>
          </a:xfrm>
          <a:prstGeom prst="rect">
            <a:avLst/>
          </a:prstGeom>
        </p:spPr>
        <p:txBody>
          <a:bodyPr vert="horz"/>
          <a:lstStyle>
            <a:lvl1pPr marL="0" indent="0" algn="ctr">
              <a:buNone/>
              <a:defRPr sz="1100" baseline="0">
                <a:solidFill>
                  <a:schemeClr val="tx1">
                    <a:lumMod val="65000"/>
                    <a:lumOff val="35000"/>
                  </a:schemeClr>
                </a:solidFill>
                <a:latin typeface="Roboto Condensed" panose="02000000000000000000" pitchFamily="2" charset="0"/>
                <a:cs typeface="Roboto Condensed" panose="02000000000000000000" pitchFamily="2" charset="0"/>
              </a:defRPr>
            </a:lvl1pPr>
          </a:lstStyle>
          <a:p>
            <a:pPr lvl="0"/>
            <a:r>
              <a:rPr lang="en-US" dirty="0" smtClean="0"/>
              <a:t> Work Name</a:t>
            </a:r>
            <a:endParaRPr lang="en-US" dirty="0"/>
          </a:p>
        </p:txBody>
      </p:sp>
      <p:sp>
        <p:nvSpPr>
          <p:cNvPr id="42" name="Text Placeholder 27"/>
          <p:cNvSpPr>
            <a:spLocks noGrp="1"/>
          </p:cNvSpPr>
          <p:nvPr>
            <p:ph type="body" sz="quarter" idx="38" hasCustomPrompt="1"/>
          </p:nvPr>
        </p:nvSpPr>
        <p:spPr>
          <a:xfrm>
            <a:off x="374700" y="5435339"/>
            <a:ext cx="4013336" cy="313332"/>
          </a:xfrm>
          <a:prstGeom prst="rect">
            <a:avLst/>
          </a:prstGeom>
        </p:spPr>
        <p:txBody>
          <a:bodyPr vert="horz"/>
          <a:lstStyle>
            <a:lvl1pPr marL="0" indent="0" algn="ctr">
              <a:buNone/>
              <a:defRPr sz="800" baseline="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lvl="0"/>
            <a:r>
              <a:rPr lang="en-US" altLang="ko-KR" dirty="0" smtClean="0"/>
              <a:t>Responsibility 1</a:t>
            </a:r>
            <a:endParaRPr lang="ko-KR" altLang="en-US" dirty="0"/>
          </a:p>
        </p:txBody>
      </p:sp>
      <p:sp>
        <p:nvSpPr>
          <p:cNvPr id="43" name="Text Placeholder 27"/>
          <p:cNvSpPr>
            <a:spLocks noGrp="1"/>
          </p:cNvSpPr>
          <p:nvPr>
            <p:ph type="body" sz="quarter" idx="39" hasCustomPrompt="1"/>
          </p:nvPr>
        </p:nvSpPr>
        <p:spPr>
          <a:xfrm>
            <a:off x="4703902" y="5206741"/>
            <a:ext cx="4013336" cy="381065"/>
          </a:xfrm>
          <a:prstGeom prst="rect">
            <a:avLst/>
          </a:prstGeom>
        </p:spPr>
        <p:txBody>
          <a:bodyPr vert="horz"/>
          <a:lstStyle>
            <a:lvl1pPr marL="0" indent="0" algn="ctr">
              <a:buNone/>
              <a:defRPr sz="1100" baseline="0">
                <a:solidFill>
                  <a:schemeClr val="tx1">
                    <a:lumMod val="65000"/>
                    <a:lumOff val="35000"/>
                  </a:schemeClr>
                </a:solidFill>
                <a:latin typeface="Roboto Condensed" panose="02000000000000000000" pitchFamily="2" charset="0"/>
                <a:cs typeface="Roboto Condensed" panose="02000000000000000000" pitchFamily="2" charset="0"/>
              </a:defRPr>
            </a:lvl1pPr>
          </a:lstStyle>
          <a:p>
            <a:pPr lvl="0"/>
            <a:r>
              <a:rPr lang="en-US" dirty="0" smtClean="0"/>
              <a:t>Work Name</a:t>
            </a:r>
            <a:endParaRPr lang="en-US" dirty="0"/>
          </a:p>
        </p:txBody>
      </p:sp>
      <p:sp>
        <p:nvSpPr>
          <p:cNvPr id="44" name="Text Placeholder 27"/>
          <p:cNvSpPr>
            <a:spLocks noGrp="1"/>
          </p:cNvSpPr>
          <p:nvPr>
            <p:ph type="body" sz="quarter" idx="40" hasCustomPrompt="1"/>
          </p:nvPr>
        </p:nvSpPr>
        <p:spPr>
          <a:xfrm>
            <a:off x="4703902" y="5435339"/>
            <a:ext cx="4013336" cy="313332"/>
          </a:xfrm>
          <a:prstGeom prst="rect">
            <a:avLst/>
          </a:prstGeom>
        </p:spPr>
        <p:txBody>
          <a:bodyPr vert="horz"/>
          <a:lstStyle>
            <a:lvl1pPr marL="0" indent="0" algn="ctr">
              <a:buNone/>
              <a:defRPr sz="800" baseline="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lvl="0"/>
            <a:r>
              <a:rPr lang="en-US" altLang="ko-KR" dirty="0" smtClean="0"/>
              <a:t>Responsibility 1</a:t>
            </a:r>
            <a:endParaRPr lang="ko-KR" altLang="en-US" dirty="0"/>
          </a:p>
        </p:txBody>
      </p:sp>
      <p:sp>
        <p:nvSpPr>
          <p:cNvPr id="10"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11"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20804244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userDrawn="1">
  <p:cSld name="Our Working Type 4">
    <p:spTree>
      <p:nvGrpSpPr>
        <p:cNvPr id="1" name=""/>
        <p:cNvGrpSpPr/>
        <p:nvPr/>
      </p:nvGrpSpPr>
      <p:grpSpPr>
        <a:xfrm>
          <a:off x="0" y="0"/>
          <a:ext cx="0" cy="0"/>
          <a:chOff x="0" y="0"/>
          <a:chExt cx="0" cy="0"/>
        </a:xfrm>
      </p:grpSpPr>
      <p:sp>
        <p:nvSpPr>
          <p:cNvPr id="3" name="Picture Placeholder 6"/>
          <p:cNvSpPr>
            <a:spLocks noGrp="1"/>
          </p:cNvSpPr>
          <p:nvPr>
            <p:ph type="pic" sz="quarter" idx="16" hasCustomPrompt="1"/>
          </p:nvPr>
        </p:nvSpPr>
        <p:spPr>
          <a:xfrm>
            <a:off x="374653" y="1727202"/>
            <a:ext cx="1993898" cy="3386667"/>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0" name="Picture Placeholder 6"/>
          <p:cNvSpPr>
            <a:spLocks noGrp="1"/>
          </p:cNvSpPr>
          <p:nvPr>
            <p:ph type="pic" sz="quarter" idx="32" hasCustomPrompt="1"/>
          </p:nvPr>
        </p:nvSpPr>
        <p:spPr>
          <a:xfrm>
            <a:off x="2510370" y="1727202"/>
            <a:ext cx="1993898" cy="3386667"/>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1" name="Picture Placeholder 6"/>
          <p:cNvSpPr>
            <a:spLocks noGrp="1"/>
          </p:cNvSpPr>
          <p:nvPr>
            <p:ph type="pic" sz="quarter" idx="33" hasCustomPrompt="1"/>
          </p:nvPr>
        </p:nvSpPr>
        <p:spPr>
          <a:xfrm>
            <a:off x="4646086" y="1727202"/>
            <a:ext cx="1993898" cy="3386667"/>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2" name="Picture Placeholder 6"/>
          <p:cNvSpPr>
            <a:spLocks noGrp="1"/>
          </p:cNvSpPr>
          <p:nvPr>
            <p:ph type="pic" sz="quarter" idx="34" hasCustomPrompt="1"/>
          </p:nvPr>
        </p:nvSpPr>
        <p:spPr>
          <a:xfrm>
            <a:off x="6781803" y="1727202"/>
            <a:ext cx="1993898" cy="3386667"/>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4" name="Text Placeholder 27"/>
          <p:cNvSpPr>
            <a:spLocks noGrp="1"/>
          </p:cNvSpPr>
          <p:nvPr>
            <p:ph type="body" sz="quarter" idx="39" hasCustomPrompt="1"/>
          </p:nvPr>
        </p:nvSpPr>
        <p:spPr>
          <a:xfrm>
            <a:off x="6781802" y="5206741"/>
            <a:ext cx="1993899" cy="381065"/>
          </a:xfrm>
          <a:prstGeom prst="rect">
            <a:avLst/>
          </a:prstGeom>
        </p:spPr>
        <p:txBody>
          <a:bodyPr vert="horz"/>
          <a:lstStyle>
            <a:lvl1pPr marL="0" indent="0" algn="ctr">
              <a:buNone/>
              <a:defRPr sz="1100" baseline="0">
                <a:solidFill>
                  <a:schemeClr val="tx1">
                    <a:lumMod val="65000"/>
                    <a:lumOff val="35000"/>
                  </a:schemeClr>
                </a:solidFill>
                <a:latin typeface="Roboto Condensed" panose="02000000000000000000" pitchFamily="2" charset="0"/>
                <a:cs typeface="Roboto Condensed" panose="02000000000000000000" pitchFamily="2" charset="0"/>
              </a:defRPr>
            </a:lvl1pPr>
          </a:lstStyle>
          <a:p>
            <a:pPr lvl="0"/>
            <a:r>
              <a:rPr lang="en-US" dirty="0" smtClean="0"/>
              <a:t>Work Name</a:t>
            </a:r>
            <a:endParaRPr lang="en-US" dirty="0"/>
          </a:p>
        </p:txBody>
      </p:sp>
      <p:sp>
        <p:nvSpPr>
          <p:cNvPr id="15" name="Text Placeholder 27"/>
          <p:cNvSpPr>
            <a:spLocks noGrp="1"/>
          </p:cNvSpPr>
          <p:nvPr>
            <p:ph type="body" sz="quarter" idx="40" hasCustomPrompt="1"/>
          </p:nvPr>
        </p:nvSpPr>
        <p:spPr>
          <a:xfrm>
            <a:off x="6781802" y="5435339"/>
            <a:ext cx="1993899" cy="313332"/>
          </a:xfrm>
          <a:prstGeom prst="rect">
            <a:avLst/>
          </a:prstGeom>
        </p:spPr>
        <p:txBody>
          <a:bodyPr vert="horz"/>
          <a:lstStyle>
            <a:lvl1pPr marL="0" indent="0" algn="ctr">
              <a:buNone/>
              <a:defRPr sz="800" baseline="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lvl="0"/>
            <a:r>
              <a:rPr lang="en-US" altLang="ko-KR" dirty="0" smtClean="0"/>
              <a:t>Responsibility 1</a:t>
            </a:r>
            <a:endParaRPr lang="ko-KR" altLang="en-US" dirty="0"/>
          </a:p>
        </p:txBody>
      </p:sp>
      <p:sp>
        <p:nvSpPr>
          <p:cNvPr id="22" name="Text Placeholder 27"/>
          <p:cNvSpPr>
            <a:spLocks noGrp="1"/>
          </p:cNvSpPr>
          <p:nvPr>
            <p:ph type="body" sz="quarter" idx="41" hasCustomPrompt="1"/>
          </p:nvPr>
        </p:nvSpPr>
        <p:spPr>
          <a:xfrm>
            <a:off x="4646087" y="5206741"/>
            <a:ext cx="1993899" cy="381065"/>
          </a:xfrm>
          <a:prstGeom prst="rect">
            <a:avLst/>
          </a:prstGeom>
        </p:spPr>
        <p:txBody>
          <a:bodyPr vert="horz"/>
          <a:lstStyle>
            <a:lvl1pPr marL="0" indent="0" algn="ctr">
              <a:buNone/>
              <a:defRPr sz="1100" baseline="0">
                <a:solidFill>
                  <a:schemeClr val="tx1">
                    <a:lumMod val="65000"/>
                    <a:lumOff val="35000"/>
                  </a:schemeClr>
                </a:solidFill>
                <a:latin typeface="Roboto Condensed" panose="02000000000000000000" pitchFamily="2" charset="0"/>
                <a:cs typeface="Roboto Condensed" panose="02000000000000000000" pitchFamily="2" charset="0"/>
              </a:defRPr>
            </a:lvl1pPr>
          </a:lstStyle>
          <a:p>
            <a:pPr lvl="0"/>
            <a:r>
              <a:rPr lang="en-US" dirty="0" smtClean="0"/>
              <a:t>Work Name</a:t>
            </a:r>
            <a:endParaRPr lang="en-US" dirty="0"/>
          </a:p>
        </p:txBody>
      </p:sp>
      <p:sp>
        <p:nvSpPr>
          <p:cNvPr id="23" name="Text Placeholder 27"/>
          <p:cNvSpPr>
            <a:spLocks noGrp="1"/>
          </p:cNvSpPr>
          <p:nvPr>
            <p:ph type="body" sz="quarter" idx="42" hasCustomPrompt="1"/>
          </p:nvPr>
        </p:nvSpPr>
        <p:spPr>
          <a:xfrm>
            <a:off x="4646087" y="5435339"/>
            <a:ext cx="1993899" cy="313332"/>
          </a:xfrm>
          <a:prstGeom prst="rect">
            <a:avLst/>
          </a:prstGeom>
        </p:spPr>
        <p:txBody>
          <a:bodyPr vert="horz"/>
          <a:lstStyle>
            <a:lvl1pPr marL="0" indent="0" algn="ctr">
              <a:buNone/>
              <a:defRPr sz="800" baseline="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lvl="0"/>
            <a:r>
              <a:rPr lang="en-US" altLang="ko-KR" dirty="0" smtClean="0"/>
              <a:t>Responsibility 1</a:t>
            </a:r>
            <a:endParaRPr lang="ko-KR" altLang="en-US" dirty="0"/>
          </a:p>
        </p:txBody>
      </p:sp>
      <p:sp>
        <p:nvSpPr>
          <p:cNvPr id="24" name="Text Placeholder 27"/>
          <p:cNvSpPr>
            <a:spLocks noGrp="1"/>
          </p:cNvSpPr>
          <p:nvPr>
            <p:ph type="body" sz="quarter" idx="43" hasCustomPrompt="1"/>
          </p:nvPr>
        </p:nvSpPr>
        <p:spPr>
          <a:xfrm>
            <a:off x="2510369" y="5206741"/>
            <a:ext cx="1993899" cy="381065"/>
          </a:xfrm>
          <a:prstGeom prst="rect">
            <a:avLst/>
          </a:prstGeom>
        </p:spPr>
        <p:txBody>
          <a:bodyPr vert="horz"/>
          <a:lstStyle>
            <a:lvl1pPr marL="0" indent="0" algn="ctr">
              <a:buNone/>
              <a:defRPr sz="1100" baseline="0">
                <a:solidFill>
                  <a:schemeClr val="tx1">
                    <a:lumMod val="65000"/>
                    <a:lumOff val="35000"/>
                  </a:schemeClr>
                </a:solidFill>
                <a:latin typeface="Roboto Condensed" panose="02000000000000000000" pitchFamily="2" charset="0"/>
                <a:cs typeface="Roboto Condensed" panose="02000000000000000000" pitchFamily="2" charset="0"/>
              </a:defRPr>
            </a:lvl1pPr>
          </a:lstStyle>
          <a:p>
            <a:pPr lvl="0"/>
            <a:r>
              <a:rPr lang="en-US" dirty="0" smtClean="0"/>
              <a:t>Work Name</a:t>
            </a:r>
            <a:endParaRPr lang="en-US" dirty="0"/>
          </a:p>
        </p:txBody>
      </p:sp>
      <p:sp>
        <p:nvSpPr>
          <p:cNvPr id="25" name="Text Placeholder 27"/>
          <p:cNvSpPr>
            <a:spLocks noGrp="1"/>
          </p:cNvSpPr>
          <p:nvPr>
            <p:ph type="body" sz="quarter" idx="44" hasCustomPrompt="1"/>
          </p:nvPr>
        </p:nvSpPr>
        <p:spPr>
          <a:xfrm>
            <a:off x="2510369" y="5435339"/>
            <a:ext cx="1993899" cy="313332"/>
          </a:xfrm>
          <a:prstGeom prst="rect">
            <a:avLst/>
          </a:prstGeom>
        </p:spPr>
        <p:txBody>
          <a:bodyPr vert="horz"/>
          <a:lstStyle>
            <a:lvl1pPr marL="0" indent="0" algn="ctr">
              <a:buNone/>
              <a:defRPr sz="800" baseline="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lvl="0"/>
            <a:r>
              <a:rPr lang="en-US" altLang="ko-KR" dirty="0" smtClean="0"/>
              <a:t>Responsibility 1</a:t>
            </a:r>
            <a:endParaRPr lang="ko-KR" altLang="en-US" dirty="0"/>
          </a:p>
        </p:txBody>
      </p:sp>
      <p:sp>
        <p:nvSpPr>
          <p:cNvPr id="26" name="Text Placeholder 27"/>
          <p:cNvSpPr>
            <a:spLocks noGrp="1"/>
          </p:cNvSpPr>
          <p:nvPr>
            <p:ph type="body" sz="quarter" idx="45" hasCustomPrompt="1"/>
          </p:nvPr>
        </p:nvSpPr>
        <p:spPr>
          <a:xfrm>
            <a:off x="374653" y="5206741"/>
            <a:ext cx="1993899" cy="381065"/>
          </a:xfrm>
          <a:prstGeom prst="rect">
            <a:avLst/>
          </a:prstGeom>
        </p:spPr>
        <p:txBody>
          <a:bodyPr vert="horz"/>
          <a:lstStyle>
            <a:lvl1pPr marL="0" indent="0" algn="ctr">
              <a:buNone/>
              <a:defRPr sz="1100" baseline="0">
                <a:solidFill>
                  <a:schemeClr val="tx1">
                    <a:lumMod val="65000"/>
                    <a:lumOff val="35000"/>
                  </a:schemeClr>
                </a:solidFill>
                <a:latin typeface="Roboto Condensed" panose="02000000000000000000" pitchFamily="2" charset="0"/>
                <a:cs typeface="Roboto Condensed" panose="02000000000000000000" pitchFamily="2" charset="0"/>
              </a:defRPr>
            </a:lvl1pPr>
          </a:lstStyle>
          <a:p>
            <a:pPr lvl="0"/>
            <a:r>
              <a:rPr lang="en-US" dirty="0" smtClean="0"/>
              <a:t>Work Name</a:t>
            </a:r>
            <a:endParaRPr lang="en-US" dirty="0"/>
          </a:p>
        </p:txBody>
      </p:sp>
      <p:sp>
        <p:nvSpPr>
          <p:cNvPr id="27" name="Text Placeholder 27"/>
          <p:cNvSpPr>
            <a:spLocks noGrp="1"/>
          </p:cNvSpPr>
          <p:nvPr>
            <p:ph type="body" sz="quarter" idx="46" hasCustomPrompt="1"/>
          </p:nvPr>
        </p:nvSpPr>
        <p:spPr>
          <a:xfrm>
            <a:off x="374653" y="5435339"/>
            <a:ext cx="1993899" cy="313332"/>
          </a:xfrm>
          <a:prstGeom prst="rect">
            <a:avLst/>
          </a:prstGeom>
        </p:spPr>
        <p:txBody>
          <a:bodyPr vert="horz"/>
          <a:lstStyle>
            <a:lvl1pPr marL="0" indent="0" algn="ctr">
              <a:buNone/>
              <a:defRPr sz="800" baseline="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lvl="0"/>
            <a:r>
              <a:rPr lang="en-US" altLang="ko-KR" dirty="0" smtClean="0"/>
              <a:t>Responsibility 1</a:t>
            </a:r>
            <a:endParaRPr lang="ko-KR" altLang="en-US" dirty="0"/>
          </a:p>
        </p:txBody>
      </p:sp>
      <p:sp>
        <p:nvSpPr>
          <p:cNvPr id="16"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17"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387966368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userDrawn="1">
  <p:cSld name="Our Working Type 5">
    <p:spTree>
      <p:nvGrpSpPr>
        <p:cNvPr id="1" name=""/>
        <p:cNvGrpSpPr/>
        <p:nvPr/>
      </p:nvGrpSpPr>
      <p:grpSpPr>
        <a:xfrm>
          <a:off x="0" y="0"/>
          <a:ext cx="0" cy="0"/>
          <a:chOff x="0" y="0"/>
          <a:chExt cx="0" cy="0"/>
        </a:xfrm>
      </p:grpSpPr>
      <p:sp>
        <p:nvSpPr>
          <p:cNvPr id="3" name="Picture Placeholder 6"/>
          <p:cNvSpPr>
            <a:spLocks noGrp="1"/>
          </p:cNvSpPr>
          <p:nvPr>
            <p:ph type="pic" sz="quarter" idx="16" hasCustomPrompt="1"/>
          </p:nvPr>
        </p:nvSpPr>
        <p:spPr>
          <a:xfrm>
            <a:off x="0" y="1727203"/>
            <a:ext cx="9144000" cy="3386665"/>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5"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6"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371323596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userDrawn="1">
  <p:cSld name="Our Working Type 6">
    <p:spTree>
      <p:nvGrpSpPr>
        <p:cNvPr id="1" name=""/>
        <p:cNvGrpSpPr/>
        <p:nvPr/>
      </p:nvGrpSpPr>
      <p:grpSpPr>
        <a:xfrm>
          <a:off x="0" y="0"/>
          <a:ext cx="0" cy="0"/>
          <a:chOff x="0" y="0"/>
          <a:chExt cx="0" cy="0"/>
        </a:xfrm>
      </p:grpSpPr>
      <p:sp>
        <p:nvSpPr>
          <p:cNvPr id="19"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20"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
        <p:nvSpPr>
          <p:cNvPr id="21" name="그림 개체 틀 8"/>
          <p:cNvSpPr>
            <a:spLocks noGrp="1"/>
          </p:cNvSpPr>
          <p:nvPr>
            <p:ph type="pic" sz="quarter" idx="45" hasCustomPrompt="1"/>
          </p:nvPr>
        </p:nvSpPr>
        <p:spPr>
          <a:xfrm>
            <a:off x="366289" y="2075362"/>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22" name="그림 개체 틀 8"/>
          <p:cNvSpPr>
            <a:spLocks noGrp="1"/>
          </p:cNvSpPr>
          <p:nvPr>
            <p:ph type="pic" sz="quarter" idx="46" hasCustomPrompt="1"/>
          </p:nvPr>
        </p:nvSpPr>
        <p:spPr>
          <a:xfrm>
            <a:off x="1576130" y="2075362"/>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23" name="그림 개체 틀 8"/>
          <p:cNvSpPr>
            <a:spLocks noGrp="1"/>
          </p:cNvSpPr>
          <p:nvPr>
            <p:ph type="pic" sz="quarter" idx="47" hasCustomPrompt="1"/>
          </p:nvPr>
        </p:nvSpPr>
        <p:spPr>
          <a:xfrm>
            <a:off x="2788795" y="2075362"/>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24" name="그림 개체 틀 8"/>
          <p:cNvSpPr>
            <a:spLocks noGrp="1"/>
          </p:cNvSpPr>
          <p:nvPr>
            <p:ph type="pic" sz="quarter" idx="48" hasCustomPrompt="1"/>
          </p:nvPr>
        </p:nvSpPr>
        <p:spPr>
          <a:xfrm>
            <a:off x="3983109" y="2075362"/>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25" name="그림 개체 틀 8"/>
          <p:cNvSpPr>
            <a:spLocks noGrp="1"/>
          </p:cNvSpPr>
          <p:nvPr>
            <p:ph type="pic" sz="quarter" idx="49" hasCustomPrompt="1"/>
          </p:nvPr>
        </p:nvSpPr>
        <p:spPr>
          <a:xfrm>
            <a:off x="5187798" y="2075362"/>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26" name="그림 개체 틀 8"/>
          <p:cNvSpPr>
            <a:spLocks noGrp="1"/>
          </p:cNvSpPr>
          <p:nvPr>
            <p:ph type="pic" sz="quarter" idx="50" hasCustomPrompt="1"/>
          </p:nvPr>
        </p:nvSpPr>
        <p:spPr>
          <a:xfrm>
            <a:off x="6427357" y="2075362"/>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27" name="그림 개체 틀 8"/>
          <p:cNvSpPr>
            <a:spLocks noGrp="1"/>
          </p:cNvSpPr>
          <p:nvPr>
            <p:ph type="pic" sz="quarter" idx="51" hasCustomPrompt="1"/>
          </p:nvPr>
        </p:nvSpPr>
        <p:spPr>
          <a:xfrm>
            <a:off x="7675640" y="2075362"/>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28" name="그림 개체 틀 8"/>
          <p:cNvSpPr>
            <a:spLocks noGrp="1"/>
          </p:cNvSpPr>
          <p:nvPr>
            <p:ph type="pic" sz="quarter" idx="52" hasCustomPrompt="1"/>
          </p:nvPr>
        </p:nvSpPr>
        <p:spPr>
          <a:xfrm>
            <a:off x="366289" y="3478338"/>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29" name="그림 개체 틀 8"/>
          <p:cNvSpPr>
            <a:spLocks noGrp="1"/>
          </p:cNvSpPr>
          <p:nvPr>
            <p:ph type="pic" sz="quarter" idx="53" hasCustomPrompt="1"/>
          </p:nvPr>
        </p:nvSpPr>
        <p:spPr>
          <a:xfrm>
            <a:off x="1576130" y="3478338"/>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30" name="그림 개체 틀 8"/>
          <p:cNvSpPr>
            <a:spLocks noGrp="1"/>
          </p:cNvSpPr>
          <p:nvPr>
            <p:ph type="pic" sz="quarter" idx="54" hasCustomPrompt="1"/>
          </p:nvPr>
        </p:nvSpPr>
        <p:spPr>
          <a:xfrm>
            <a:off x="2788795" y="3478338"/>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31" name="그림 개체 틀 8"/>
          <p:cNvSpPr>
            <a:spLocks noGrp="1"/>
          </p:cNvSpPr>
          <p:nvPr>
            <p:ph type="pic" sz="quarter" idx="55" hasCustomPrompt="1"/>
          </p:nvPr>
        </p:nvSpPr>
        <p:spPr>
          <a:xfrm>
            <a:off x="3983109" y="3478338"/>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32" name="그림 개체 틀 8"/>
          <p:cNvSpPr>
            <a:spLocks noGrp="1"/>
          </p:cNvSpPr>
          <p:nvPr>
            <p:ph type="pic" sz="quarter" idx="56" hasCustomPrompt="1"/>
          </p:nvPr>
        </p:nvSpPr>
        <p:spPr>
          <a:xfrm>
            <a:off x="5187798" y="3478338"/>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33" name="그림 개체 틀 8"/>
          <p:cNvSpPr>
            <a:spLocks noGrp="1"/>
          </p:cNvSpPr>
          <p:nvPr>
            <p:ph type="pic" sz="quarter" idx="57" hasCustomPrompt="1"/>
          </p:nvPr>
        </p:nvSpPr>
        <p:spPr>
          <a:xfrm>
            <a:off x="6427357" y="3478338"/>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34" name="그림 개체 틀 8"/>
          <p:cNvSpPr>
            <a:spLocks noGrp="1"/>
          </p:cNvSpPr>
          <p:nvPr>
            <p:ph type="pic" sz="quarter" idx="58" hasCustomPrompt="1"/>
          </p:nvPr>
        </p:nvSpPr>
        <p:spPr>
          <a:xfrm>
            <a:off x="7675640" y="3478338"/>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Tree>
    <p:extLst>
      <p:ext uri="{BB962C8B-B14F-4D97-AF65-F5344CB8AC3E}">
        <p14:creationId xmlns:p14="http://schemas.microsoft.com/office/powerpoint/2010/main" val="3735060451"/>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272752834"/>
      </p:ext>
    </p:extLst>
  </p:cSld>
  <p:clrMapOvr>
    <a:masterClrMapping/>
  </p:clrMapOvr>
  <p:timing>
    <p:tnLst>
      <p:par>
        <p:cTn id="1" dur="indefinite" restart="never" nodeType="tmRoot"/>
      </p:par>
    </p:tnLst>
  </p:timing>
  <p:hf hdr="0" ftr="0" dt="0"/>
</p:sldLayout>
</file>

<file path=ppt/slideLayouts/slideLayout157.xml><?xml version="1.0" encoding="utf-8"?>
<p:sldLayout xmlns:a="http://schemas.openxmlformats.org/drawingml/2006/main" xmlns:r="http://schemas.openxmlformats.org/officeDocument/2006/relationships" xmlns:p="http://schemas.openxmlformats.org/presentationml/2006/main" userDrawn="1">
  <p:cSld name="Text Slide Two Column">
    <p:spTree>
      <p:nvGrpSpPr>
        <p:cNvPr id="1" name=""/>
        <p:cNvGrpSpPr/>
        <p:nvPr/>
      </p:nvGrpSpPr>
      <p:grpSpPr>
        <a:xfrm>
          <a:off x="0" y="0"/>
          <a:ext cx="0" cy="0"/>
          <a:chOff x="0" y="0"/>
          <a:chExt cx="0" cy="0"/>
        </a:xfrm>
      </p:grpSpPr>
      <p:sp>
        <p:nvSpPr>
          <p:cNvPr id="5" name="Picture Placeholder 6"/>
          <p:cNvSpPr>
            <a:spLocks noGrp="1"/>
          </p:cNvSpPr>
          <p:nvPr>
            <p:ph type="pic" sz="quarter" idx="16" hasCustomPrompt="1"/>
          </p:nvPr>
        </p:nvSpPr>
        <p:spPr>
          <a:xfrm>
            <a:off x="374652" y="1727203"/>
            <a:ext cx="4095748" cy="1964265"/>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6"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7"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269580383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1_Text Slide Two Column">
    <p:spTree>
      <p:nvGrpSpPr>
        <p:cNvPr id="1" name=""/>
        <p:cNvGrpSpPr/>
        <p:nvPr/>
      </p:nvGrpSpPr>
      <p:grpSpPr>
        <a:xfrm>
          <a:off x="0" y="0"/>
          <a:ext cx="0" cy="0"/>
          <a:chOff x="0" y="0"/>
          <a:chExt cx="0" cy="0"/>
        </a:xfrm>
      </p:grpSpPr>
      <p:sp>
        <p:nvSpPr>
          <p:cNvPr id="6" name="Picture Placeholder 6"/>
          <p:cNvSpPr>
            <a:spLocks noGrp="1"/>
          </p:cNvSpPr>
          <p:nvPr>
            <p:ph type="pic" sz="quarter" idx="26" hasCustomPrompt="1"/>
          </p:nvPr>
        </p:nvSpPr>
        <p:spPr>
          <a:xfrm>
            <a:off x="374652" y="1727203"/>
            <a:ext cx="1962148" cy="1964265"/>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7" name="Picture Placeholder 6"/>
          <p:cNvSpPr>
            <a:spLocks noGrp="1"/>
          </p:cNvSpPr>
          <p:nvPr>
            <p:ph type="pic" sz="quarter" idx="27" hasCustomPrompt="1"/>
          </p:nvPr>
        </p:nvSpPr>
        <p:spPr>
          <a:xfrm>
            <a:off x="2508252" y="1727203"/>
            <a:ext cx="1962148" cy="1964265"/>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8"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9"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306598547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userDrawn="1">
  <p:cSld name="Text Slide Three Column">
    <p:spTree>
      <p:nvGrpSpPr>
        <p:cNvPr id="1" name=""/>
        <p:cNvGrpSpPr/>
        <p:nvPr/>
      </p:nvGrpSpPr>
      <p:grpSpPr>
        <a:xfrm>
          <a:off x="0" y="0"/>
          <a:ext cx="0" cy="0"/>
          <a:chOff x="0" y="0"/>
          <a:chExt cx="0" cy="0"/>
        </a:xfrm>
      </p:grpSpPr>
      <p:sp>
        <p:nvSpPr>
          <p:cNvPr id="6" name="Picture Placeholder 6"/>
          <p:cNvSpPr>
            <a:spLocks noGrp="1"/>
          </p:cNvSpPr>
          <p:nvPr>
            <p:ph type="pic" sz="quarter" idx="26" hasCustomPrompt="1"/>
          </p:nvPr>
        </p:nvSpPr>
        <p:spPr>
          <a:xfrm>
            <a:off x="374652" y="1727203"/>
            <a:ext cx="2635248" cy="1964265"/>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5"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7"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41407853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6"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814820945"/>
      </p:ext>
    </p:extLst>
  </p:cSld>
  <p:clrMapOvr>
    <a:masterClrMapping/>
  </p:clrMapOvr>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3955647905"/>
      </p:ext>
    </p:extLst>
  </p:cSld>
  <p:clrMapOvr>
    <a:masterClrMapping/>
  </p:clrMapOvr>
  <p:timing>
    <p:tnLst>
      <p:par>
        <p:cTn id="1" dur="indefinite" restart="never" nodeType="tmRoot"/>
      </p:par>
    </p:tnLst>
  </p:timing>
  <p:hf hdr="0" ftr="0" dt="0"/>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1517672014"/>
      </p:ext>
    </p:extLst>
  </p:cSld>
  <p:clrMapOvr>
    <a:masterClrMapping/>
  </p:clrMapOvr>
  <p:timing>
    <p:tnLst>
      <p:par>
        <p:cTn id="1" dur="indefinite" restart="never" nodeType="tmRoot"/>
      </p:par>
    </p:tnLst>
  </p:timing>
  <p:hf hdr="0" ftr="0" dt="0"/>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7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4216213530"/>
      </p:ext>
    </p:extLst>
  </p:cSld>
  <p:clrMapOvr>
    <a:masterClrMapping/>
  </p:clrMapOvr>
  <p:timing>
    <p:tnLst>
      <p:par>
        <p:cTn id="1" dur="indefinite" restart="never" nodeType="tmRoot"/>
      </p:par>
    </p:tnLst>
  </p:timing>
  <p:hf hdr="0" ftr="0" dt="0"/>
</p:sldLayout>
</file>

<file path=ppt/slideLayouts/slideLayout163.xml><?xml version="1.0" encoding="utf-8"?>
<p:sldLayout xmlns:a="http://schemas.openxmlformats.org/drawingml/2006/main" xmlns:r="http://schemas.openxmlformats.org/officeDocument/2006/relationships" xmlns:p="http://schemas.openxmlformats.org/presentationml/2006/main" userDrawn="1">
  <p:cSld name="8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1316841177"/>
      </p:ext>
    </p:extLst>
  </p:cSld>
  <p:clrMapOvr>
    <a:masterClrMapping/>
  </p:clrMapOvr>
  <p:timing>
    <p:tnLst>
      <p:par>
        <p:cTn id="1" dur="indefinite" restart="never" nodeType="tmRoot"/>
      </p:par>
    </p:tnLst>
  </p:timing>
  <p:hf hdr="0" ftr="0" dt="0"/>
</p:sldLayout>
</file>

<file path=ppt/slideLayouts/slideLayout164.xml><?xml version="1.0" encoding="utf-8"?>
<p:sldLayout xmlns:a="http://schemas.openxmlformats.org/drawingml/2006/main" xmlns:r="http://schemas.openxmlformats.org/officeDocument/2006/relationships" xmlns:p="http://schemas.openxmlformats.org/presentationml/2006/main" userDrawn="1">
  <p:cSld name="9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4106126207"/>
      </p:ext>
    </p:extLst>
  </p:cSld>
  <p:clrMapOvr>
    <a:masterClrMapping/>
  </p:clrMapOvr>
  <p:timing>
    <p:tnLst>
      <p:par>
        <p:cTn id="1" dur="indefinite" restart="never" nodeType="tmRoot"/>
      </p:par>
    </p:tnLst>
  </p:timing>
  <p:hf hdr="0" ftr="0" dt="0"/>
</p:sldLayout>
</file>

<file path=ppt/slideLayouts/slideLayout165.xml><?xml version="1.0" encoding="utf-8"?>
<p:sldLayout xmlns:a="http://schemas.openxmlformats.org/drawingml/2006/main" xmlns:r="http://schemas.openxmlformats.org/officeDocument/2006/relationships" xmlns:p="http://schemas.openxmlformats.org/presentationml/2006/main" userDrawn="1">
  <p:cSld name="10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3040810286"/>
      </p:ext>
    </p:extLst>
  </p:cSld>
  <p:clrMapOvr>
    <a:masterClrMapping/>
  </p:clrMapOvr>
  <p:timing>
    <p:tnLst>
      <p:par>
        <p:cTn id="1" dur="indefinite" restart="never" nodeType="tmRoot"/>
      </p:par>
    </p:tnLst>
  </p:timing>
  <p:hf hdr="0" ftr="0" dt="0"/>
</p:sldLayout>
</file>

<file path=ppt/slideLayouts/slideLayout166.xml><?xml version="1.0" encoding="utf-8"?>
<p:sldLayout xmlns:a="http://schemas.openxmlformats.org/drawingml/2006/main" xmlns:r="http://schemas.openxmlformats.org/officeDocument/2006/relationships" xmlns:p="http://schemas.openxmlformats.org/presentationml/2006/main" userDrawn="1">
  <p:cSld name="11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3568860457"/>
      </p:ext>
    </p:extLst>
  </p:cSld>
  <p:clrMapOvr>
    <a:masterClrMapping/>
  </p:clrMapOvr>
  <p:timing>
    <p:tnLst>
      <p:par>
        <p:cTn id="1" dur="indefinite" restart="never" nodeType="tmRoot"/>
      </p:par>
    </p:tnLst>
  </p:timing>
  <p:hf hdr="0" ftr="0" dt="0"/>
</p:sldLayout>
</file>

<file path=ppt/slideLayouts/slideLayout167.xml><?xml version="1.0" encoding="utf-8"?>
<p:sldLayout xmlns:a="http://schemas.openxmlformats.org/drawingml/2006/main" xmlns:r="http://schemas.openxmlformats.org/officeDocument/2006/relationships" xmlns:p="http://schemas.openxmlformats.org/presentationml/2006/main" userDrawn="1">
  <p:cSld name="12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1102402927"/>
      </p:ext>
    </p:extLst>
  </p:cSld>
  <p:clrMapOvr>
    <a:masterClrMapping/>
  </p:clrMapOvr>
  <p:timing>
    <p:tnLst>
      <p:par>
        <p:cTn id="1" dur="indefinite" restart="never" nodeType="tmRoot"/>
      </p:par>
    </p:tnLst>
  </p:timing>
  <p:hf hdr="0" ftr="0" dt="0"/>
</p:sldLayout>
</file>

<file path=ppt/slideLayouts/slideLayout168.xml><?xml version="1.0" encoding="utf-8"?>
<p:sldLayout xmlns:a="http://schemas.openxmlformats.org/drawingml/2006/main" xmlns:r="http://schemas.openxmlformats.org/officeDocument/2006/relationships" xmlns:p="http://schemas.openxmlformats.org/presentationml/2006/main" userDrawn="1">
  <p:cSld name="13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1493960317"/>
      </p:ext>
    </p:extLst>
  </p:cSld>
  <p:clrMapOvr>
    <a:masterClrMapping/>
  </p:clrMapOvr>
  <p:timing>
    <p:tnLst>
      <p:par>
        <p:cTn id="1" dur="indefinite" restart="never" nodeType="tmRoot"/>
      </p:par>
    </p:tnLst>
  </p:timing>
  <p:hf hdr="0" ftr="0" dt="0"/>
</p:sldLayout>
</file>

<file path=ppt/slideLayouts/slideLayout169.xml><?xml version="1.0" encoding="utf-8"?>
<p:sldLayout xmlns:a="http://schemas.openxmlformats.org/drawingml/2006/main" xmlns:r="http://schemas.openxmlformats.org/officeDocument/2006/relationships" xmlns:p="http://schemas.openxmlformats.org/presentationml/2006/main" userDrawn="1">
  <p:cSld name="14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1515157396"/>
      </p:ext>
    </p:extLst>
  </p:cSld>
  <p:clrMapOvr>
    <a:masterClrMapping/>
  </p:clrMapOvr>
  <p:timing>
    <p:tnLst>
      <p:par>
        <p:cTn id="1" dur="indefinite" restart="never" nodeType="tmRoot"/>
      </p:par>
    </p:tnLst>
  </p:timing>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2"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3"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
        <p:nvSpPr>
          <p:cNvPr id="4" name="Picture Placeholder 6"/>
          <p:cNvSpPr>
            <a:spLocks noGrp="1"/>
          </p:cNvSpPr>
          <p:nvPr>
            <p:ph type="pic" sz="quarter" idx="16" hasCustomPrompt="1"/>
          </p:nvPr>
        </p:nvSpPr>
        <p:spPr>
          <a:xfrm>
            <a:off x="4836695" y="1951958"/>
            <a:ext cx="4071211" cy="4455107"/>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Tree>
    <p:extLst>
      <p:ext uri="{BB962C8B-B14F-4D97-AF65-F5344CB8AC3E}">
        <p14:creationId xmlns:p14="http://schemas.microsoft.com/office/powerpoint/2010/main" val="3734660458"/>
      </p:ext>
    </p:extLst>
  </p:cSld>
  <p:clrMapOvr>
    <a:masterClrMapping/>
  </p:clrMapOvr>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cxnSp>
        <p:nvCxnSpPr>
          <p:cNvPr id="6" name="Straight Connector 5"/>
          <p:cNvCxnSpPr/>
          <p:nvPr userDrawn="1"/>
        </p:nvCxnSpPr>
        <p:spPr>
          <a:xfrm>
            <a:off x="4562161" y="2809236"/>
            <a:ext cx="0" cy="1800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rot="5400000">
            <a:off x="4458216" y="2662071"/>
            <a:ext cx="0" cy="3969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484854" y="4351517"/>
            <a:ext cx="0" cy="1188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421285" y="4344627"/>
            <a:ext cx="0" cy="1188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rot="5400000">
            <a:off x="6098072" y="5191620"/>
            <a:ext cx="0" cy="675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rot="5400000">
            <a:off x="2804072" y="5202017"/>
            <a:ext cx="0" cy="675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rot="5400000">
            <a:off x="1356458" y="3090264"/>
            <a:ext cx="0" cy="1485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rot="5400000">
            <a:off x="7607955" y="3026397"/>
            <a:ext cx="0" cy="1485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8350455" y="3759372"/>
            <a:ext cx="0" cy="1800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618407" y="3807903"/>
            <a:ext cx="0" cy="1800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937171" y="5279928"/>
            <a:ext cx="0" cy="675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a:off x="8020099" y="5212347"/>
            <a:ext cx="0" cy="675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1445267" y="6020403"/>
            <a:ext cx="0" cy="1188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3497555" y="6020403"/>
            <a:ext cx="0" cy="1188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5478425" y="6046941"/>
            <a:ext cx="0" cy="1188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7470510" y="6046941"/>
            <a:ext cx="0" cy="1188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22" name="Group 21"/>
          <p:cNvGrpSpPr/>
          <p:nvPr userDrawn="1"/>
        </p:nvGrpSpPr>
        <p:grpSpPr>
          <a:xfrm>
            <a:off x="4088312" y="1597074"/>
            <a:ext cx="1035483" cy="1371820"/>
            <a:chOff x="5804072" y="1713885"/>
            <a:chExt cx="1380644" cy="1371820"/>
          </a:xfrm>
        </p:grpSpPr>
        <p:sp>
          <p:nvSpPr>
            <p:cNvPr id="23" name="Round Diagonal Corner Rectangle 22"/>
            <p:cNvSpPr/>
            <p:nvPr/>
          </p:nvSpPr>
          <p:spPr>
            <a:xfrm>
              <a:off x="5921116" y="1713885"/>
              <a:ext cx="1263600" cy="1263894"/>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sp>
          <p:nvSpPr>
            <p:cNvPr id="24" name="Round Diagonal Corner Rectangle 23"/>
            <p:cNvSpPr/>
            <p:nvPr/>
          </p:nvSpPr>
          <p:spPr>
            <a:xfrm>
              <a:off x="5804072" y="1821811"/>
              <a:ext cx="1263600" cy="1263894"/>
            </a:xfrm>
            <a:prstGeom prst="round2DiagRect">
              <a:avLst/>
            </a:prstGeom>
            <a:solidFill>
              <a:schemeClr val="tx1">
                <a:lumMod val="50000"/>
              </a:schemeClr>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grpSp>
      <p:grpSp>
        <p:nvGrpSpPr>
          <p:cNvPr id="25" name="Group 24"/>
          <p:cNvGrpSpPr>
            <a:grpSpLocks noChangeAspect="1"/>
          </p:cNvGrpSpPr>
          <p:nvPr userDrawn="1"/>
        </p:nvGrpSpPr>
        <p:grpSpPr>
          <a:xfrm>
            <a:off x="2077528" y="3143064"/>
            <a:ext cx="923905" cy="1224000"/>
            <a:chOff x="5804072" y="1713885"/>
            <a:chExt cx="1380644" cy="1371820"/>
          </a:xfrm>
        </p:grpSpPr>
        <p:sp>
          <p:nvSpPr>
            <p:cNvPr id="26" name="Round Diagonal Corner Rectangle 25"/>
            <p:cNvSpPr/>
            <p:nvPr/>
          </p:nvSpPr>
          <p:spPr>
            <a:xfrm>
              <a:off x="5921116" y="1713885"/>
              <a:ext cx="1263600" cy="1263894"/>
            </a:xfrm>
            <a:prstGeom prst="round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sp>
          <p:nvSpPr>
            <p:cNvPr id="27" name="Round Diagonal Corner Rectangle 26"/>
            <p:cNvSpPr/>
            <p:nvPr/>
          </p:nvSpPr>
          <p:spPr>
            <a:xfrm>
              <a:off x="5804072" y="1821811"/>
              <a:ext cx="1263600" cy="1263894"/>
            </a:xfrm>
            <a:prstGeom prst="round2DiagRect">
              <a:avLst/>
            </a:prstGeom>
            <a:solidFill>
              <a:schemeClr val="tx1">
                <a:lumMod val="50000"/>
              </a:schemeClr>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grpSp>
      <p:grpSp>
        <p:nvGrpSpPr>
          <p:cNvPr id="28" name="Group 27"/>
          <p:cNvGrpSpPr>
            <a:grpSpLocks noChangeAspect="1"/>
          </p:cNvGrpSpPr>
          <p:nvPr userDrawn="1"/>
        </p:nvGrpSpPr>
        <p:grpSpPr>
          <a:xfrm>
            <a:off x="6020133" y="3179819"/>
            <a:ext cx="923905" cy="1224000"/>
            <a:chOff x="5804072" y="1713885"/>
            <a:chExt cx="1380644" cy="1371820"/>
          </a:xfrm>
        </p:grpSpPr>
        <p:sp>
          <p:nvSpPr>
            <p:cNvPr id="29" name="Round Diagonal Corner Rectangle 28"/>
            <p:cNvSpPr/>
            <p:nvPr/>
          </p:nvSpPr>
          <p:spPr>
            <a:xfrm>
              <a:off x="5921116" y="1713885"/>
              <a:ext cx="1263600" cy="1263894"/>
            </a:xfrm>
            <a:prstGeom prst="round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sp>
          <p:nvSpPr>
            <p:cNvPr id="30" name="Round Diagonal Corner Rectangle 29"/>
            <p:cNvSpPr/>
            <p:nvPr/>
          </p:nvSpPr>
          <p:spPr>
            <a:xfrm>
              <a:off x="5804072" y="1821811"/>
              <a:ext cx="1263600" cy="1263894"/>
            </a:xfrm>
            <a:prstGeom prst="round2DiagRect">
              <a:avLst/>
            </a:prstGeom>
            <a:solidFill>
              <a:schemeClr val="tx1">
                <a:lumMod val="50000"/>
              </a:schemeClr>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grpSp>
      <p:grpSp>
        <p:nvGrpSpPr>
          <p:cNvPr id="31" name="Group 30"/>
          <p:cNvGrpSpPr>
            <a:grpSpLocks noChangeAspect="1"/>
          </p:cNvGrpSpPr>
          <p:nvPr userDrawn="1"/>
        </p:nvGrpSpPr>
        <p:grpSpPr>
          <a:xfrm>
            <a:off x="1039240" y="4907212"/>
            <a:ext cx="923905" cy="1224000"/>
            <a:chOff x="5804072" y="1713885"/>
            <a:chExt cx="1380644" cy="1371820"/>
          </a:xfrm>
        </p:grpSpPr>
        <p:sp>
          <p:nvSpPr>
            <p:cNvPr id="32" name="Round Diagonal Corner Rectangle 31"/>
            <p:cNvSpPr/>
            <p:nvPr/>
          </p:nvSpPr>
          <p:spPr>
            <a:xfrm>
              <a:off x="5921116" y="1713885"/>
              <a:ext cx="1263600" cy="1263894"/>
            </a:xfrm>
            <a:prstGeom prst="round2Diag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sp>
          <p:nvSpPr>
            <p:cNvPr id="33" name="Round Diagonal Corner Rectangle 32"/>
            <p:cNvSpPr/>
            <p:nvPr/>
          </p:nvSpPr>
          <p:spPr>
            <a:xfrm>
              <a:off x="5804072" y="1821811"/>
              <a:ext cx="1263600" cy="1263894"/>
            </a:xfrm>
            <a:prstGeom prst="round2DiagRect">
              <a:avLst/>
            </a:prstGeom>
            <a:solidFill>
              <a:schemeClr val="tx1">
                <a:lumMod val="50000"/>
              </a:schemeClr>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grpSp>
      <p:grpSp>
        <p:nvGrpSpPr>
          <p:cNvPr id="34" name="Group 33"/>
          <p:cNvGrpSpPr>
            <a:grpSpLocks noChangeAspect="1"/>
          </p:cNvGrpSpPr>
          <p:nvPr userDrawn="1"/>
        </p:nvGrpSpPr>
        <p:grpSpPr>
          <a:xfrm>
            <a:off x="3072460" y="4907212"/>
            <a:ext cx="923905" cy="1224000"/>
            <a:chOff x="5804072" y="1713885"/>
            <a:chExt cx="1380644" cy="1371820"/>
          </a:xfrm>
        </p:grpSpPr>
        <p:sp>
          <p:nvSpPr>
            <p:cNvPr id="35" name="Round Diagonal Corner Rectangle 34"/>
            <p:cNvSpPr/>
            <p:nvPr/>
          </p:nvSpPr>
          <p:spPr>
            <a:xfrm>
              <a:off x="5921116" y="1713885"/>
              <a:ext cx="1263600" cy="1263894"/>
            </a:xfrm>
            <a:prstGeom prst="round2Diag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sp>
          <p:nvSpPr>
            <p:cNvPr id="36" name="Round Diagonal Corner Rectangle 35"/>
            <p:cNvSpPr/>
            <p:nvPr/>
          </p:nvSpPr>
          <p:spPr>
            <a:xfrm>
              <a:off x="5804072" y="1821811"/>
              <a:ext cx="1263600" cy="1263894"/>
            </a:xfrm>
            <a:prstGeom prst="round2DiagRect">
              <a:avLst/>
            </a:prstGeom>
            <a:solidFill>
              <a:schemeClr val="tx1">
                <a:lumMod val="50000"/>
              </a:schemeClr>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grpSp>
      <p:grpSp>
        <p:nvGrpSpPr>
          <p:cNvPr id="37" name="Group 36"/>
          <p:cNvGrpSpPr>
            <a:grpSpLocks noChangeAspect="1"/>
          </p:cNvGrpSpPr>
          <p:nvPr userDrawn="1"/>
        </p:nvGrpSpPr>
        <p:grpSpPr>
          <a:xfrm>
            <a:off x="5050728" y="4919237"/>
            <a:ext cx="923905" cy="1224000"/>
            <a:chOff x="5804072" y="1713885"/>
            <a:chExt cx="1380644" cy="1371820"/>
          </a:xfrm>
        </p:grpSpPr>
        <p:sp>
          <p:nvSpPr>
            <p:cNvPr id="38" name="Round Diagonal Corner Rectangle 37"/>
            <p:cNvSpPr/>
            <p:nvPr/>
          </p:nvSpPr>
          <p:spPr>
            <a:xfrm>
              <a:off x="5921116" y="1713885"/>
              <a:ext cx="1263600" cy="1263894"/>
            </a:xfrm>
            <a:prstGeom prst="round2Diag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sp>
          <p:nvSpPr>
            <p:cNvPr id="39" name="Round Diagonal Corner Rectangle 38"/>
            <p:cNvSpPr/>
            <p:nvPr/>
          </p:nvSpPr>
          <p:spPr>
            <a:xfrm>
              <a:off x="5804072" y="1821811"/>
              <a:ext cx="1263600" cy="1263894"/>
            </a:xfrm>
            <a:prstGeom prst="round2DiagRect">
              <a:avLst/>
            </a:prstGeom>
            <a:solidFill>
              <a:schemeClr val="tx1">
                <a:lumMod val="50000"/>
              </a:schemeClr>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grpSp>
      <p:grpSp>
        <p:nvGrpSpPr>
          <p:cNvPr id="40" name="Group 39"/>
          <p:cNvGrpSpPr>
            <a:grpSpLocks noChangeAspect="1"/>
          </p:cNvGrpSpPr>
          <p:nvPr userDrawn="1"/>
        </p:nvGrpSpPr>
        <p:grpSpPr>
          <a:xfrm>
            <a:off x="7047508" y="4919237"/>
            <a:ext cx="923905" cy="1224000"/>
            <a:chOff x="5804072" y="1713885"/>
            <a:chExt cx="1380644" cy="1371820"/>
          </a:xfrm>
        </p:grpSpPr>
        <p:sp>
          <p:nvSpPr>
            <p:cNvPr id="41" name="Round Diagonal Corner Rectangle 40"/>
            <p:cNvSpPr/>
            <p:nvPr/>
          </p:nvSpPr>
          <p:spPr>
            <a:xfrm>
              <a:off x="5921116" y="1713885"/>
              <a:ext cx="1263600" cy="1263894"/>
            </a:xfrm>
            <a:prstGeom prst="round2Diag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sp>
          <p:nvSpPr>
            <p:cNvPr id="42" name="Round Diagonal Corner Rectangle 41"/>
            <p:cNvSpPr/>
            <p:nvPr/>
          </p:nvSpPr>
          <p:spPr>
            <a:xfrm>
              <a:off x="5804072" y="1821811"/>
              <a:ext cx="1263600" cy="1263894"/>
            </a:xfrm>
            <a:prstGeom prst="round2DiagRect">
              <a:avLst/>
            </a:prstGeom>
            <a:solidFill>
              <a:schemeClr val="tx1">
                <a:lumMod val="50000"/>
              </a:schemeClr>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grpSp>
      <p:sp>
        <p:nvSpPr>
          <p:cNvPr id="43" name="Freeform 42"/>
          <p:cNvSpPr/>
          <p:nvPr userDrawn="1"/>
        </p:nvSpPr>
        <p:spPr>
          <a:xfrm>
            <a:off x="5211577" y="1947670"/>
            <a:ext cx="1004167" cy="701913"/>
          </a:xfrm>
          <a:custGeom>
            <a:avLst/>
            <a:gdLst>
              <a:gd name="connsiteX0" fmla="*/ 0 w 1864090"/>
              <a:gd name="connsiteY0" fmla="*/ 0 h 1242727"/>
              <a:gd name="connsiteX1" fmla="*/ 1864090 w 1864090"/>
              <a:gd name="connsiteY1" fmla="*/ 0 h 1242727"/>
              <a:gd name="connsiteX2" fmla="*/ 1864090 w 1864090"/>
              <a:gd name="connsiteY2" fmla="*/ 1242727 h 1242727"/>
              <a:gd name="connsiteX3" fmla="*/ 0 w 1864090"/>
              <a:gd name="connsiteY3" fmla="*/ 1242727 h 1242727"/>
              <a:gd name="connsiteX4" fmla="*/ 0 w 1864090"/>
              <a:gd name="connsiteY4" fmla="*/ 0 h 1242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090" h="1242727">
                <a:moveTo>
                  <a:pt x="0" y="0"/>
                </a:moveTo>
                <a:lnTo>
                  <a:pt x="1864090" y="0"/>
                </a:lnTo>
                <a:lnTo>
                  <a:pt x="1864090" y="1242727"/>
                </a:lnTo>
                <a:lnTo>
                  <a:pt x="0" y="12427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algn="l" defTabSz="533387" rtl="0">
              <a:lnSpc>
                <a:spcPct val="70000"/>
              </a:lnSpc>
              <a:spcBef>
                <a:spcPct val="0"/>
              </a:spcBef>
              <a:spcAft>
                <a:spcPct val="35000"/>
              </a:spcAft>
            </a:pPr>
            <a:r>
              <a:rPr lang="id-ID" sz="1050" dirty="0">
                <a:solidFill>
                  <a:srgbClr val="18AA9D"/>
                </a:solidFill>
                <a:latin typeface="Roboto Condensed" panose="02000000000000000000" pitchFamily="2" charset="0"/>
                <a:cs typeface="Arial"/>
              </a:rPr>
              <a:t>ARYA KAMANDANU</a:t>
            </a:r>
          </a:p>
          <a:p>
            <a:pPr algn="l" defTabSz="533387" rtl="0">
              <a:lnSpc>
                <a:spcPct val="70000"/>
              </a:lnSpc>
              <a:spcBef>
                <a:spcPct val="0"/>
              </a:spcBef>
              <a:spcAft>
                <a:spcPct val="35000"/>
              </a:spcAft>
            </a:pPr>
            <a:r>
              <a:rPr lang="id-ID" sz="900" dirty="0">
                <a:solidFill>
                  <a:prstClr val="white">
                    <a:lumMod val="75000"/>
                  </a:prstClr>
                </a:solidFill>
                <a:latin typeface="Arial" panose="020B0604020202020204" pitchFamily="34" charset="0"/>
              </a:rPr>
              <a:t>CEO</a:t>
            </a:r>
          </a:p>
        </p:txBody>
      </p:sp>
      <p:sp>
        <p:nvSpPr>
          <p:cNvPr id="44" name="Freeform 43"/>
          <p:cNvSpPr/>
          <p:nvPr userDrawn="1"/>
        </p:nvSpPr>
        <p:spPr>
          <a:xfrm>
            <a:off x="3048495" y="3622043"/>
            <a:ext cx="992932" cy="415960"/>
          </a:xfrm>
          <a:custGeom>
            <a:avLst/>
            <a:gdLst>
              <a:gd name="connsiteX0" fmla="*/ 0 w 1864090"/>
              <a:gd name="connsiteY0" fmla="*/ 0 h 1242727"/>
              <a:gd name="connsiteX1" fmla="*/ 1864090 w 1864090"/>
              <a:gd name="connsiteY1" fmla="*/ 0 h 1242727"/>
              <a:gd name="connsiteX2" fmla="*/ 1864090 w 1864090"/>
              <a:gd name="connsiteY2" fmla="*/ 1242727 h 1242727"/>
              <a:gd name="connsiteX3" fmla="*/ 0 w 1864090"/>
              <a:gd name="connsiteY3" fmla="*/ 1242727 h 1242727"/>
              <a:gd name="connsiteX4" fmla="*/ 0 w 1864090"/>
              <a:gd name="connsiteY4" fmla="*/ 0 h 1242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090" h="1242727">
                <a:moveTo>
                  <a:pt x="0" y="0"/>
                </a:moveTo>
                <a:lnTo>
                  <a:pt x="1864090" y="0"/>
                </a:lnTo>
                <a:lnTo>
                  <a:pt x="1864090" y="1242727"/>
                </a:lnTo>
                <a:lnTo>
                  <a:pt x="0" y="12427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algn="l" defTabSz="533387" rtl="0">
              <a:lnSpc>
                <a:spcPct val="70000"/>
              </a:lnSpc>
              <a:spcBef>
                <a:spcPct val="0"/>
              </a:spcBef>
              <a:spcAft>
                <a:spcPct val="35000"/>
              </a:spcAft>
            </a:pPr>
            <a:r>
              <a:rPr lang="id-ID" sz="1050" dirty="0">
                <a:solidFill>
                  <a:srgbClr val="18AA9D"/>
                </a:solidFill>
                <a:latin typeface="Roboto Condensed" panose="02000000000000000000" pitchFamily="2" charset="0"/>
                <a:cs typeface="Arial"/>
              </a:rPr>
              <a:t>BUJANG LAPUK</a:t>
            </a:r>
          </a:p>
          <a:p>
            <a:pPr algn="l" defTabSz="533387" rtl="0">
              <a:lnSpc>
                <a:spcPct val="70000"/>
              </a:lnSpc>
              <a:spcBef>
                <a:spcPct val="0"/>
              </a:spcBef>
              <a:spcAft>
                <a:spcPct val="35000"/>
              </a:spcAft>
            </a:pPr>
            <a:r>
              <a:rPr lang="id-ID" sz="900" dirty="0">
                <a:solidFill>
                  <a:prstClr val="white">
                    <a:lumMod val="75000"/>
                  </a:prstClr>
                </a:solidFill>
                <a:latin typeface="Arial" panose="020B0604020202020204" pitchFamily="34" charset="0"/>
              </a:rPr>
              <a:t>DIRECTOR</a:t>
            </a:r>
          </a:p>
        </p:txBody>
      </p:sp>
      <p:sp>
        <p:nvSpPr>
          <p:cNvPr id="45" name="Freeform 44"/>
          <p:cNvSpPr/>
          <p:nvPr userDrawn="1"/>
        </p:nvSpPr>
        <p:spPr>
          <a:xfrm>
            <a:off x="4941207" y="3619553"/>
            <a:ext cx="992932" cy="415960"/>
          </a:xfrm>
          <a:custGeom>
            <a:avLst/>
            <a:gdLst>
              <a:gd name="connsiteX0" fmla="*/ 0 w 1864090"/>
              <a:gd name="connsiteY0" fmla="*/ 0 h 1242727"/>
              <a:gd name="connsiteX1" fmla="*/ 1864090 w 1864090"/>
              <a:gd name="connsiteY1" fmla="*/ 0 h 1242727"/>
              <a:gd name="connsiteX2" fmla="*/ 1864090 w 1864090"/>
              <a:gd name="connsiteY2" fmla="*/ 1242727 h 1242727"/>
              <a:gd name="connsiteX3" fmla="*/ 0 w 1864090"/>
              <a:gd name="connsiteY3" fmla="*/ 1242727 h 1242727"/>
              <a:gd name="connsiteX4" fmla="*/ 0 w 1864090"/>
              <a:gd name="connsiteY4" fmla="*/ 0 h 1242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090" h="1242727">
                <a:moveTo>
                  <a:pt x="0" y="0"/>
                </a:moveTo>
                <a:lnTo>
                  <a:pt x="1864090" y="0"/>
                </a:lnTo>
                <a:lnTo>
                  <a:pt x="1864090" y="1242727"/>
                </a:lnTo>
                <a:lnTo>
                  <a:pt x="0" y="12427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defTabSz="533387" rtl="0">
              <a:lnSpc>
                <a:spcPct val="70000"/>
              </a:lnSpc>
              <a:spcBef>
                <a:spcPct val="0"/>
              </a:spcBef>
              <a:spcAft>
                <a:spcPct val="35000"/>
              </a:spcAft>
            </a:pPr>
            <a:r>
              <a:rPr lang="id-ID" sz="1050" dirty="0">
                <a:solidFill>
                  <a:srgbClr val="18AA9D"/>
                </a:solidFill>
                <a:latin typeface="Roboto Condensed" panose="02000000000000000000" pitchFamily="2" charset="0"/>
                <a:cs typeface="Arial"/>
              </a:rPr>
              <a:t>JEJAKA MUDA</a:t>
            </a:r>
          </a:p>
          <a:p>
            <a:pPr defTabSz="533387" rtl="0">
              <a:lnSpc>
                <a:spcPct val="70000"/>
              </a:lnSpc>
              <a:spcBef>
                <a:spcPct val="0"/>
              </a:spcBef>
              <a:spcAft>
                <a:spcPct val="35000"/>
              </a:spcAft>
            </a:pPr>
            <a:r>
              <a:rPr lang="id-ID" sz="900" dirty="0">
                <a:solidFill>
                  <a:prstClr val="white">
                    <a:lumMod val="75000"/>
                  </a:prstClr>
                </a:solidFill>
                <a:latin typeface="Arial" panose="020B0604020202020204" pitchFamily="34" charset="0"/>
              </a:rPr>
              <a:t>MANAGER</a:t>
            </a:r>
          </a:p>
        </p:txBody>
      </p:sp>
      <p:sp>
        <p:nvSpPr>
          <p:cNvPr id="46" name="Freeform 45"/>
          <p:cNvSpPr/>
          <p:nvPr userDrawn="1"/>
        </p:nvSpPr>
        <p:spPr>
          <a:xfrm>
            <a:off x="2008500" y="5674549"/>
            <a:ext cx="992932" cy="415960"/>
          </a:xfrm>
          <a:custGeom>
            <a:avLst/>
            <a:gdLst>
              <a:gd name="connsiteX0" fmla="*/ 0 w 1864090"/>
              <a:gd name="connsiteY0" fmla="*/ 0 h 1242727"/>
              <a:gd name="connsiteX1" fmla="*/ 1864090 w 1864090"/>
              <a:gd name="connsiteY1" fmla="*/ 0 h 1242727"/>
              <a:gd name="connsiteX2" fmla="*/ 1864090 w 1864090"/>
              <a:gd name="connsiteY2" fmla="*/ 1242727 h 1242727"/>
              <a:gd name="connsiteX3" fmla="*/ 0 w 1864090"/>
              <a:gd name="connsiteY3" fmla="*/ 1242727 h 1242727"/>
              <a:gd name="connsiteX4" fmla="*/ 0 w 1864090"/>
              <a:gd name="connsiteY4" fmla="*/ 0 h 1242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090" h="1242727">
                <a:moveTo>
                  <a:pt x="0" y="0"/>
                </a:moveTo>
                <a:lnTo>
                  <a:pt x="1864090" y="0"/>
                </a:lnTo>
                <a:lnTo>
                  <a:pt x="1864090" y="1242727"/>
                </a:lnTo>
                <a:lnTo>
                  <a:pt x="0" y="12427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algn="l" defTabSz="533387" rtl="0">
              <a:lnSpc>
                <a:spcPct val="70000"/>
              </a:lnSpc>
              <a:spcBef>
                <a:spcPct val="0"/>
              </a:spcBef>
              <a:spcAft>
                <a:spcPct val="35000"/>
              </a:spcAft>
            </a:pPr>
            <a:r>
              <a:rPr lang="id-ID" sz="1050" dirty="0">
                <a:solidFill>
                  <a:srgbClr val="18AA9D"/>
                </a:solidFill>
                <a:latin typeface="Roboto Condensed" panose="02000000000000000000" pitchFamily="2" charset="0"/>
                <a:cs typeface="Arial"/>
              </a:rPr>
              <a:t>TRONDOL</a:t>
            </a:r>
          </a:p>
          <a:p>
            <a:pPr algn="l" defTabSz="533387" rtl="0">
              <a:lnSpc>
                <a:spcPct val="70000"/>
              </a:lnSpc>
              <a:spcBef>
                <a:spcPct val="0"/>
              </a:spcBef>
              <a:spcAft>
                <a:spcPct val="35000"/>
              </a:spcAft>
            </a:pPr>
            <a:r>
              <a:rPr lang="id-ID" sz="900" dirty="0">
                <a:solidFill>
                  <a:prstClr val="white">
                    <a:lumMod val="75000"/>
                  </a:prstClr>
                </a:solidFill>
                <a:latin typeface="Arial" panose="020B0604020202020204" pitchFamily="34" charset="0"/>
              </a:rPr>
              <a:t>ACCOUNTING</a:t>
            </a:r>
          </a:p>
        </p:txBody>
      </p:sp>
      <p:sp>
        <p:nvSpPr>
          <p:cNvPr id="47" name="Freeform 46"/>
          <p:cNvSpPr/>
          <p:nvPr userDrawn="1"/>
        </p:nvSpPr>
        <p:spPr>
          <a:xfrm>
            <a:off x="4055454" y="5617428"/>
            <a:ext cx="992932" cy="415960"/>
          </a:xfrm>
          <a:custGeom>
            <a:avLst/>
            <a:gdLst>
              <a:gd name="connsiteX0" fmla="*/ 0 w 1864090"/>
              <a:gd name="connsiteY0" fmla="*/ 0 h 1242727"/>
              <a:gd name="connsiteX1" fmla="*/ 1864090 w 1864090"/>
              <a:gd name="connsiteY1" fmla="*/ 0 h 1242727"/>
              <a:gd name="connsiteX2" fmla="*/ 1864090 w 1864090"/>
              <a:gd name="connsiteY2" fmla="*/ 1242727 h 1242727"/>
              <a:gd name="connsiteX3" fmla="*/ 0 w 1864090"/>
              <a:gd name="connsiteY3" fmla="*/ 1242727 h 1242727"/>
              <a:gd name="connsiteX4" fmla="*/ 0 w 1864090"/>
              <a:gd name="connsiteY4" fmla="*/ 0 h 1242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090" h="1242727">
                <a:moveTo>
                  <a:pt x="0" y="0"/>
                </a:moveTo>
                <a:lnTo>
                  <a:pt x="1864090" y="0"/>
                </a:lnTo>
                <a:lnTo>
                  <a:pt x="1864090" y="1242727"/>
                </a:lnTo>
                <a:lnTo>
                  <a:pt x="0" y="12427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algn="l" defTabSz="533387" rtl="0">
              <a:lnSpc>
                <a:spcPct val="70000"/>
              </a:lnSpc>
              <a:spcBef>
                <a:spcPct val="0"/>
              </a:spcBef>
              <a:spcAft>
                <a:spcPct val="35000"/>
              </a:spcAft>
            </a:pPr>
            <a:r>
              <a:rPr lang="id-ID" sz="1050" dirty="0">
                <a:solidFill>
                  <a:srgbClr val="18AA9D"/>
                </a:solidFill>
                <a:latin typeface="Roboto Condensed" panose="02000000000000000000" pitchFamily="2" charset="0"/>
                <a:cs typeface="Arial"/>
              </a:rPr>
              <a:t>NARODO</a:t>
            </a:r>
          </a:p>
          <a:p>
            <a:pPr algn="l" defTabSz="533387" rtl="0">
              <a:lnSpc>
                <a:spcPct val="70000"/>
              </a:lnSpc>
              <a:spcBef>
                <a:spcPct val="0"/>
              </a:spcBef>
              <a:spcAft>
                <a:spcPct val="35000"/>
              </a:spcAft>
            </a:pPr>
            <a:r>
              <a:rPr lang="id-ID" sz="900" dirty="0">
                <a:solidFill>
                  <a:prstClr val="white">
                    <a:lumMod val="75000"/>
                  </a:prstClr>
                </a:solidFill>
                <a:latin typeface="Arial" panose="020B0604020202020204" pitchFamily="34" charset="0"/>
              </a:rPr>
              <a:t> ACCOUNTING</a:t>
            </a:r>
          </a:p>
        </p:txBody>
      </p:sp>
      <p:sp>
        <p:nvSpPr>
          <p:cNvPr id="48" name="Freeform 47"/>
          <p:cNvSpPr/>
          <p:nvPr userDrawn="1"/>
        </p:nvSpPr>
        <p:spPr>
          <a:xfrm>
            <a:off x="6036819" y="5674549"/>
            <a:ext cx="992932" cy="415960"/>
          </a:xfrm>
          <a:custGeom>
            <a:avLst/>
            <a:gdLst>
              <a:gd name="connsiteX0" fmla="*/ 0 w 1864090"/>
              <a:gd name="connsiteY0" fmla="*/ 0 h 1242727"/>
              <a:gd name="connsiteX1" fmla="*/ 1864090 w 1864090"/>
              <a:gd name="connsiteY1" fmla="*/ 0 h 1242727"/>
              <a:gd name="connsiteX2" fmla="*/ 1864090 w 1864090"/>
              <a:gd name="connsiteY2" fmla="*/ 1242727 h 1242727"/>
              <a:gd name="connsiteX3" fmla="*/ 0 w 1864090"/>
              <a:gd name="connsiteY3" fmla="*/ 1242727 h 1242727"/>
              <a:gd name="connsiteX4" fmla="*/ 0 w 1864090"/>
              <a:gd name="connsiteY4" fmla="*/ 0 h 1242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090" h="1242727">
                <a:moveTo>
                  <a:pt x="0" y="0"/>
                </a:moveTo>
                <a:lnTo>
                  <a:pt x="1864090" y="0"/>
                </a:lnTo>
                <a:lnTo>
                  <a:pt x="1864090" y="1242727"/>
                </a:lnTo>
                <a:lnTo>
                  <a:pt x="0" y="12427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algn="l" defTabSz="533387" rtl="0">
              <a:lnSpc>
                <a:spcPct val="70000"/>
              </a:lnSpc>
              <a:spcBef>
                <a:spcPct val="0"/>
              </a:spcBef>
              <a:spcAft>
                <a:spcPct val="35000"/>
              </a:spcAft>
            </a:pPr>
            <a:r>
              <a:rPr lang="id-ID" sz="1050" dirty="0">
                <a:solidFill>
                  <a:srgbClr val="18AA9D"/>
                </a:solidFill>
                <a:latin typeface="Roboto Condensed" panose="02000000000000000000" pitchFamily="2" charset="0"/>
                <a:cs typeface="Arial"/>
              </a:rPr>
              <a:t>JANOKO</a:t>
            </a:r>
          </a:p>
          <a:p>
            <a:pPr algn="l" defTabSz="533387" rtl="0">
              <a:lnSpc>
                <a:spcPct val="70000"/>
              </a:lnSpc>
              <a:spcBef>
                <a:spcPct val="0"/>
              </a:spcBef>
              <a:spcAft>
                <a:spcPct val="35000"/>
              </a:spcAft>
            </a:pPr>
            <a:r>
              <a:rPr lang="id-ID" sz="900" dirty="0">
                <a:solidFill>
                  <a:prstClr val="white">
                    <a:lumMod val="75000"/>
                  </a:prstClr>
                </a:solidFill>
                <a:latin typeface="Arial" panose="020B0604020202020204" pitchFamily="34" charset="0"/>
              </a:rPr>
              <a:t>SUPERVISOR</a:t>
            </a:r>
          </a:p>
        </p:txBody>
      </p:sp>
      <p:sp>
        <p:nvSpPr>
          <p:cNvPr id="49" name="Freeform 48"/>
          <p:cNvSpPr/>
          <p:nvPr userDrawn="1"/>
        </p:nvSpPr>
        <p:spPr>
          <a:xfrm>
            <a:off x="8049735" y="5668203"/>
            <a:ext cx="992932" cy="415960"/>
          </a:xfrm>
          <a:custGeom>
            <a:avLst/>
            <a:gdLst>
              <a:gd name="connsiteX0" fmla="*/ 0 w 1864090"/>
              <a:gd name="connsiteY0" fmla="*/ 0 h 1242727"/>
              <a:gd name="connsiteX1" fmla="*/ 1864090 w 1864090"/>
              <a:gd name="connsiteY1" fmla="*/ 0 h 1242727"/>
              <a:gd name="connsiteX2" fmla="*/ 1864090 w 1864090"/>
              <a:gd name="connsiteY2" fmla="*/ 1242727 h 1242727"/>
              <a:gd name="connsiteX3" fmla="*/ 0 w 1864090"/>
              <a:gd name="connsiteY3" fmla="*/ 1242727 h 1242727"/>
              <a:gd name="connsiteX4" fmla="*/ 0 w 1864090"/>
              <a:gd name="connsiteY4" fmla="*/ 0 h 1242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090" h="1242727">
                <a:moveTo>
                  <a:pt x="0" y="0"/>
                </a:moveTo>
                <a:lnTo>
                  <a:pt x="1864090" y="0"/>
                </a:lnTo>
                <a:lnTo>
                  <a:pt x="1864090" y="1242727"/>
                </a:lnTo>
                <a:lnTo>
                  <a:pt x="0" y="12427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algn="l" defTabSz="533387" rtl="0">
              <a:lnSpc>
                <a:spcPct val="70000"/>
              </a:lnSpc>
              <a:spcBef>
                <a:spcPct val="0"/>
              </a:spcBef>
              <a:spcAft>
                <a:spcPct val="35000"/>
              </a:spcAft>
            </a:pPr>
            <a:r>
              <a:rPr lang="id-ID" sz="1050" dirty="0">
                <a:solidFill>
                  <a:srgbClr val="18AA9D"/>
                </a:solidFill>
                <a:latin typeface="Roboto Condensed" panose="02000000000000000000" pitchFamily="2" charset="0"/>
                <a:cs typeface="Arial"/>
              </a:rPr>
              <a:t>PETRUK</a:t>
            </a:r>
          </a:p>
          <a:p>
            <a:pPr algn="l" defTabSz="533387" rtl="0">
              <a:lnSpc>
                <a:spcPct val="70000"/>
              </a:lnSpc>
              <a:spcBef>
                <a:spcPct val="0"/>
              </a:spcBef>
              <a:spcAft>
                <a:spcPct val="35000"/>
              </a:spcAft>
            </a:pPr>
            <a:r>
              <a:rPr lang="id-ID" sz="900" dirty="0">
                <a:solidFill>
                  <a:prstClr val="white">
                    <a:lumMod val="75000"/>
                  </a:prstClr>
                </a:solidFill>
                <a:latin typeface="Arial" panose="020B0604020202020204" pitchFamily="34" charset="0"/>
              </a:rPr>
              <a:t>SUPERVISOR</a:t>
            </a:r>
          </a:p>
        </p:txBody>
      </p:sp>
    </p:spTree>
    <p:extLst>
      <p:ext uri="{BB962C8B-B14F-4D97-AF65-F5344CB8AC3E}">
        <p14:creationId xmlns:p14="http://schemas.microsoft.com/office/powerpoint/2010/main" val="1828284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par>
                                <p:cTn id="12" presetID="53" presetClass="entr" presetSubtype="16" fill="hold" nodeType="with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p:cTn id="14" dur="500" fill="hold"/>
                                        <p:tgtEl>
                                          <p:spTgt spid="25"/>
                                        </p:tgtEl>
                                        <p:attrNameLst>
                                          <p:attrName>ppt_w</p:attrName>
                                        </p:attrNameLst>
                                      </p:cBhvr>
                                      <p:tavLst>
                                        <p:tav tm="0">
                                          <p:val>
                                            <p:fltVal val="0"/>
                                          </p:val>
                                        </p:tav>
                                        <p:tav tm="100000">
                                          <p:val>
                                            <p:strVal val="#ppt_w"/>
                                          </p:val>
                                        </p:tav>
                                      </p:tavLst>
                                    </p:anim>
                                    <p:anim calcmode="lin" valueType="num">
                                      <p:cBhvr>
                                        <p:cTn id="15" dur="500" fill="hold"/>
                                        <p:tgtEl>
                                          <p:spTgt spid="25"/>
                                        </p:tgtEl>
                                        <p:attrNameLst>
                                          <p:attrName>ppt_h</p:attrName>
                                        </p:attrNameLst>
                                      </p:cBhvr>
                                      <p:tavLst>
                                        <p:tav tm="0">
                                          <p:val>
                                            <p:fltVal val="0"/>
                                          </p:val>
                                        </p:tav>
                                        <p:tav tm="100000">
                                          <p:val>
                                            <p:strVal val="#ppt_h"/>
                                          </p:val>
                                        </p:tav>
                                      </p:tavLst>
                                    </p:anim>
                                    <p:animEffect transition="in" filter="fade">
                                      <p:cBhvr>
                                        <p:cTn id="16" dur="500"/>
                                        <p:tgtEl>
                                          <p:spTgt spid="25"/>
                                        </p:tgtEl>
                                      </p:cBhvr>
                                    </p:animEffect>
                                  </p:childTnLst>
                                </p:cTn>
                              </p:par>
                              <p:par>
                                <p:cTn id="17" presetID="53" presetClass="entr" presetSubtype="16"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par>
                                <p:cTn id="22" presetID="16" presetClass="entr" presetSubtype="37" fill="hold" nodeType="withEffect">
                                  <p:stCondLst>
                                    <p:cond delay="500"/>
                                  </p:stCondLst>
                                  <p:childTnLst>
                                    <p:set>
                                      <p:cBhvr>
                                        <p:cTn id="23" dur="1" fill="hold">
                                          <p:stCondLst>
                                            <p:cond delay="0"/>
                                          </p:stCondLst>
                                        </p:cTn>
                                        <p:tgtEl>
                                          <p:spTgt spid="7"/>
                                        </p:tgtEl>
                                        <p:attrNameLst>
                                          <p:attrName>style.visibility</p:attrName>
                                        </p:attrNameLst>
                                      </p:cBhvr>
                                      <p:to>
                                        <p:strVal val="visible"/>
                                      </p:to>
                                    </p:set>
                                    <p:animEffect transition="in" filter="barn(outVertical)">
                                      <p:cBhvr>
                                        <p:cTn id="24" dur="500"/>
                                        <p:tgtEl>
                                          <p:spTgt spid="7"/>
                                        </p:tgtEl>
                                      </p:cBhvr>
                                    </p:animEffect>
                                  </p:childTnLst>
                                </p:cTn>
                              </p:par>
                              <p:par>
                                <p:cTn id="25" presetID="22" presetClass="entr" presetSubtype="2" fill="hold" nodeType="withEffect">
                                  <p:stCondLst>
                                    <p:cond delay="500"/>
                                  </p:stCondLst>
                                  <p:childTnLst>
                                    <p:set>
                                      <p:cBhvr>
                                        <p:cTn id="26" dur="1" fill="hold">
                                          <p:stCondLst>
                                            <p:cond delay="0"/>
                                          </p:stCondLst>
                                        </p:cTn>
                                        <p:tgtEl>
                                          <p:spTgt spid="12"/>
                                        </p:tgtEl>
                                        <p:attrNameLst>
                                          <p:attrName>style.visibility</p:attrName>
                                        </p:attrNameLst>
                                      </p:cBhvr>
                                      <p:to>
                                        <p:strVal val="visible"/>
                                      </p:to>
                                    </p:set>
                                    <p:animEffect transition="in" filter="wipe(right)">
                                      <p:cBhvr>
                                        <p:cTn id="27" dur="500"/>
                                        <p:tgtEl>
                                          <p:spTgt spid="12"/>
                                        </p:tgtEl>
                                      </p:cBhvr>
                                    </p:animEffect>
                                  </p:childTnLst>
                                </p:cTn>
                              </p:par>
                              <p:par>
                                <p:cTn id="28" presetID="22" presetClass="entr" presetSubtype="8" fill="hold" nodeType="withEffect">
                                  <p:stCondLst>
                                    <p:cond delay="500"/>
                                  </p:stCondLst>
                                  <p:childTnLst>
                                    <p:set>
                                      <p:cBhvr>
                                        <p:cTn id="29" dur="1" fill="hold">
                                          <p:stCondLst>
                                            <p:cond delay="0"/>
                                          </p:stCondLst>
                                        </p:cTn>
                                        <p:tgtEl>
                                          <p:spTgt spid="13"/>
                                        </p:tgtEl>
                                        <p:attrNameLst>
                                          <p:attrName>style.visibility</p:attrName>
                                        </p:attrNameLst>
                                      </p:cBhvr>
                                      <p:to>
                                        <p:strVal val="visible"/>
                                      </p:to>
                                    </p:set>
                                    <p:animEffect transition="in" filter="wipe(left)">
                                      <p:cBhvr>
                                        <p:cTn id="30" dur="500"/>
                                        <p:tgtEl>
                                          <p:spTgt spid="13"/>
                                        </p:tgtEl>
                                      </p:cBhvr>
                                    </p:animEffect>
                                  </p:childTnLst>
                                </p:cTn>
                              </p:par>
                              <p:par>
                                <p:cTn id="31" presetID="22" presetClass="entr" presetSubtype="1" fill="hold" nodeType="withEffect">
                                  <p:stCondLst>
                                    <p:cond delay="1000"/>
                                  </p:stCondLst>
                                  <p:childTnLst>
                                    <p:set>
                                      <p:cBhvr>
                                        <p:cTn id="32" dur="1" fill="hold">
                                          <p:stCondLst>
                                            <p:cond delay="0"/>
                                          </p:stCondLst>
                                        </p:cTn>
                                        <p:tgtEl>
                                          <p:spTgt spid="15"/>
                                        </p:tgtEl>
                                        <p:attrNameLst>
                                          <p:attrName>style.visibility</p:attrName>
                                        </p:attrNameLst>
                                      </p:cBhvr>
                                      <p:to>
                                        <p:strVal val="visible"/>
                                      </p:to>
                                    </p:set>
                                    <p:animEffect transition="in" filter="wipe(up)">
                                      <p:cBhvr>
                                        <p:cTn id="33" dur="500"/>
                                        <p:tgtEl>
                                          <p:spTgt spid="15"/>
                                        </p:tgtEl>
                                      </p:cBhvr>
                                    </p:animEffect>
                                  </p:childTnLst>
                                </p:cTn>
                              </p:par>
                              <p:par>
                                <p:cTn id="34" presetID="22" presetClass="entr" presetSubtype="1" fill="hold" nodeType="withEffect">
                                  <p:stCondLst>
                                    <p:cond delay="100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par>
                                <p:cTn id="37" presetID="22" presetClass="entr" presetSubtype="1" fill="hold" nodeType="withEffect">
                                  <p:stCondLst>
                                    <p:cond delay="100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par>
                                <p:cTn id="40" presetID="22" presetClass="entr" presetSubtype="1" fill="hold" nodeType="withEffect">
                                  <p:stCondLst>
                                    <p:cond delay="1000"/>
                                  </p:stCondLst>
                                  <p:childTnLst>
                                    <p:set>
                                      <p:cBhvr>
                                        <p:cTn id="41" dur="1" fill="hold">
                                          <p:stCondLst>
                                            <p:cond delay="0"/>
                                          </p:stCondLst>
                                        </p:cTn>
                                        <p:tgtEl>
                                          <p:spTgt spid="14"/>
                                        </p:tgtEl>
                                        <p:attrNameLst>
                                          <p:attrName>style.visibility</p:attrName>
                                        </p:attrNameLst>
                                      </p:cBhvr>
                                      <p:to>
                                        <p:strVal val="visible"/>
                                      </p:to>
                                    </p:set>
                                    <p:animEffect transition="in" filter="wipe(up)">
                                      <p:cBhvr>
                                        <p:cTn id="42" dur="500"/>
                                        <p:tgtEl>
                                          <p:spTgt spid="14"/>
                                        </p:tgtEl>
                                      </p:cBhvr>
                                    </p:animEffect>
                                  </p:childTnLst>
                                </p:cTn>
                              </p:par>
                              <p:par>
                                <p:cTn id="43" presetID="22" presetClass="entr" presetSubtype="8" fill="hold" nodeType="withEffect">
                                  <p:stCondLst>
                                    <p:cond delay="150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par>
                                <p:cTn id="46" presetID="22" presetClass="entr" presetSubtype="8" fill="hold" nodeType="withEffect">
                                  <p:stCondLst>
                                    <p:cond delay="1500"/>
                                  </p:stCondLst>
                                  <p:childTnLst>
                                    <p:set>
                                      <p:cBhvr>
                                        <p:cTn id="47" dur="1" fill="hold">
                                          <p:stCondLst>
                                            <p:cond delay="0"/>
                                          </p:stCondLst>
                                        </p:cTn>
                                        <p:tgtEl>
                                          <p:spTgt spid="11"/>
                                        </p:tgtEl>
                                        <p:attrNameLst>
                                          <p:attrName>style.visibility</p:attrName>
                                        </p:attrNameLst>
                                      </p:cBhvr>
                                      <p:to>
                                        <p:strVal val="visible"/>
                                      </p:to>
                                    </p:set>
                                    <p:animEffect transition="in" filter="wipe(left)">
                                      <p:cBhvr>
                                        <p:cTn id="48" dur="500"/>
                                        <p:tgtEl>
                                          <p:spTgt spid="11"/>
                                        </p:tgtEl>
                                      </p:cBhvr>
                                    </p:animEffect>
                                  </p:childTnLst>
                                </p:cTn>
                              </p:par>
                              <p:par>
                                <p:cTn id="49" presetID="22" presetClass="entr" presetSubtype="2" fill="hold" nodeType="withEffect">
                                  <p:stCondLst>
                                    <p:cond delay="1500"/>
                                  </p:stCondLst>
                                  <p:childTnLst>
                                    <p:set>
                                      <p:cBhvr>
                                        <p:cTn id="50" dur="1" fill="hold">
                                          <p:stCondLst>
                                            <p:cond delay="0"/>
                                          </p:stCondLst>
                                        </p:cTn>
                                        <p:tgtEl>
                                          <p:spTgt spid="10"/>
                                        </p:tgtEl>
                                        <p:attrNameLst>
                                          <p:attrName>style.visibility</p:attrName>
                                        </p:attrNameLst>
                                      </p:cBhvr>
                                      <p:to>
                                        <p:strVal val="visible"/>
                                      </p:to>
                                    </p:set>
                                    <p:animEffect transition="in" filter="wipe(right)">
                                      <p:cBhvr>
                                        <p:cTn id="51" dur="500"/>
                                        <p:tgtEl>
                                          <p:spTgt spid="10"/>
                                        </p:tgtEl>
                                      </p:cBhvr>
                                    </p:animEffect>
                                  </p:childTnLst>
                                </p:cTn>
                              </p:par>
                              <p:par>
                                <p:cTn id="52" presetID="22" presetClass="entr" presetSubtype="2" fill="hold" nodeType="withEffect">
                                  <p:stCondLst>
                                    <p:cond delay="1500"/>
                                  </p:stCondLst>
                                  <p:childTnLst>
                                    <p:set>
                                      <p:cBhvr>
                                        <p:cTn id="53" dur="1" fill="hold">
                                          <p:stCondLst>
                                            <p:cond delay="0"/>
                                          </p:stCondLst>
                                        </p:cTn>
                                        <p:tgtEl>
                                          <p:spTgt spid="17"/>
                                        </p:tgtEl>
                                        <p:attrNameLst>
                                          <p:attrName>style.visibility</p:attrName>
                                        </p:attrNameLst>
                                      </p:cBhvr>
                                      <p:to>
                                        <p:strVal val="visible"/>
                                      </p:to>
                                    </p:set>
                                    <p:animEffect transition="in" filter="wipe(right)">
                                      <p:cBhvr>
                                        <p:cTn id="54" dur="500"/>
                                        <p:tgtEl>
                                          <p:spTgt spid="17"/>
                                        </p:tgtEl>
                                      </p:cBhvr>
                                    </p:animEffect>
                                  </p:childTnLst>
                                </p:cTn>
                              </p:par>
                              <p:par>
                                <p:cTn id="55" presetID="53" presetClass="entr" presetSubtype="16" fill="hold" nodeType="withEffect">
                                  <p:stCondLst>
                                    <p:cond delay="2000"/>
                                  </p:stCondLst>
                                  <p:childTnLst>
                                    <p:set>
                                      <p:cBhvr>
                                        <p:cTn id="56" dur="1" fill="hold">
                                          <p:stCondLst>
                                            <p:cond delay="0"/>
                                          </p:stCondLst>
                                        </p:cTn>
                                        <p:tgtEl>
                                          <p:spTgt spid="31"/>
                                        </p:tgtEl>
                                        <p:attrNameLst>
                                          <p:attrName>style.visibility</p:attrName>
                                        </p:attrNameLst>
                                      </p:cBhvr>
                                      <p:to>
                                        <p:strVal val="visible"/>
                                      </p:to>
                                    </p:set>
                                    <p:anim calcmode="lin" valueType="num">
                                      <p:cBhvr>
                                        <p:cTn id="57" dur="500" fill="hold"/>
                                        <p:tgtEl>
                                          <p:spTgt spid="31"/>
                                        </p:tgtEl>
                                        <p:attrNameLst>
                                          <p:attrName>ppt_w</p:attrName>
                                        </p:attrNameLst>
                                      </p:cBhvr>
                                      <p:tavLst>
                                        <p:tav tm="0">
                                          <p:val>
                                            <p:fltVal val="0"/>
                                          </p:val>
                                        </p:tav>
                                        <p:tav tm="100000">
                                          <p:val>
                                            <p:strVal val="#ppt_w"/>
                                          </p:val>
                                        </p:tav>
                                      </p:tavLst>
                                    </p:anim>
                                    <p:anim calcmode="lin" valueType="num">
                                      <p:cBhvr>
                                        <p:cTn id="58" dur="500" fill="hold"/>
                                        <p:tgtEl>
                                          <p:spTgt spid="31"/>
                                        </p:tgtEl>
                                        <p:attrNameLst>
                                          <p:attrName>ppt_h</p:attrName>
                                        </p:attrNameLst>
                                      </p:cBhvr>
                                      <p:tavLst>
                                        <p:tav tm="0">
                                          <p:val>
                                            <p:fltVal val="0"/>
                                          </p:val>
                                        </p:tav>
                                        <p:tav tm="100000">
                                          <p:val>
                                            <p:strVal val="#ppt_h"/>
                                          </p:val>
                                        </p:tav>
                                      </p:tavLst>
                                    </p:anim>
                                    <p:animEffect transition="in" filter="fade">
                                      <p:cBhvr>
                                        <p:cTn id="59" dur="500"/>
                                        <p:tgtEl>
                                          <p:spTgt spid="31"/>
                                        </p:tgtEl>
                                      </p:cBhvr>
                                    </p:animEffect>
                                  </p:childTnLst>
                                </p:cTn>
                              </p:par>
                              <p:par>
                                <p:cTn id="60" presetID="53" presetClass="entr" presetSubtype="16" fill="hold" nodeType="withEffect">
                                  <p:stCondLst>
                                    <p:cond delay="2000"/>
                                  </p:stCondLst>
                                  <p:childTnLst>
                                    <p:set>
                                      <p:cBhvr>
                                        <p:cTn id="61" dur="1" fill="hold">
                                          <p:stCondLst>
                                            <p:cond delay="0"/>
                                          </p:stCondLst>
                                        </p:cTn>
                                        <p:tgtEl>
                                          <p:spTgt spid="34"/>
                                        </p:tgtEl>
                                        <p:attrNameLst>
                                          <p:attrName>style.visibility</p:attrName>
                                        </p:attrNameLst>
                                      </p:cBhvr>
                                      <p:to>
                                        <p:strVal val="visible"/>
                                      </p:to>
                                    </p:set>
                                    <p:anim calcmode="lin" valueType="num">
                                      <p:cBhvr>
                                        <p:cTn id="62" dur="500" fill="hold"/>
                                        <p:tgtEl>
                                          <p:spTgt spid="34"/>
                                        </p:tgtEl>
                                        <p:attrNameLst>
                                          <p:attrName>ppt_w</p:attrName>
                                        </p:attrNameLst>
                                      </p:cBhvr>
                                      <p:tavLst>
                                        <p:tav tm="0">
                                          <p:val>
                                            <p:fltVal val="0"/>
                                          </p:val>
                                        </p:tav>
                                        <p:tav tm="100000">
                                          <p:val>
                                            <p:strVal val="#ppt_w"/>
                                          </p:val>
                                        </p:tav>
                                      </p:tavLst>
                                    </p:anim>
                                    <p:anim calcmode="lin" valueType="num">
                                      <p:cBhvr>
                                        <p:cTn id="63" dur="500" fill="hold"/>
                                        <p:tgtEl>
                                          <p:spTgt spid="34"/>
                                        </p:tgtEl>
                                        <p:attrNameLst>
                                          <p:attrName>ppt_h</p:attrName>
                                        </p:attrNameLst>
                                      </p:cBhvr>
                                      <p:tavLst>
                                        <p:tav tm="0">
                                          <p:val>
                                            <p:fltVal val="0"/>
                                          </p:val>
                                        </p:tav>
                                        <p:tav tm="100000">
                                          <p:val>
                                            <p:strVal val="#ppt_h"/>
                                          </p:val>
                                        </p:tav>
                                      </p:tavLst>
                                    </p:anim>
                                    <p:animEffect transition="in" filter="fade">
                                      <p:cBhvr>
                                        <p:cTn id="64" dur="500"/>
                                        <p:tgtEl>
                                          <p:spTgt spid="34"/>
                                        </p:tgtEl>
                                      </p:cBhvr>
                                    </p:animEffect>
                                  </p:childTnLst>
                                </p:cTn>
                              </p:par>
                              <p:par>
                                <p:cTn id="65" presetID="53" presetClass="entr" presetSubtype="16" fill="hold" nodeType="withEffect">
                                  <p:stCondLst>
                                    <p:cond delay="2000"/>
                                  </p:stCondLst>
                                  <p:childTnLst>
                                    <p:set>
                                      <p:cBhvr>
                                        <p:cTn id="66" dur="1" fill="hold">
                                          <p:stCondLst>
                                            <p:cond delay="0"/>
                                          </p:stCondLst>
                                        </p:cTn>
                                        <p:tgtEl>
                                          <p:spTgt spid="37"/>
                                        </p:tgtEl>
                                        <p:attrNameLst>
                                          <p:attrName>style.visibility</p:attrName>
                                        </p:attrNameLst>
                                      </p:cBhvr>
                                      <p:to>
                                        <p:strVal val="visible"/>
                                      </p:to>
                                    </p:set>
                                    <p:anim calcmode="lin" valueType="num">
                                      <p:cBhvr>
                                        <p:cTn id="67" dur="500" fill="hold"/>
                                        <p:tgtEl>
                                          <p:spTgt spid="37"/>
                                        </p:tgtEl>
                                        <p:attrNameLst>
                                          <p:attrName>ppt_w</p:attrName>
                                        </p:attrNameLst>
                                      </p:cBhvr>
                                      <p:tavLst>
                                        <p:tav tm="0">
                                          <p:val>
                                            <p:fltVal val="0"/>
                                          </p:val>
                                        </p:tav>
                                        <p:tav tm="100000">
                                          <p:val>
                                            <p:strVal val="#ppt_w"/>
                                          </p:val>
                                        </p:tav>
                                      </p:tavLst>
                                    </p:anim>
                                    <p:anim calcmode="lin" valueType="num">
                                      <p:cBhvr>
                                        <p:cTn id="68" dur="500" fill="hold"/>
                                        <p:tgtEl>
                                          <p:spTgt spid="37"/>
                                        </p:tgtEl>
                                        <p:attrNameLst>
                                          <p:attrName>ppt_h</p:attrName>
                                        </p:attrNameLst>
                                      </p:cBhvr>
                                      <p:tavLst>
                                        <p:tav tm="0">
                                          <p:val>
                                            <p:fltVal val="0"/>
                                          </p:val>
                                        </p:tav>
                                        <p:tav tm="100000">
                                          <p:val>
                                            <p:strVal val="#ppt_h"/>
                                          </p:val>
                                        </p:tav>
                                      </p:tavLst>
                                    </p:anim>
                                    <p:animEffect transition="in" filter="fade">
                                      <p:cBhvr>
                                        <p:cTn id="69" dur="500"/>
                                        <p:tgtEl>
                                          <p:spTgt spid="37"/>
                                        </p:tgtEl>
                                      </p:cBhvr>
                                    </p:animEffect>
                                  </p:childTnLst>
                                </p:cTn>
                              </p:par>
                              <p:par>
                                <p:cTn id="70" presetID="53" presetClass="entr" presetSubtype="16" fill="hold" nodeType="withEffect">
                                  <p:stCondLst>
                                    <p:cond delay="2000"/>
                                  </p:stCondLst>
                                  <p:childTnLst>
                                    <p:set>
                                      <p:cBhvr>
                                        <p:cTn id="71" dur="1" fill="hold">
                                          <p:stCondLst>
                                            <p:cond delay="0"/>
                                          </p:stCondLst>
                                        </p:cTn>
                                        <p:tgtEl>
                                          <p:spTgt spid="40"/>
                                        </p:tgtEl>
                                        <p:attrNameLst>
                                          <p:attrName>style.visibility</p:attrName>
                                        </p:attrNameLst>
                                      </p:cBhvr>
                                      <p:to>
                                        <p:strVal val="visible"/>
                                      </p:to>
                                    </p:set>
                                    <p:anim calcmode="lin" valueType="num">
                                      <p:cBhvr>
                                        <p:cTn id="72" dur="500" fill="hold"/>
                                        <p:tgtEl>
                                          <p:spTgt spid="40"/>
                                        </p:tgtEl>
                                        <p:attrNameLst>
                                          <p:attrName>ppt_w</p:attrName>
                                        </p:attrNameLst>
                                      </p:cBhvr>
                                      <p:tavLst>
                                        <p:tav tm="0">
                                          <p:val>
                                            <p:fltVal val="0"/>
                                          </p:val>
                                        </p:tav>
                                        <p:tav tm="100000">
                                          <p:val>
                                            <p:strVal val="#ppt_w"/>
                                          </p:val>
                                        </p:tav>
                                      </p:tavLst>
                                    </p:anim>
                                    <p:anim calcmode="lin" valueType="num">
                                      <p:cBhvr>
                                        <p:cTn id="73" dur="500" fill="hold"/>
                                        <p:tgtEl>
                                          <p:spTgt spid="40"/>
                                        </p:tgtEl>
                                        <p:attrNameLst>
                                          <p:attrName>ppt_h</p:attrName>
                                        </p:attrNameLst>
                                      </p:cBhvr>
                                      <p:tavLst>
                                        <p:tav tm="0">
                                          <p:val>
                                            <p:fltVal val="0"/>
                                          </p:val>
                                        </p:tav>
                                        <p:tav tm="100000">
                                          <p:val>
                                            <p:strVal val="#ppt_h"/>
                                          </p:val>
                                        </p:tav>
                                      </p:tavLst>
                                    </p:anim>
                                    <p:animEffect transition="in" filter="fade">
                                      <p:cBhvr>
                                        <p:cTn id="74" dur="500"/>
                                        <p:tgtEl>
                                          <p:spTgt spid="40"/>
                                        </p:tgtEl>
                                      </p:cBhvr>
                                    </p:animEffect>
                                  </p:childTnLst>
                                </p:cTn>
                              </p:par>
                              <p:par>
                                <p:cTn id="75" presetID="22" presetClass="entr" presetSubtype="1" fill="hold" nodeType="withEffect">
                                  <p:stCondLst>
                                    <p:cond delay="2500"/>
                                  </p:stCondLst>
                                  <p:childTnLst>
                                    <p:set>
                                      <p:cBhvr>
                                        <p:cTn id="76" dur="1" fill="hold">
                                          <p:stCondLst>
                                            <p:cond delay="0"/>
                                          </p:stCondLst>
                                        </p:cTn>
                                        <p:tgtEl>
                                          <p:spTgt spid="18"/>
                                        </p:tgtEl>
                                        <p:attrNameLst>
                                          <p:attrName>style.visibility</p:attrName>
                                        </p:attrNameLst>
                                      </p:cBhvr>
                                      <p:to>
                                        <p:strVal val="visible"/>
                                      </p:to>
                                    </p:set>
                                    <p:animEffect transition="in" filter="wipe(up)">
                                      <p:cBhvr>
                                        <p:cTn id="77" dur="500"/>
                                        <p:tgtEl>
                                          <p:spTgt spid="18"/>
                                        </p:tgtEl>
                                      </p:cBhvr>
                                    </p:animEffect>
                                  </p:childTnLst>
                                </p:cTn>
                              </p:par>
                              <p:par>
                                <p:cTn id="78" presetID="22" presetClass="entr" presetSubtype="1" fill="hold" nodeType="withEffect">
                                  <p:stCondLst>
                                    <p:cond delay="2500"/>
                                  </p:stCondLst>
                                  <p:childTnLst>
                                    <p:set>
                                      <p:cBhvr>
                                        <p:cTn id="79" dur="1" fill="hold">
                                          <p:stCondLst>
                                            <p:cond delay="0"/>
                                          </p:stCondLst>
                                        </p:cTn>
                                        <p:tgtEl>
                                          <p:spTgt spid="19"/>
                                        </p:tgtEl>
                                        <p:attrNameLst>
                                          <p:attrName>style.visibility</p:attrName>
                                        </p:attrNameLst>
                                      </p:cBhvr>
                                      <p:to>
                                        <p:strVal val="visible"/>
                                      </p:to>
                                    </p:set>
                                    <p:animEffect transition="in" filter="wipe(up)">
                                      <p:cBhvr>
                                        <p:cTn id="80" dur="500"/>
                                        <p:tgtEl>
                                          <p:spTgt spid="19"/>
                                        </p:tgtEl>
                                      </p:cBhvr>
                                    </p:animEffect>
                                  </p:childTnLst>
                                </p:cTn>
                              </p:par>
                              <p:par>
                                <p:cTn id="81" presetID="22" presetClass="entr" presetSubtype="1" fill="hold" nodeType="withEffect">
                                  <p:stCondLst>
                                    <p:cond delay="2500"/>
                                  </p:stCondLst>
                                  <p:childTnLst>
                                    <p:set>
                                      <p:cBhvr>
                                        <p:cTn id="82" dur="1" fill="hold">
                                          <p:stCondLst>
                                            <p:cond delay="0"/>
                                          </p:stCondLst>
                                        </p:cTn>
                                        <p:tgtEl>
                                          <p:spTgt spid="20"/>
                                        </p:tgtEl>
                                        <p:attrNameLst>
                                          <p:attrName>style.visibility</p:attrName>
                                        </p:attrNameLst>
                                      </p:cBhvr>
                                      <p:to>
                                        <p:strVal val="visible"/>
                                      </p:to>
                                    </p:set>
                                    <p:animEffect transition="in" filter="wipe(up)">
                                      <p:cBhvr>
                                        <p:cTn id="83" dur="500"/>
                                        <p:tgtEl>
                                          <p:spTgt spid="20"/>
                                        </p:tgtEl>
                                      </p:cBhvr>
                                    </p:animEffect>
                                  </p:childTnLst>
                                </p:cTn>
                              </p:par>
                              <p:par>
                                <p:cTn id="84" presetID="22" presetClass="entr" presetSubtype="1" fill="hold" nodeType="withEffect">
                                  <p:stCondLst>
                                    <p:cond delay="2500"/>
                                  </p:stCondLst>
                                  <p:childTnLst>
                                    <p:set>
                                      <p:cBhvr>
                                        <p:cTn id="85" dur="1" fill="hold">
                                          <p:stCondLst>
                                            <p:cond delay="0"/>
                                          </p:stCondLst>
                                        </p:cTn>
                                        <p:tgtEl>
                                          <p:spTgt spid="21"/>
                                        </p:tgtEl>
                                        <p:attrNameLst>
                                          <p:attrName>style.visibility</p:attrName>
                                        </p:attrNameLst>
                                      </p:cBhvr>
                                      <p:to>
                                        <p:strVal val="visible"/>
                                      </p:to>
                                    </p:set>
                                    <p:animEffect transition="in" filter="wipe(up)">
                                      <p:cBhvr>
                                        <p:cTn id="86" dur="500"/>
                                        <p:tgtEl>
                                          <p:spTgt spid="21"/>
                                        </p:tgtEl>
                                      </p:cBhvr>
                                    </p:animEffect>
                                  </p:childTnLst>
                                </p:cTn>
                              </p:par>
                              <p:par>
                                <p:cTn id="87" presetID="10" presetClass="entr" presetSubtype="0" fill="hold" grpId="0" nodeType="withEffect">
                                  <p:stCondLst>
                                    <p:cond delay="300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childTnLst>
                                </p:cTn>
                              </p:par>
                              <p:par>
                                <p:cTn id="90" presetID="10" presetClass="entr" presetSubtype="0" fill="hold" grpId="0" nodeType="withEffect">
                                  <p:stCondLst>
                                    <p:cond delay="3000"/>
                                  </p:stCondLst>
                                  <p:childTnLst>
                                    <p:set>
                                      <p:cBhvr>
                                        <p:cTn id="91" dur="1" fill="hold">
                                          <p:stCondLst>
                                            <p:cond delay="0"/>
                                          </p:stCondLst>
                                        </p:cTn>
                                        <p:tgtEl>
                                          <p:spTgt spid="44"/>
                                        </p:tgtEl>
                                        <p:attrNameLst>
                                          <p:attrName>style.visibility</p:attrName>
                                        </p:attrNameLst>
                                      </p:cBhvr>
                                      <p:to>
                                        <p:strVal val="visible"/>
                                      </p:to>
                                    </p:set>
                                    <p:animEffect transition="in" filter="fade">
                                      <p:cBhvr>
                                        <p:cTn id="92" dur="1000"/>
                                        <p:tgtEl>
                                          <p:spTgt spid="44"/>
                                        </p:tgtEl>
                                      </p:cBhvr>
                                    </p:animEffect>
                                  </p:childTnLst>
                                </p:cTn>
                              </p:par>
                              <p:par>
                                <p:cTn id="93" presetID="10" presetClass="entr" presetSubtype="0" fill="hold" grpId="0" nodeType="withEffect">
                                  <p:stCondLst>
                                    <p:cond delay="3000"/>
                                  </p:stCondLst>
                                  <p:childTnLst>
                                    <p:set>
                                      <p:cBhvr>
                                        <p:cTn id="94" dur="1" fill="hold">
                                          <p:stCondLst>
                                            <p:cond delay="0"/>
                                          </p:stCondLst>
                                        </p:cTn>
                                        <p:tgtEl>
                                          <p:spTgt spid="45"/>
                                        </p:tgtEl>
                                        <p:attrNameLst>
                                          <p:attrName>style.visibility</p:attrName>
                                        </p:attrNameLst>
                                      </p:cBhvr>
                                      <p:to>
                                        <p:strVal val="visible"/>
                                      </p:to>
                                    </p:set>
                                    <p:animEffect transition="in" filter="fade">
                                      <p:cBhvr>
                                        <p:cTn id="95" dur="1000"/>
                                        <p:tgtEl>
                                          <p:spTgt spid="45"/>
                                        </p:tgtEl>
                                      </p:cBhvr>
                                    </p:animEffect>
                                  </p:childTnLst>
                                </p:cTn>
                              </p:par>
                              <p:par>
                                <p:cTn id="96" presetID="10" presetClass="entr" presetSubtype="0" fill="hold" grpId="0" nodeType="withEffect">
                                  <p:stCondLst>
                                    <p:cond delay="3000"/>
                                  </p:stCondLst>
                                  <p:childTnLst>
                                    <p:set>
                                      <p:cBhvr>
                                        <p:cTn id="97" dur="1" fill="hold">
                                          <p:stCondLst>
                                            <p:cond delay="0"/>
                                          </p:stCondLst>
                                        </p:cTn>
                                        <p:tgtEl>
                                          <p:spTgt spid="46"/>
                                        </p:tgtEl>
                                        <p:attrNameLst>
                                          <p:attrName>style.visibility</p:attrName>
                                        </p:attrNameLst>
                                      </p:cBhvr>
                                      <p:to>
                                        <p:strVal val="visible"/>
                                      </p:to>
                                    </p:set>
                                    <p:animEffect transition="in" filter="fade">
                                      <p:cBhvr>
                                        <p:cTn id="98" dur="1000"/>
                                        <p:tgtEl>
                                          <p:spTgt spid="46"/>
                                        </p:tgtEl>
                                      </p:cBhvr>
                                    </p:animEffect>
                                  </p:childTnLst>
                                </p:cTn>
                              </p:par>
                              <p:par>
                                <p:cTn id="99" presetID="10" presetClass="entr" presetSubtype="0" fill="hold" grpId="0" nodeType="withEffect">
                                  <p:stCondLst>
                                    <p:cond delay="3000"/>
                                  </p:stCondLst>
                                  <p:childTnLst>
                                    <p:set>
                                      <p:cBhvr>
                                        <p:cTn id="100" dur="1" fill="hold">
                                          <p:stCondLst>
                                            <p:cond delay="0"/>
                                          </p:stCondLst>
                                        </p:cTn>
                                        <p:tgtEl>
                                          <p:spTgt spid="47"/>
                                        </p:tgtEl>
                                        <p:attrNameLst>
                                          <p:attrName>style.visibility</p:attrName>
                                        </p:attrNameLst>
                                      </p:cBhvr>
                                      <p:to>
                                        <p:strVal val="visible"/>
                                      </p:to>
                                    </p:set>
                                    <p:animEffect transition="in" filter="fade">
                                      <p:cBhvr>
                                        <p:cTn id="101" dur="1000"/>
                                        <p:tgtEl>
                                          <p:spTgt spid="47"/>
                                        </p:tgtEl>
                                      </p:cBhvr>
                                    </p:animEffect>
                                  </p:childTnLst>
                                </p:cTn>
                              </p:par>
                              <p:par>
                                <p:cTn id="102" presetID="10" presetClass="entr" presetSubtype="0" fill="hold" grpId="0" nodeType="withEffect">
                                  <p:stCondLst>
                                    <p:cond delay="3000"/>
                                  </p:stCondLst>
                                  <p:childTnLst>
                                    <p:set>
                                      <p:cBhvr>
                                        <p:cTn id="103" dur="1" fill="hold">
                                          <p:stCondLst>
                                            <p:cond delay="0"/>
                                          </p:stCondLst>
                                        </p:cTn>
                                        <p:tgtEl>
                                          <p:spTgt spid="48"/>
                                        </p:tgtEl>
                                        <p:attrNameLst>
                                          <p:attrName>style.visibility</p:attrName>
                                        </p:attrNameLst>
                                      </p:cBhvr>
                                      <p:to>
                                        <p:strVal val="visible"/>
                                      </p:to>
                                    </p:set>
                                    <p:animEffect transition="in" filter="fade">
                                      <p:cBhvr>
                                        <p:cTn id="104" dur="1000"/>
                                        <p:tgtEl>
                                          <p:spTgt spid="48"/>
                                        </p:tgtEl>
                                      </p:cBhvr>
                                    </p:animEffect>
                                  </p:childTnLst>
                                </p:cTn>
                              </p:par>
                              <p:par>
                                <p:cTn id="105" presetID="10" presetClass="entr" presetSubtype="0" fill="hold" grpId="0" nodeType="withEffect">
                                  <p:stCondLst>
                                    <p:cond delay="300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46" grpId="0"/>
      <p:bldP spid="47" grpId="0"/>
      <p:bldP spid="48" grpId="0"/>
      <p:bldP spid="49" grpId="0"/>
    </p:bld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userDrawn="1">
  <p:cSld name="1_40">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3977640" y="0"/>
            <a:ext cx="5166360" cy="6858000"/>
          </a:xfrm>
          <a:prstGeom prst="rect">
            <a:avLst/>
          </a:prstGeom>
        </p:spPr>
        <p:txBody>
          <a:bodyPr lIns="91422" tIns="45711" rIns="91422" bIns="45711" anchor="ctr">
            <a:normAutofit/>
          </a:bodyPr>
          <a:lstStyle>
            <a:lvl1pPr marL="0" indent="0" algn="ctr">
              <a:buNone/>
              <a:defRPr sz="1000" baseline="0">
                <a:solidFill>
                  <a:schemeClr val="bg1">
                    <a:lumMod val="65000"/>
                  </a:schemeClr>
                </a:solidFill>
                <a:latin typeface="+mn-lt"/>
                <a:cs typeface="Arial"/>
              </a:defRPr>
            </a:lvl1pPr>
          </a:lstStyle>
          <a:p>
            <a:r>
              <a:rPr lang="en-US" dirty="0" smtClean="0"/>
              <a:t>Insert image</a:t>
            </a:r>
            <a:endParaRPr lang="en-US" dirty="0"/>
          </a:p>
        </p:txBody>
      </p:sp>
    </p:spTree>
    <p:extLst>
      <p:ext uri="{BB962C8B-B14F-4D97-AF65-F5344CB8AC3E}">
        <p14:creationId xmlns:p14="http://schemas.microsoft.com/office/powerpoint/2010/main" val="3603171833"/>
      </p:ext>
    </p:extLst>
  </p:cSld>
  <p:clrMapOvr>
    <a:masterClrMapping/>
  </p:clrMapOvr>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877B1AD-D523-4C0D-8362-A7CFF4E86502}" type="datetimeFigureOut">
              <a:rPr lang="en-US" smtClean="0">
                <a:solidFill>
                  <a:srgbClr val="000000">
                    <a:tint val="75000"/>
                  </a:srgbClr>
                </a:solidFill>
              </a:rPr>
              <a:pPr/>
              <a:t>4/12/2020</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F8B9E821-CB41-4557-879C-24BFC1EF65F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410806672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77B1AD-D523-4C0D-8362-A7CFF4E86502}" type="datetimeFigureOut">
              <a:rPr lang="en-US" smtClean="0">
                <a:solidFill>
                  <a:srgbClr val="000000">
                    <a:tint val="75000"/>
                  </a:srgbClr>
                </a:solidFill>
              </a:rPr>
              <a:pPr/>
              <a:t>4/12/2020</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F8B9E821-CB41-4557-879C-24BFC1EF65F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3794671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77B1AD-D523-4C0D-8362-A7CFF4E86502}" type="datetimeFigureOut">
              <a:rPr lang="en-US" smtClean="0">
                <a:solidFill>
                  <a:srgbClr val="000000">
                    <a:tint val="75000"/>
                  </a:srgbClr>
                </a:solidFill>
              </a:rPr>
              <a:pPr/>
              <a:t>4/12/2020</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F8B9E821-CB41-4557-879C-24BFC1EF65F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992249855"/>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877B1AD-D523-4C0D-8362-A7CFF4E86502}" type="datetimeFigureOut">
              <a:rPr lang="en-US" smtClean="0">
                <a:solidFill>
                  <a:srgbClr val="000000">
                    <a:tint val="75000"/>
                  </a:srgbClr>
                </a:solidFill>
              </a:rPr>
              <a:pPr/>
              <a:t>4/12/2020</a:t>
            </a:fld>
            <a:endParaRPr lang="en-US" dirty="0">
              <a:solidFill>
                <a:srgbClr val="000000">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F8B9E821-CB41-4557-879C-24BFC1EF65F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12278999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877B1AD-D523-4C0D-8362-A7CFF4E86502}" type="datetimeFigureOut">
              <a:rPr lang="en-US" smtClean="0">
                <a:solidFill>
                  <a:srgbClr val="000000">
                    <a:tint val="75000"/>
                  </a:srgbClr>
                </a:solidFill>
              </a:rPr>
              <a:pPr/>
              <a:t>4/12/2020</a:t>
            </a:fld>
            <a:endParaRPr lang="en-US" dirty="0">
              <a:solidFill>
                <a:srgbClr val="000000">
                  <a:tint val="75000"/>
                </a:srgbClr>
              </a:solidFill>
            </a:endParaRPr>
          </a:p>
        </p:txBody>
      </p:sp>
      <p:sp>
        <p:nvSpPr>
          <p:cNvPr id="8" name="Footer Placeholder 7"/>
          <p:cNvSpPr>
            <a:spLocks noGrp="1"/>
          </p:cNvSpPr>
          <p:nvPr>
            <p:ph type="ftr" sz="quarter" idx="11"/>
          </p:nvPr>
        </p:nvSpPr>
        <p:spPr/>
        <p:txBody>
          <a:bodyPr/>
          <a:lstStyle/>
          <a:p>
            <a:endParaRPr lang="en-US" dirty="0">
              <a:solidFill>
                <a:srgbClr val="000000">
                  <a:tint val="75000"/>
                </a:srgbClr>
              </a:solidFill>
            </a:endParaRPr>
          </a:p>
        </p:txBody>
      </p:sp>
      <p:sp>
        <p:nvSpPr>
          <p:cNvPr id="9" name="Slide Number Placeholder 8"/>
          <p:cNvSpPr>
            <a:spLocks noGrp="1"/>
          </p:cNvSpPr>
          <p:nvPr>
            <p:ph type="sldNum" sz="quarter" idx="12"/>
          </p:nvPr>
        </p:nvSpPr>
        <p:spPr/>
        <p:txBody>
          <a:bodyPr/>
          <a:lstStyle/>
          <a:p>
            <a:fld id="{F8B9E821-CB41-4557-879C-24BFC1EF65F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39889428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877B1AD-D523-4C0D-8362-A7CFF4E86502}" type="datetimeFigureOut">
              <a:rPr lang="en-US" smtClean="0">
                <a:solidFill>
                  <a:srgbClr val="000000">
                    <a:tint val="75000"/>
                  </a:srgbClr>
                </a:solidFill>
              </a:rPr>
              <a:pPr/>
              <a:t>4/12/2020</a:t>
            </a:fld>
            <a:endParaRPr lang="en-US" dirty="0">
              <a:solidFill>
                <a:srgbClr val="000000">
                  <a:tint val="75000"/>
                </a:srgbClr>
              </a:solidFill>
            </a:endParaRPr>
          </a:p>
        </p:txBody>
      </p:sp>
      <p:sp>
        <p:nvSpPr>
          <p:cNvPr id="4" name="Footer Placeholder 3"/>
          <p:cNvSpPr>
            <a:spLocks noGrp="1"/>
          </p:cNvSpPr>
          <p:nvPr>
            <p:ph type="ftr" sz="quarter" idx="11"/>
          </p:nvPr>
        </p:nvSpPr>
        <p:spPr/>
        <p:txBody>
          <a:bodyPr/>
          <a:lstStyle/>
          <a:p>
            <a:endParaRPr lang="en-US" dirty="0">
              <a:solidFill>
                <a:srgbClr val="000000">
                  <a:tint val="75000"/>
                </a:srgbClr>
              </a:solidFill>
            </a:endParaRPr>
          </a:p>
        </p:txBody>
      </p:sp>
      <p:sp>
        <p:nvSpPr>
          <p:cNvPr id="5" name="Slide Number Placeholder 4"/>
          <p:cNvSpPr>
            <a:spLocks noGrp="1"/>
          </p:cNvSpPr>
          <p:nvPr>
            <p:ph type="sldNum" sz="quarter" idx="12"/>
          </p:nvPr>
        </p:nvSpPr>
        <p:spPr/>
        <p:txBody>
          <a:bodyPr/>
          <a:lstStyle/>
          <a:p>
            <a:fld id="{F8B9E821-CB41-4557-879C-24BFC1EF65F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69317812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77B1AD-D523-4C0D-8362-A7CFF4E86502}" type="datetimeFigureOut">
              <a:rPr lang="en-US" smtClean="0">
                <a:solidFill>
                  <a:srgbClr val="000000">
                    <a:tint val="75000"/>
                  </a:srgbClr>
                </a:solidFill>
              </a:rPr>
              <a:pPr/>
              <a:t>4/12/2020</a:t>
            </a:fld>
            <a:endParaRPr lang="en-US" dirty="0">
              <a:solidFill>
                <a:srgbClr val="000000">
                  <a:tint val="75000"/>
                </a:srgbClr>
              </a:solidFill>
            </a:endParaRPr>
          </a:p>
        </p:txBody>
      </p:sp>
      <p:sp>
        <p:nvSpPr>
          <p:cNvPr id="3" name="Footer Placeholder 2"/>
          <p:cNvSpPr>
            <a:spLocks noGrp="1"/>
          </p:cNvSpPr>
          <p:nvPr>
            <p:ph type="ftr" sz="quarter" idx="11"/>
          </p:nvPr>
        </p:nvSpPr>
        <p:spPr/>
        <p:txBody>
          <a:bodyPr/>
          <a:lstStyle/>
          <a:p>
            <a:endParaRPr lang="en-US" dirty="0">
              <a:solidFill>
                <a:srgbClr val="000000">
                  <a:tint val="75000"/>
                </a:srgbClr>
              </a:solidFill>
            </a:endParaRPr>
          </a:p>
        </p:txBody>
      </p:sp>
      <p:sp>
        <p:nvSpPr>
          <p:cNvPr id="4" name="Slide Number Placeholder 3"/>
          <p:cNvSpPr>
            <a:spLocks noGrp="1"/>
          </p:cNvSpPr>
          <p:nvPr>
            <p:ph type="sldNum" sz="quarter" idx="12"/>
          </p:nvPr>
        </p:nvSpPr>
        <p:spPr/>
        <p:txBody>
          <a:bodyPr/>
          <a:lstStyle/>
          <a:p>
            <a:fld id="{F8B9E821-CB41-4557-879C-24BFC1EF65F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46849928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77B1AD-D523-4C0D-8362-A7CFF4E86502}" type="datetimeFigureOut">
              <a:rPr lang="en-US" smtClean="0">
                <a:solidFill>
                  <a:srgbClr val="000000">
                    <a:tint val="75000"/>
                  </a:srgbClr>
                </a:solidFill>
              </a:rPr>
              <a:pPr/>
              <a:t>4/12/2020</a:t>
            </a:fld>
            <a:endParaRPr lang="en-US" dirty="0">
              <a:solidFill>
                <a:srgbClr val="000000">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F8B9E821-CB41-4557-879C-24BFC1EF65F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7914796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1660526"/>
            <a:ext cx="9144000" cy="3122613"/>
          </a:xfrm>
        </p:spPr>
        <p:txBody>
          <a:bodyPr anchor="ctr">
            <a:normAutofit/>
          </a:bodyPr>
          <a:lstStyle>
            <a:lvl1pPr algn="ctr">
              <a:defRPr sz="1050"/>
            </a:lvl1pPr>
          </a:lstStyle>
          <a:p>
            <a:endParaRPr lang="en-US"/>
          </a:p>
        </p:txBody>
      </p:sp>
      <p:sp>
        <p:nvSpPr>
          <p:cNvPr id="9"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10"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1046040579"/>
      </p:ext>
    </p:extLst>
  </p:cSld>
  <p:clrMapOvr>
    <a:masterClrMapping/>
  </p:clrMapOvr>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77B1AD-D523-4C0D-8362-A7CFF4E86502}" type="datetimeFigureOut">
              <a:rPr lang="en-US" smtClean="0">
                <a:solidFill>
                  <a:srgbClr val="000000">
                    <a:tint val="75000"/>
                  </a:srgbClr>
                </a:solidFill>
              </a:rPr>
              <a:pPr/>
              <a:t>4/12/2020</a:t>
            </a:fld>
            <a:endParaRPr lang="en-US" dirty="0">
              <a:solidFill>
                <a:srgbClr val="000000">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F8B9E821-CB41-4557-879C-24BFC1EF65F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288804781"/>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77B1AD-D523-4C0D-8362-A7CFF4E86502}" type="datetimeFigureOut">
              <a:rPr lang="en-US" smtClean="0">
                <a:solidFill>
                  <a:srgbClr val="000000">
                    <a:tint val="75000"/>
                  </a:srgbClr>
                </a:solidFill>
              </a:rPr>
              <a:pPr/>
              <a:t>4/12/2020</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F8B9E821-CB41-4557-879C-24BFC1EF65F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898372854"/>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77B1AD-D523-4C0D-8362-A7CFF4E86502}" type="datetimeFigureOut">
              <a:rPr lang="en-US" smtClean="0">
                <a:solidFill>
                  <a:srgbClr val="000000">
                    <a:tint val="75000"/>
                  </a:srgbClr>
                </a:solidFill>
              </a:rPr>
              <a:pPr/>
              <a:t>4/12/2020</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F8B9E821-CB41-4557-879C-24BFC1EF65F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4058495447"/>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6345469"/>
      </p:ext>
    </p:extLst>
  </p:cSld>
  <p:clrMapOvr>
    <a:masterClrMapping/>
  </p:clrMapOvr>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userDrawn="1">
  <p:cSld name="Sample clean page">
    <p:spTree>
      <p:nvGrpSpPr>
        <p:cNvPr id="1" name=""/>
        <p:cNvGrpSpPr/>
        <p:nvPr/>
      </p:nvGrpSpPr>
      <p:grpSpPr>
        <a:xfrm>
          <a:off x="0" y="0"/>
          <a:ext cx="0" cy="0"/>
          <a:chOff x="0" y="0"/>
          <a:chExt cx="0" cy="0"/>
        </a:xfrm>
      </p:grpSpPr>
      <p:sp>
        <p:nvSpPr>
          <p:cNvPr id="17" name="Title 8"/>
          <p:cNvSpPr>
            <a:spLocks noGrp="1"/>
          </p:cNvSpPr>
          <p:nvPr>
            <p:ph type="title"/>
          </p:nvPr>
        </p:nvSpPr>
        <p:spPr>
          <a:xfrm>
            <a:off x="273050" y="683683"/>
            <a:ext cx="48006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48" name="Text Placeholder 27"/>
          <p:cNvSpPr>
            <a:spLocks noGrp="1"/>
          </p:cNvSpPr>
          <p:nvPr>
            <p:ph type="body" sz="quarter" idx="25" hasCustomPrompt="1"/>
          </p:nvPr>
        </p:nvSpPr>
        <p:spPr>
          <a:xfrm>
            <a:off x="273050" y="1253459"/>
            <a:ext cx="48006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2262423430"/>
      </p:ext>
    </p:extLst>
  </p:cSld>
  <p:clrMapOvr>
    <a:masterClrMapping/>
  </p:clrMapOvr>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6" name="Picture Placeholder 7"/>
          <p:cNvSpPr>
            <a:spLocks noGrp="1"/>
          </p:cNvSpPr>
          <p:nvPr>
            <p:ph type="pic" sz="quarter" idx="10"/>
          </p:nvPr>
        </p:nvSpPr>
        <p:spPr>
          <a:xfrm>
            <a:off x="0" y="1"/>
            <a:ext cx="9144000" cy="4783138"/>
          </a:xfrm>
        </p:spPr>
        <p:txBody>
          <a:bodyPr anchor="ctr">
            <a:normAutofit/>
          </a:bodyPr>
          <a:lstStyle>
            <a:lvl1pPr algn="ctr">
              <a:defRPr sz="1050"/>
            </a:lvl1pPr>
          </a:lstStyle>
          <a:p>
            <a:endParaRPr lang="en-US"/>
          </a:p>
        </p:txBody>
      </p:sp>
    </p:spTree>
    <p:extLst>
      <p:ext uri="{BB962C8B-B14F-4D97-AF65-F5344CB8AC3E}">
        <p14:creationId xmlns:p14="http://schemas.microsoft.com/office/powerpoint/2010/main" val="2564148479"/>
      </p:ext>
    </p:extLst>
  </p:cSld>
  <p:clrMapOvr>
    <a:masterClrMapping/>
  </p:clrMapOvr>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userDrawn="1">
  <p:cSld name="About Us">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3276600" y="0"/>
            <a:ext cx="5867400" cy="6858000"/>
          </a:xfrm>
          <a:prstGeom prst="rect">
            <a:avLst/>
          </a:prstGeom>
        </p:spPr>
        <p:txBody>
          <a:bodyPr lIns="91422" tIns="45711" rIns="91422" bIns="45711" anchor="ctr"/>
          <a:lstStyle>
            <a:lvl1pPr marL="0" indent="0" algn="ctr">
              <a:buNone/>
              <a:defRPr sz="1000"/>
            </a:lvl1pPr>
          </a:lstStyle>
          <a:p>
            <a:r>
              <a:rPr lang="en-US" dirty="0" smtClean="0"/>
              <a:t>Insert Image</a:t>
            </a:r>
            <a:endParaRPr lang="en-US" dirty="0"/>
          </a:p>
        </p:txBody>
      </p:sp>
      <p:sp>
        <p:nvSpPr>
          <p:cNvPr id="3" name="Rectangle 2"/>
          <p:cNvSpPr/>
          <p:nvPr userDrawn="1"/>
        </p:nvSpPr>
        <p:spPr>
          <a:xfrm>
            <a:off x="0" y="0"/>
            <a:ext cx="3276600" cy="6858000"/>
          </a:xfrm>
          <a:prstGeom prst="rect">
            <a:avLst/>
          </a:prstGeom>
          <a:solidFill>
            <a:srgbClr val="1B283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rtl="0"/>
            <a:endParaRPr lang="en-US">
              <a:solidFill>
                <a:srgbClr val="FFFFFF"/>
              </a:solidFill>
            </a:endParaRPr>
          </a:p>
        </p:txBody>
      </p:sp>
      <p:sp>
        <p:nvSpPr>
          <p:cNvPr id="7" name="Title 8"/>
          <p:cNvSpPr>
            <a:spLocks noGrp="1"/>
          </p:cNvSpPr>
          <p:nvPr>
            <p:ph type="title"/>
          </p:nvPr>
        </p:nvSpPr>
        <p:spPr>
          <a:xfrm>
            <a:off x="273051" y="683683"/>
            <a:ext cx="2854198" cy="698500"/>
          </a:xfrm>
          <a:prstGeom prst="rect">
            <a:avLst/>
          </a:prstGeom>
        </p:spPr>
        <p:txBody>
          <a:bodyPr vert="horz"/>
          <a:lstStyle>
            <a:lvl1pPr algn="l">
              <a:defRPr sz="2400">
                <a:solidFill>
                  <a:schemeClr val="bg1"/>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8" name="Text Placeholder 27"/>
          <p:cNvSpPr>
            <a:spLocks noGrp="1"/>
          </p:cNvSpPr>
          <p:nvPr>
            <p:ph type="body" sz="quarter" idx="25" hasCustomPrompt="1"/>
          </p:nvPr>
        </p:nvSpPr>
        <p:spPr>
          <a:xfrm>
            <a:off x="273051" y="1253459"/>
            <a:ext cx="2854198" cy="381065"/>
          </a:xfrm>
          <a:prstGeom prst="rect">
            <a:avLst/>
          </a:prstGeom>
        </p:spPr>
        <p:txBody>
          <a:bodyPr vert="horz"/>
          <a:lstStyle>
            <a:lvl1pPr marL="0" indent="0" algn="l">
              <a:buNone/>
              <a:defRPr sz="900" baseline="0">
                <a:solidFill>
                  <a:schemeClr val="bg1"/>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1909462403"/>
      </p:ext>
    </p:extLst>
  </p:cSld>
  <p:clrMapOvr>
    <a:masterClrMapping/>
  </p:clrMapOvr>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6"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1748345162"/>
      </p:ext>
    </p:extLst>
  </p:cSld>
  <p:clrMapOvr>
    <a:masterClrMapping/>
  </p:clrMapOvr>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2"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3"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
        <p:nvSpPr>
          <p:cNvPr id="4" name="Picture Placeholder 6"/>
          <p:cNvSpPr>
            <a:spLocks noGrp="1"/>
          </p:cNvSpPr>
          <p:nvPr>
            <p:ph type="pic" sz="quarter" idx="16" hasCustomPrompt="1"/>
          </p:nvPr>
        </p:nvSpPr>
        <p:spPr>
          <a:xfrm>
            <a:off x="4836695" y="1951958"/>
            <a:ext cx="4071211" cy="4455107"/>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Tree>
    <p:extLst>
      <p:ext uri="{BB962C8B-B14F-4D97-AF65-F5344CB8AC3E}">
        <p14:creationId xmlns:p14="http://schemas.microsoft.com/office/powerpoint/2010/main" val="231160143"/>
      </p:ext>
    </p:extLst>
  </p:cSld>
  <p:clrMapOvr>
    <a:masterClrMapping/>
  </p:clrMapOvr>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1660526"/>
            <a:ext cx="9144000" cy="3122613"/>
          </a:xfrm>
        </p:spPr>
        <p:txBody>
          <a:bodyPr anchor="ctr">
            <a:normAutofit/>
          </a:bodyPr>
          <a:lstStyle>
            <a:lvl1pPr algn="ctr">
              <a:defRPr sz="1050"/>
            </a:lvl1pPr>
          </a:lstStyle>
          <a:p>
            <a:endParaRPr lang="en-US"/>
          </a:p>
        </p:txBody>
      </p:sp>
      <p:sp>
        <p:nvSpPr>
          <p:cNvPr id="9"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10"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75913305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54" name="Picture Placeholder 53"/>
          <p:cNvSpPr>
            <a:spLocks noGrp="1"/>
          </p:cNvSpPr>
          <p:nvPr>
            <p:ph type="pic" sz="quarter" idx="10"/>
          </p:nvPr>
        </p:nvSpPr>
        <p:spPr>
          <a:xfrm>
            <a:off x="273051" y="1950665"/>
            <a:ext cx="3886199" cy="1547812"/>
          </a:xfrm>
        </p:spPr>
        <p:txBody>
          <a:bodyPr>
            <a:normAutofit/>
          </a:bodyPr>
          <a:lstStyle>
            <a:lvl1pPr>
              <a:defRPr sz="1050"/>
            </a:lvl1pPr>
          </a:lstStyle>
          <a:p>
            <a:endParaRPr lang="en-US" dirty="0"/>
          </a:p>
        </p:txBody>
      </p:sp>
      <p:sp>
        <p:nvSpPr>
          <p:cNvPr id="55" name="Picture Placeholder 53"/>
          <p:cNvSpPr>
            <a:spLocks noGrp="1"/>
          </p:cNvSpPr>
          <p:nvPr>
            <p:ph type="pic" sz="quarter" idx="11"/>
          </p:nvPr>
        </p:nvSpPr>
        <p:spPr>
          <a:xfrm>
            <a:off x="4719204" y="1950665"/>
            <a:ext cx="4087093" cy="1547812"/>
          </a:xfrm>
        </p:spPr>
        <p:txBody>
          <a:bodyPr>
            <a:normAutofit/>
          </a:bodyPr>
          <a:lstStyle>
            <a:lvl1pPr>
              <a:defRPr sz="1050"/>
            </a:lvl1pPr>
          </a:lstStyle>
          <a:p>
            <a:endParaRPr lang="en-US"/>
          </a:p>
        </p:txBody>
      </p:sp>
      <p:sp>
        <p:nvSpPr>
          <p:cNvPr id="56"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57"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1815128203"/>
      </p:ext>
    </p:extLst>
  </p:cSld>
  <p:clrMapOvr>
    <a:masterClrMapping/>
  </p:clrMapOvr>
  <p:timing>
    <p:tnLst>
      <p:par>
        <p:cTn id="1" dur="indefinite" restart="never" nodeType="tmRoot"/>
      </p:par>
    </p:tnLst>
  </p:timing>
</p:sldLayout>
</file>

<file path=ppt/slideLayouts/slideLayout19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54" name="Picture Placeholder 53"/>
          <p:cNvSpPr>
            <a:spLocks noGrp="1"/>
          </p:cNvSpPr>
          <p:nvPr>
            <p:ph type="pic" sz="quarter" idx="10"/>
          </p:nvPr>
        </p:nvSpPr>
        <p:spPr>
          <a:xfrm>
            <a:off x="273051" y="1950665"/>
            <a:ext cx="3886199" cy="1547812"/>
          </a:xfrm>
        </p:spPr>
        <p:txBody>
          <a:bodyPr>
            <a:normAutofit/>
          </a:bodyPr>
          <a:lstStyle>
            <a:lvl1pPr>
              <a:defRPr sz="1050"/>
            </a:lvl1pPr>
          </a:lstStyle>
          <a:p>
            <a:endParaRPr lang="en-US" dirty="0"/>
          </a:p>
        </p:txBody>
      </p:sp>
      <p:sp>
        <p:nvSpPr>
          <p:cNvPr id="55" name="Picture Placeholder 53"/>
          <p:cNvSpPr>
            <a:spLocks noGrp="1"/>
          </p:cNvSpPr>
          <p:nvPr>
            <p:ph type="pic" sz="quarter" idx="11"/>
          </p:nvPr>
        </p:nvSpPr>
        <p:spPr>
          <a:xfrm>
            <a:off x="4719204" y="1950665"/>
            <a:ext cx="4087093" cy="1547812"/>
          </a:xfrm>
        </p:spPr>
        <p:txBody>
          <a:bodyPr>
            <a:normAutofit/>
          </a:bodyPr>
          <a:lstStyle>
            <a:lvl1pPr>
              <a:defRPr sz="1050"/>
            </a:lvl1pPr>
          </a:lstStyle>
          <a:p>
            <a:endParaRPr lang="en-US"/>
          </a:p>
        </p:txBody>
      </p:sp>
      <p:sp>
        <p:nvSpPr>
          <p:cNvPr id="56"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57"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856906556"/>
      </p:ext>
    </p:extLst>
  </p:cSld>
  <p:clrMapOvr>
    <a:masterClrMapping/>
  </p:clrMapOvr>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userDrawn="1">
  <p:cSld name="Comment 02">
    <p:spTree>
      <p:nvGrpSpPr>
        <p:cNvPr id="1" name=""/>
        <p:cNvGrpSpPr/>
        <p:nvPr/>
      </p:nvGrpSpPr>
      <p:grpSpPr>
        <a:xfrm>
          <a:off x="0" y="0"/>
          <a:ext cx="0" cy="0"/>
          <a:chOff x="0" y="0"/>
          <a:chExt cx="0" cy="0"/>
        </a:xfrm>
      </p:grpSpPr>
      <p:sp>
        <p:nvSpPr>
          <p:cNvPr id="7" name="그림 개체 틀 8"/>
          <p:cNvSpPr>
            <a:spLocks noGrp="1"/>
          </p:cNvSpPr>
          <p:nvPr>
            <p:ph type="pic" sz="quarter" idx="10" hasCustomPrompt="1"/>
          </p:nvPr>
        </p:nvSpPr>
        <p:spPr>
          <a:xfrm>
            <a:off x="641350" y="5234844"/>
            <a:ext cx="516182" cy="688243"/>
          </a:xfrm>
          <a:prstGeom prst="ellipse">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800" dirty="0">
                <a:solidFill>
                  <a:srgbClr val="FFFFFF"/>
                </a:solidFill>
                <a:latin typeface="Arial" panose="020B0604020202020204" pitchFamily="34" charset="0"/>
              </a:defRPr>
            </a:lvl1pPr>
          </a:lstStyle>
          <a:p>
            <a:pPr marL="0" lvl="0" algn="ctr"/>
            <a:r>
              <a:rPr lang="en-US" altLang="ko-KR" dirty="0" smtClean="0"/>
              <a:t>Insert Image</a:t>
            </a:r>
            <a:endParaRPr lang="ko-KR" altLang="en-US" dirty="0"/>
          </a:p>
        </p:txBody>
      </p:sp>
      <p:sp>
        <p:nvSpPr>
          <p:cNvPr id="8" name="Rectangle 5"/>
          <p:cNvSpPr/>
          <p:nvPr userDrawn="1"/>
        </p:nvSpPr>
        <p:spPr>
          <a:xfrm>
            <a:off x="628650" y="1805843"/>
            <a:ext cx="2317750" cy="3327400"/>
          </a:xfrm>
          <a:custGeom>
            <a:avLst/>
            <a:gdLst>
              <a:gd name="connsiteX0" fmla="*/ 0 w 3464190"/>
              <a:gd name="connsiteY0" fmla="*/ 0 h 1003300"/>
              <a:gd name="connsiteX1" fmla="*/ 3464190 w 3464190"/>
              <a:gd name="connsiteY1" fmla="*/ 0 h 1003300"/>
              <a:gd name="connsiteX2" fmla="*/ 3464190 w 3464190"/>
              <a:gd name="connsiteY2" fmla="*/ 1003300 h 1003300"/>
              <a:gd name="connsiteX3" fmla="*/ 0 w 3464190"/>
              <a:gd name="connsiteY3" fmla="*/ 1003300 h 1003300"/>
              <a:gd name="connsiteX4" fmla="*/ 0 w 3464190"/>
              <a:gd name="connsiteY4" fmla="*/ 0 h 1003300"/>
              <a:gd name="connsiteX0" fmla="*/ 0 w 3464190"/>
              <a:gd name="connsiteY0" fmla="*/ 0 h 1003300"/>
              <a:gd name="connsiteX1" fmla="*/ 3464190 w 3464190"/>
              <a:gd name="connsiteY1" fmla="*/ 0 h 1003300"/>
              <a:gd name="connsiteX2" fmla="*/ 3464190 w 3464190"/>
              <a:gd name="connsiteY2" fmla="*/ 1003300 h 1003300"/>
              <a:gd name="connsiteX3" fmla="*/ 501650 w 3464190"/>
              <a:gd name="connsiteY3" fmla="*/ 996950 h 1003300"/>
              <a:gd name="connsiteX4" fmla="*/ 0 w 3464190"/>
              <a:gd name="connsiteY4" fmla="*/ 1003300 h 1003300"/>
              <a:gd name="connsiteX5" fmla="*/ 0 w 3464190"/>
              <a:gd name="connsiteY5" fmla="*/ 0 h 1003300"/>
              <a:gd name="connsiteX0" fmla="*/ 0 w 3464190"/>
              <a:gd name="connsiteY0" fmla="*/ 0 h 1003300"/>
              <a:gd name="connsiteX1" fmla="*/ 3464190 w 3464190"/>
              <a:gd name="connsiteY1" fmla="*/ 0 h 1003300"/>
              <a:gd name="connsiteX2" fmla="*/ 3464190 w 3464190"/>
              <a:gd name="connsiteY2" fmla="*/ 1003300 h 1003300"/>
              <a:gd name="connsiteX3" fmla="*/ 635000 w 3464190"/>
              <a:gd name="connsiteY3" fmla="*/ 996950 h 1003300"/>
              <a:gd name="connsiteX4" fmla="*/ 501650 w 3464190"/>
              <a:gd name="connsiteY4" fmla="*/ 996950 h 1003300"/>
              <a:gd name="connsiteX5" fmla="*/ 0 w 3464190"/>
              <a:gd name="connsiteY5" fmla="*/ 1003300 h 1003300"/>
              <a:gd name="connsiteX6" fmla="*/ 0 w 3464190"/>
              <a:gd name="connsiteY6" fmla="*/ 0 h 1003300"/>
              <a:gd name="connsiteX0" fmla="*/ 0 w 3464190"/>
              <a:gd name="connsiteY0" fmla="*/ 0 h 1003300"/>
              <a:gd name="connsiteX1" fmla="*/ 3464190 w 3464190"/>
              <a:gd name="connsiteY1" fmla="*/ 0 h 1003300"/>
              <a:gd name="connsiteX2" fmla="*/ 3464190 w 3464190"/>
              <a:gd name="connsiteY2" fmla="*/ 1003300 h 1003300"/>
              <a:gd name="connsiteX3" fmla="*/ 793750 w 3464190"/>
              <a:gd name="connsiteY3" fmla="*/ 990600 h 1003300"/>
              <a:gd name="connsiteX4" fmla="*/ 635000 w 3464190"/>
              <a:gd name="connsiteY4" fmla="*/ 996950 h 1003300"/>
              <a:gd name="connsiteX5" fmla="*/ 501650 w 3464190"/>
              <a:gd name="connsiteY5" fmla="*/ 996950 h 1003300"/>
              <a:gd name="connsiteX6" fmla="*/ 0 w 3464190"/>
              <a:gd name="connsiteY6" fmla="*/ 1003300 h 1003300"/>
              <a:gd name="connsiteX7" fmla="*/ 0 w 3464190"/>
              <a:gd name="connsiteY7" fmla="*/ 0 h 1003300"/>
              <a:gd name="connsiteX0" fmla="*/ 0 w 3464190"/>
              <a:gd name="connsiteY0" fmla="*/ 0 h 1187450"/>
              <a:gd name="connsiteX1" fmla="*/ 3464190 w 3464190"/>
              <a:gd name="connsiteY1" fmla="*/ 0 h 1187450"/>
              <a:gd name="connsiteX2" fmla="*/ 3464190 w 3464190"/>
              <a:gd name="connsiteY2" fmla="*/ 1003300 h 1187450"/>
              <a:gd name="connsiteX3" fmla="*/ 793750 w 3464190"/>
              <a:gd name="connsiteY3" fmla="*/ 990600 h 1187450"/>
              <a:gd name="connsiteX4" fmla="*/ 501650 w 3464190"/>
              <a:gd name="connsiteY4" fmla="*/ 1187450 h 1187450"/>
              <a:gd name="connsiteX5" fmla="*/ 501650 w 3464190"/>
              <a:gd name="connsiteY5" fmla="*/ 996950 h 1187450"/>
              <a:gd name="connsiteX6" fmla="*/ 0 w 3464190"/>
              <a:gd name="connsiteY6" fmla="*/ 1003300 h 1187450"/>
              <a:gd name="connsiteX7" fmla="*/ 0 w 3464190"/>
              <a:gd name="connsiteY7" fmla="*/ 0 h 1187450"/>
              <a:gd name="connsiteX0" fmla="*/ 0 w 3464190"/>
              <a:gd name="connsiteY0" fmla="*/ 0 h 1187450"/>
              <a:gd name="connsiteX1" fmla="*/ 3464190 w 3464190"/>
              <a:gd name="connsiteY1" fmla="*/ 0 h 1187450"/>
              <a:gd name="connsiteX2" fmla="*/ 3464190 w 3464190"/>
              <a:gd name="connsiteY2" fmla="*/ 1003300 h 1187450"/>
              <a:gd name="connsiteX3" fmla="*/ 671223 w 3464190"/>
              <a:gd name="connsiteY3" fmla="*/ 1099374 h 1187450"/>
              <a:gd name="connsiteX4" fmla="*/ 501650 w 3464190"/>
              <a:gd name="connsiteY4" fmla="*/ 1187450 h 1187450"/>
              <a:gd name="connsiteX5" fmla="*/ 501650 w 3464190"/>
              <a:gd name="connsiteY5" fmla="*/ 996950 h 1187450"/>
              <a:gd name="connsiteX6" fmla="*/ 0 w 3464190"/>
              <a:gd name="connsiteY6" fmla="*/ 1003300 h 1187450"/>
              <a:gd name="connsiteX7" fmla="*/ 0 w 3464190"/>
              <a:gd name="connsiteY7" fmla="*/ 0 h 1187450"/>
              <a:gd name="connsiteX0" fmla="*/ 0 w 3464190"/>
              <a:gd name="connsiteY0" fmla="*/ 0 h 1187450"/>
              <a:gd name="connsiteX1" fmla="*/ 3464190 w 3464190"/>
              <a:gd name="connsiteY1" fmla="*/ 0 h 1187450"/>
              <a:gd name="connsiteX2" fmla="*/ 3464190 w 3464190"/>
              <a:gd name="connsiteY2" fmla="*/ 1003300 h 1187450"/>
              <a:gd name="connsiteX3" fmla="*/ 671223 w 3464190"/>
              <a:gd name="connsiteY3" fmla="*/ 1099374 h 1187450"/>
              <a:gd name="connsiteX4" fmla="*/ 501650 w 3464190"/>
              <a:gd name="connsiteY4" fmla="*/ 1187450 h 1187450"/>
              <a:gd name="connsiteX5" fmla="*/ 501649 w 3464190"/>
              <a:gd name="connsiteY5" fmla="*/ 1096659 h 1187450"/>
              <a:gd name="connsiteX6" fmla="*/ 0 w 3464190"/>
              <a:gd name="connsiteY6" fmla="*/ 1003300 h 1187450"/>
              <a:gd name="connsiteX7" fmla="*/ 0 w 3464190"/>
              <a:gd name="connsiteY7" fmla="*/ 0 h 1187450"/>
              <a:gd name="connsiteX0" fmla="*/ 22278 w 3486468"/>
              <a:gd name="connsiteY0" fmla="*/ 0 h 1187450"/>
              <a:gd name="connsiteX1" fmla="*/ 3486468 w 3486468"/>
              <a:gd name="connsiteY1" fmla="*/ 0 h 1187450"/>
              <a:gd name="connsiteX2" fmla="*/ 3486468 w 3486468"/>
              <a:gd name="connsiteY2" fmla="*/ 1003300 h 1187450"/>
              <a:gd name="connsiteX3" fmla="*/ 693501 w 3486468"/>
              <a:gd name="connsiteY3" fmla="*/ 1099374 h 1187450"/>
              <a:gd name="connsiteX4" fmla="*/ 523928 w 3486468"/>
              <a:gd name="connsiteY4" fmla="*/ 1187450 h 1187450"/>
              <a:gd name="connsiteX5" fmla="*/ 523927 w 3486468"/>
              <a:gd name="connsiteY5" fmla="*/ 1096659 h 1187450"/>
              <a:gd name="connsiteX6" fmla="*/ 0 w 3486468"/>
              <a:gd name="connsiteY6" fmla="*/ 1093945 h 1187450"/>
              <a:gd name="connsiteX7" fmla="*/ 22278 w 3486468"/>
              <a:gd name="connsiteY7" fmla="*/ 0 h 1187450"/>
              <a:gd name="connsiteX0" fmla="*/ 22278 w 3486468"/>
              <a:gd name="connsiteY0" fmla="*/ 0 h 1187450"/>
              <a:gd name="connsiteX1" fmla="*/ 3486468 w 3486468"/>
              <a:gd name="connsiteY1" fmla="*/ 0 h 1187450"/>
              <a:gd name="connsiteX2" fmla="*/ 3486468 w 3486468"/>
              <a:gd name="connsiteY2" fmla="*/ 1096967 h 1187450"/>
              <a:gd name="connsiteX3" fmla="*/ 693501 w 3486468"/>
              <a:gd name="connsiteY3" fmla="*/ 1099374 h 1187450"/>
              <a:gd name="connsiteX4" fmla="*/ 523928 w 3486468"/>
              <a:gd name="connsiteY4" fmla="*/ 1187450 h 1187450"/>
              <a:gd name="connsiteX5" fmla="*/ 523927 w 3486468"/>
              <a:gd name="connsiteY5" fmla="*/ 1096659 h 1187450"/>
              <a:gd name="connsiteX6" fmla="*/ 0 w 3486468"/>
              <a:gd name="connsiteY6" fmla="*/ 1093945 h 1187450"/>
              <a:gd name="connsiteX7" fmla="*/ 22278 w 3486468"/>
              <a:gd name="connsiteY7" fmla="*/ 0 h 118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6468" h="1187450">
                <a:moveTo>
                  <a:pt x="22278" y="0"/>
                </a:moveTo>
                <a:lnTo>
                  <a:pt x="3486468" y="0"/>
                </a:lnTo>
                <a:lnTo>
                  <a:pt x="3486468" y="1096967"/>
                </a:lnTo>
                <a:lnTo>
                  <a:pt x="693501" y="1099374"/>
                </a:lnTo>
                <a:lnTo>
                  <a:pt x="523928" y="1187450"/>
                </a:lnTo>
                <a:cubicBezTo>
                  <a:pt x="523928" y="1157186"/>
                  <a:pt x="523927" y="1126923"/>
                  <a:pt x="523927" y="1096659"/>
                </a:cubicBezTo>
                <a:lnTo>
                  <a:pt x="0" y="1093945"/>
                </a:lnTo>
                <a:lnTo>
                  <a:pt x="22278" y="0"/>
                </a:lnTo>
                <a:close/>
              </a:path>
            </a:pathLst>
          </a:custGeom>
          <a:noFill/>
          <a:ln w="12700">
            <a:solidFill>
              <a:schemeClr val="accent6"/>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rtl="0"/>
            <a:endParaRPr lang="en-US" dirty="0">
              <a:solidFill>
                <a:srgbClr val="000000"/>
              </a:solidFill>
              <a:latin typeface="Arial" panose="020B0604020202020204" pitchFamily="34" charset="0"/>
            </a:endParaRPr>
          </a:p>
        </p:txBody>
      </p:sp>
      <p:sp>
        <p:nvSpPr>
          <p:cNvPr id="12" name="그림 개체 틀 8"/>
          <p:cNvSpPr>
            <a:spLocks noGrp="1"/>
          </p:cNvSpPr>
          <p:nvPr>
            <p:ph type="pic" sz="quarter" idx="11" hasCustomPrompt="1"/>
          </p:nvPr>
        </p:nvSpPr>
        <p:spPr>
          <a:xfrm>
            <a:off x="3486151" y="5234844"/>
            <a:ext cx="516182" cy="688243"/>
          </a:xfrm>
          <a:prstGeom prst="ellipse">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800" dirty="0">
                <a:solidFill>
                  <a:srgbClr val="FFFFFF"/>
                </a:solidFill>
                <a:latin typeface="Arial" panose="020B0604020202020204" pitchFamily="34" charset="0"/>
              </a:defRPr>
            </a:lvl1pPr>
          </a:lstStyle>
          <a:p>
            <a:pPr marL="0" lvl="0" algn="ctr"/>
            <a:r>
              <a:rPr lang="en-US" altLang="ko-KR" dirty="0" smtClean="0"/>
              <a:t>Insert Image</a:t>
            </a:r>
            <a:endParaRPr lang="ko-KR" altLang="en-US" dirty="0"/>
          </a:p>
        </p:txBody>
      </p:sp>
      <p:sp>
        <p:nvSpPr>
          <p:cNvPr id="13" name="Rectangle 5"/>
          <p:cNvSpPr/>
          <p:nvPr userDrawn="1"/>
        </p:nvSpPr>
        <p:spPr>
          <a:xfrm>
            <a:off x="3473451" y="1805843"/>
            <a:ext cx="2317750" cy="3327400"/>
          </a:xfrm>
          <a:custGeom>
            <a:avLst/>
            <a:gdLst>
              <a:gd name="connsiteX0" fmla="*/ 0 w 3464190"/>
              <a:gd name="connsiteY0" fmla="*/ 0 h 1003300"/>
              <a:gd name="connsiteX1" fmla="*/ 3464190 w 3464190"/>
              <a:gd name="connsiteY1" fmla="*/ 0 h 1003300"/>
              <a:gd name="connsiteX2" fmla="*/ 3464190 w 3464190"/>
              <a:gd name="connsiteY2" fmla="*/ 1003300 h 1003300"/>
              <a:gd name="connsiteX3" fmla="*/ 0 w 3464190"/>
              <a:gd name="connsiteY3" fmla="*/ 1003300 h 1003300"/>
              <a:gd name="connsiteX4" fmla="*/ 0 w 3464190"/>
              <a:gd name="connsiteY4" fmla="*/ 0 h 1003300"/>
              <a:gd name="connsiteX0" fmla="*/ 0 w 3464190"/>
              <a:gd name="connsiteY0" fmla="*/ 0 h 1003300"/>
              <a:gd name="connsiteX1" fmla="*/ 3464190 w 3464190"/>
              <a:gd name="connsiteY1" fmla="*/ 0 h 1003300"/>
              <a:gd name="connsiteX2" fmla="*/ 3464190 w 3464190"/>
              <a:gd name="connsiteY2" fmla="*/ 1003300 h 1003300"/>
              <a:gd name="connsiteX3" fmla="*/ 501650 w 3464190"/>
              <a:gd name="connsiteY3" fmla="*/ 996950 h 1003300"/>
              <a:gd name="connsiteX4" fmla="*/ 0 w 3464190"/>
              <a:gd name="connsiteY4" fmla="*/ 1003300 h 1003300"/>
              <a:gd name="connsiteX5" fmla="*/ 0 w 3464190"/>
              <a:gd name="connsiteY5" fmla="*/ 0 h 1003300"/>
              <a:gd name="connsiteX0" fmla="*/ 0 w 3464190"/>
              <a:gd name="connsiteY0" fmla="*/ 0 h 1003300"/>
              <a:gd name="connsiteX1" fmla="*/ 3464190 w 3464190"/>
              <a:gd name="connsiteY1" fmla="*/ 0 h 1003300"/>
              <a:gd name="connsiteX2" fmla="*/ 3464190 w 3464190"/>
              <a:gd name="connsiteY2" fmla="*/ 1003300 h 1003300"/>
              <a:gd name="connsiteX3" fmla="*/ 635000 w 3464190"/>
              <a:gd name="connsiteY3" fmla="*/ 996950 h 1003300"/>
              <a:gd name="connsiteX4" fmla="*/ 501650 w 3464190"/>
              <a:gd name="connsiteY4" fmla="*/ 996950 h 1003300"/>
              <a:gd name="connsiteX5" fmla="*/ 0 w 3464190"/>
              <a:gd name="connsiteY5" fmla="*/ 1003300 h 1003300"/>
              <a:gd name="connsiteX6" fmla="*/ 0 w 3464190"/>
              <a:gd name="connsiteY6" fmla="*/ 0 h 1003300"/>
              <a:gd name="connsiteX0" fmla="*/ 0 w 3464190"/>
              <a:gd name="connsiteY0" fmla="*/ 0 h 1003300"/>
              <a:gd name="connsiteX1" fmla="*/ 3464190 w 3464190"/>
              <a:gd name="connsiteY1" fmla="*/ 0 h 1003300"/>
              <a:gd name="connsiteX2" fmla="*/ 3464190 w 3464190"/>
              <a:gd name="connsiteY2" fmla="*/ 1003300 h 1003300"/>
              <a:gd name="connsiteX3" fmla="*/ 793750 w 3464190"/>
              <a:gd name="connsiteY3" fmla="*/ 990600 h 1003300"/>
              <a:gd name="connsiteX4" fmla="*/ 635000 w 3464190"/>
              <a:gd name="connsiteY4" fmla="*/ 996950 h 1003300"/>
              <a:gd name="connsiteX5" fmla="*/ 501650 w 3464190"/>
              <a:gd name="connsiteY5" fmla="*/ 996950 h 1003300"/>
              <a:gd name="connsiteX6" fmla="*/ 0 w 3464190"/>
              <a:gd name="connsiteY6" fmla="*/ 1003300 h 1003300"/>
              <a:gd name="connsiteX7" fmla="*/ 0 w 3464190"/>
              <a:gd name="connsiteY7" fmla="*/ 0 h 1003300"/>
              <a:gd name="connsiteX0" fmla="*/ 0 w 3464190"/>
              <a:gd name="connsiteY0" fmla="*/ 0 h 1187450"/>
              <a:gd name="connsiteX1" fmla="*/ 3464190 w 3464190"/>
              <a:gd name="connsiteY1" fmla="*/ 0 h 1187450"/>
              <a:gd name="connsiteX2" fmla="*/ 3464190 w 3464190"/>
              <a:gd name="connsiteY2" fmla="*/ 1003300 h 1187450"/>
              <a:gd name="connsiteX3" fmla="*/ 793750 w 3464190"/>
              <a:gd name="connsiteY3" fmla="*/ 990600 h 1187450"/>
              <a:gd name="connsiteX4" fmla="*/ 501650 w 3464190"/>
              <a:gd name="connsiteY4" fmla="*/ 1187450 h 1187450"/>
              <a:gd name="connsiteX5" fmla="*/ 501650 w 3464190"/>
              <a:gd name="connsiteY5" fmla="*/ 996950 h 1187450"/>
              <a:gd name="connsiteX6" fmla="*/ 0 w 3464190"/>
              <a:gd name="connsiteY6" fmla="*/ 1003300 h 1187450"/>
              <a:gd name="connsiteX7" fmla="*/ 0 w 3464190"/>
              <a:gd name="connsiteY7" fmla="*/ 0 h 1187450"/>
              <a:gd name="connsiteX0" fmla="*/ 0 w 3464190"/>
              <a:gd name="connsiteY0" fmla="*/ 0 h 1187450"/>
              <a:gd name="connsiteX1" fmla="*/ 3464190 w 3464190"/>
              <a:gd name="connsiteY1" fmla="*/ 0 h 1187450"/>
              <a:gd name="connsiteX2" fmla="*/ 3464190 w 3464190"/>
              <a:gd name="connsiteY2" fmla="*/ 1003300 h 1187450"/>
              <a:gd name="connsiteX3" fmla="*/ 671223 w 3464190"/>
              <a:gd name="connsiteY3" fmla="*/ 1099374 h 1187450"/>
              <a:gd name="connsiteX4" fmla="*/ 501650 w 3464190"/>
              <a:gd name="connsiteY4" fmla="*/ 1187450 h 1187450"/>
              <a:gd name="connsiteX5" fmla="*/ 501650 w 3464190"/>
              <a:gd name="connsiteY5" fmla="*/ 996950 h 1187450"/>
              <a:gd name="connsiteX6" fmla="*/ 0 w 3464190"/>
              <a:gd name="connsiteY6" fmla="*/ 1003300 h 1187450"/>
              <a:gd name="connsiteX7" fmla="*/ 0 w 3464190"/>
              <a:gd name="connsiteY7" fmla="*/ 0 h 1187450"/>
              <a:gd name="connsiteX0" fmla="*/ 0 w 3464190"/>
              <a:gd name="connsiteY0" fmla="*/ 0 h 1187450"/>
              <a:gd name="connsiteX1" fmla="*/ 3464190 w 3464190"/>
              <a:gd name="connsiteY1" fmla="*/ 0 h 1187450"/>
              <a:gd name="connsiteX2" fmla="*/ 3464190 w 3464190"/>
              <a:gd name="connsiteY2" fmla="*/ 1003300 h 1187450"/>
              <a:gd name="connsiteX3" fmla="*/ 671223 w 3464190"/>
              <a:gd name="connsiteY3" fmla="*/ 1099374 h 1187450"/>
              <a:gd name="connsiteX4" fmla="*/ 501650 w 3464190"/>
              <a:gd name="connsiteY4" fmla="*/ 1187450 h 1187450"/>
              <a:gd name="connsiteX5" fmla="*/ 501649 w 3464190"/>
              <a:gd name="connsiteY5" fmla="*/ 1096659 h 1187450"/>
              <a:gd name="connsiteX6" fmla="*/ 0 w 3464190"/>
              <a:gd name="connsiteY6" fmla="*/ 1003300 h 1187450"/>
              <a:gd name="connsiteX7" fmla="*/ 0 w 3464190"/>
              <a:gd name="connsiteY7" fmla="*/ 0 h 1187450"/>
              <a:gd name="connsiteX0" fmla="*/ 22278 w 3486468"/>
              <a:gd name="connsiteY0" fmla="*/ 0 h 1187450"/>
              <a:gd name="connsiteX1" fmla="*/ 3486468 w 3486468"/>
              <a:gd name="connsiteY1" fmla="*/ 0 h 1187450"/>
              <a:gd name="connsiteX2" fmla="*/ 3486468 w 3486468"/>
              <a:gd name="connsiteY2" fmla="*/ 1003300 h 1187450"/>
              <a:gd name="connsiteX3" fmla="*/ 693501 w 3486468"/>
              <a:gd name="connsiteY3" fmla="*/ 1099374 h 1187450"/>
              <a:gd name="connsiteX4" fmla="*/ 523928 w 3486468"/>
              <a:gd name="connsiteY4" fmla="*/ 1187450 h 1187450"/>
              <a:gd name="connsiteX5" fmla="*/ 523927 w 3486468"/>
              <a:gd name="connsiteY5" fmla="*/ 1096659 h 1187450"/>
              <a:gd name="connsiteX6" fmla="*/ 0 w 3486468"/>
              <a:gd name="connsiteY6" fmla="*/ 1093945 h 1187450"/>
              <a:gd name="connsiteX7" fmla="*/ 22278 w 3486468"/>
              <a:gd name="connsiteY7" fmla="*/ 0 h 1187450"/>
              <a:gd name="connsiteX0" fmla="*/ 22278 w 3486468"/>
              <a:gd name="connsiteY0" fmla="*/ 0 h 1187450"/>
              <a:gd name="connsiteX1" fmla="*/ 3486468 w 3486468"/>
              <a:gd name="connsiteY1" fmla="*/ 0 h 1187450"/>
              <a:gd name="connsiteX2" fmla="*/ 3486468 w 3486468"/>
              <a:gd name="connsiteY2" fmla="*/ 1096967 h 1187450"/>
              <a:gd name="connsiteX3" fmla="*/ 693501 w 3486468"/>
              <a:gd name="connsiteY3" fmla="*/ 1099374 h 1187450"/>
              <a:gd name="connsiteX4" fmla="*/ 523928 w 3486468"/>
              <a:gd name="connsiteY4" fmla="*/ 1187450 h 1187450"/>
              <a:gd name="connsiteX5" fmla="*/ 523927 w 3486468"/>
              <a:gd name="connsiteY5" fmla="*/ 1096659 h 1187450"/>
              <a:gd name="connsiteX6" fmla="*/ 0 w 3486468"/>
              <a:gd name="connsiteY6" fmla="*/ 1093945 h 1187450"/>
              <a:gd name="connsiteX7" fmla="*/ 22278 w 3486468"/>
              <a:gd name="connsiteY7" fmla="*/ 0 h 118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6468" h="1187450">
                <a:moveTo>
                  <a:pt x="22278" y="0"/>
                </a:moveTo>
                <a:lnTo>
                  <a:pt x="3486468" y="0"/>
                </a:lnTo>
                <a:lnTo>
                  <a:pt x="3486468" y="1096967"/>
                </a:lnTo>
                <a:lnTo>
                  <a:pt x="693501" y="1099374"/>
                </a:lnTo>
                <a:lnTo>
                  <a:pt x="523928" y="1187450"/>
                </a:lnTo>
                <a:cubicBezTo>
                  <a:pt x="523928" y="1157186"/>
                  <a:pt x="523927" y="1126923"/>
                  <a:pt x="523927" y="1096659"/>
                </a:cubicBezTo>
                <a:lnTo>
                  <a:pt x="0" y="1093945"/>
                </a:lnTo>
                <a:lnTo>
                  <a:pt x="22278" y="0"/>
                </a:lnTo>
                <a:close/>
              </a:path>
            </a:pathLst>
          </a:custGeom>
          <a:noFill/>
          <a:ln w="12700">
            <a:solidFill>
              <a:srgbClr val="F4C300"/>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rtl="0"/>
            <a:endParaRPr lang="en-US" dirty="0">
              <a:solidFill>
                <a:srgbClr val="000000"/>
              </a:solidFill>
              <a:latin typeface="Arial" panose="020B0604020202020204" pitchFamily="34" charset="0"/>
            </a:endParaRPr>
          </a:p>
        </p:txBody>
      </p:sp>
      <p:sp>
        <p:nvSpPr>
          <p:cNvPr id="14" name="그림 개체 틀 8"/>
          <p:cNvSpPr>
            <a:spLocks noGrp="1"/>
          </p:cNvSpPr>
          <p:nvPr>
            <p:ph type="pic" sz="quarter" idx="12" hasCustomPrompt="1"/>
          </p:nvPr>
        </p:nvSpPr>
        <p:spPr>
          <a:xfrm>
            <a:off x="6299200" y="5234844"/>
            <a:ext cx="516182" cy="688243"/>
          </a:xfrm>
          <a:prstGeom prst="ellipse">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800" dirty="0">
                <a:solidFill>
                  <a:srgbClr val="FFFFFF"/>
                </a:solidFill>
                <a:latin typeface="Arial" panose="020B0604020202020204" pitchFamily="34" charset="0"/>
              </a:defRPr>
            </a:lvl1pPr>
          </a:lstStyle>
          <a:p>
            <a:pPr marL="0" lvl="0" algn="ctr"/>
            <a:r>
              <a:rPr lang="en-US" altLang="ko-KR" dirty="0" smtClean="0"/>
              <a:t>Insert Image</a:t>
            </a:r>
            <a:endParaRPr lang="ko-KR" altLang="en-US" dirty="0"/>
          </a:p>
        </p:txBody>
      </p:sp>
      <p:sp>
        <p:nvSpPr>
          <p:cNvPr id="15" name="Rectangle 5"/>
          <p:cNvSpPr/>
          <p:nvPr userDrawn="1"/>
        </p:nvSpPr>
        <p:spPr>
          <a:xfrm>
            <a:off x="6286500" y="1805843"/>
            <a:ext cx="2317750" cy="3327400"/>
          </a:xfrm>
          <a:custGeom>
            <a:avLst/>
            <a:gdLst>
              <a:gd name="connsiteX0" fmla="*/ 0 w 3464190"/>
              <a:gd name="connsiteY0" fmla="*/ 0 h 1003300"/>
              <a:gd name="connsiteX1" fmla="*/ 3464190 w 3464190"/>
              <a:gd name="connsiteY1" fmla="*/ 0 h 1003300"/>
              <a:gd name="connsiteX2" fmla="*/ 3464190 w 3464190"/>
              <a:gd name="connsiteY2" fmla="*/ 1003300 h 1003300"/>
              <a:gd name="connsiteX3" fmla="*/ 0 w 3464190"/>
              <a:gd name="connsiteY3" fmla="*/ 1003300 h 1003300"/>
              <a:gd name="connsiteX4" fmla="*/ 0 w 3464190"/>
              <a:gd name="connsiteY4" fmla="*/ 0 h 1003300"/>
              <a:gd name="connsiteX0" fmla="*/ 0 w 3464190"/>
              <a:gd name="connsiteY0" fmla="*/ 0 h 1003300"/>
              <a:gd name="connsiteX1" fmla="*/ 3464190 w 3464190"/>
              <a:gd name="connsiteY1" fmla="*/ 0 h 1003300"/>
              <a:gd name="connsiteX2" fmla="*/ 3464190 w 3464190"/>
              <a:gd name="connsiteY2" fmla="*/ 1003300 h 1003300"/>
              <a:gd name="connsiteX3" fmla="*/ 501650 w 3464190"/>
              <a:gd name="connsiteY3" fmla="*/ 996950 h 1003300"/>
              <a:gd name="connsiteX4" fmla="*/ 0 w 3464190"/>
              <a:gd name="connsiteY4" fmla="*/ 1003300 h 1003300"/>
              <a:gd name="connsiteX5" fmla="*/ 0 w 3464190"/>
              <a:gd name="connsiteY5" fmla="*/ 0 h 1003300"/>
              <a:gd name="connsiteX0" fmla="*/ 0 w 3464190"/>
              <a:gd name="connsiteY0" fmla="*/ 0 h 1003300"/>
              <a:gd name="connsiteX1" fmla="*/ 3464190 w 3464190"/>
              <a:gd name="connsiteY1" fmla="*/ 0 h 1003300"/>
              <a:gd name="connsiteX2" fmla="*/ 3464190 w 3464190"/>
              <a:gd name="connsiteY2" fmla="*/ 1003300 h 1003300"/>
              <a:gd name="connsiteX3" fmla="*/ 635000 w 3464190"/>
              <a:gd name="connsiteY3" fmla="*/ 996950 h 1003300"/>
              <a:gd name="connsiteX4" fmla="*/ 501650 w 3464190"/>
              <a:gd name="connsiteY4" fmla="*/ 996950 h 1003300"/>
              <a:gd name="connsiteX5" fmla="*/ 0 w 3464190"/>
              <a:gd name="connsiteY5" fmla="*/ 1003300 h 1003300"/>
              <a:gd name="connsiteX6" fmla="*/ 0 w 3464190"/>
              <a:gd name="connsiteY6" fmla="*/ 0 h 1003300"/>
              <a:gd name="connsiteX0" fmla="*/ 0 w 3464190"/>
              <a:gd name="connsiteY0" fmla="*/ 0 h 1003300"/>
              <a:gd name="connsiteX1" fmla="*/ 3464190 w 3464190"/>
              <a:gd name="connsiteY1" fmla="*/ 0 h 1003300"/>
              <a:gd name="connsiteX2" fmla="*/ 3464190 w 3464190"/>
              <a:gd name="connsiteY2" fmla="*/ 1003300 h 1003300"/>
              <a:gd name="connsiteX3" fmla="*/ 793750 w 3464190"/>
              <a:gd name="connsiteY3" fmla="*/ 990600 h 1003300"/>
              <a:gd name="connsiteX4" fmla="*/ 635000 w 3464190"/>
              <a:gd name="connsiteY4" fmla="*/ 996950 h 1003300"/>
              <a:gd name="connsiteX5" fmla="*/ 501650 w 3464190"/>
              <a:gd name="connsiteY5" fmla="*/ 996950 h 1003300"/>
              <a:gd name="connsiteX6" fmla="*/ 0 w 3464190"/>
              <a:gd name="connsiteY6" fmla="*/ 1003300 h 1003300"/>
              <a:gd name="connsiteX7" fmla="*/ 0 w 3464190"/>
              <a:gd name="connsiteY7" fmla="*/ 0 h 1003300"/>
              <a:gd name="connsiteX0" fmla="*/ 0 w 3464190"/>
              <a:gd name="connsiteY0" fmla="*/ 0 h 1187450"/>
              <a:gd name="connsiteX1" fmla="*/ 3464190 w 3464190"/>
              <a:gd name="connsiteY1" fmla="*/ 0 h 1187450"/>
              <a:gd name="connsiteX2" fmla="*/ 3464190 w 3464190"/>
              <a:gd name="connsiteY2" fmla="*/ 1003300 h 1187450"/>
              <a:gd name="connsiteX3" fmla="*/ 793750 w 3464190"/>
              <a:gd name="connsiteY3" fmla="*/ 990600 h 1187450"/>
              <a:gd name="connsiteX4" fmla="*/ 501650 w 3464190"/>
              <a:gd name="connsiteY4" fmla="*/ 1187450 h 1187450"/>
              <a:gd name="connsiteX5" fmla="*/ 501650 w 3464190"/>
              <a:gd name="connsiteY5" fmla="*/ 996950 h 1187450"/>
              <a:gd name="connsiteX6" fmla="*/ 0 w 3464190"/>
              <a:gd name="connsiteY6" fmla="*/ 1003300 h 1187450"/>
              <a:gd name="connsiteX7" fmla="*/ 0 w 3464190"/>
              <a:gd name="connsiteY7" fmla="*/ 0 h 1187450"/>
              <a:gd name="connsiteX0" fmla="*/ 0 w 3464190"/>
              <a:gd name="connsiteY0" fmla="*/ 0 h 1187450"/>
              <a:gd name="connsiteX1" fmla="*/ 3464190 w 3464190"/>
              <a:gd name="connsiteY1" fmla="*/ 0 h 1187450"/>
              <a:gd name="connsiteX2" fmla="*/ 3464190 w 3464190"/>
              <a:gd name="connsiteY2" fmla="*/ 1003300 h 1187450"/>
              <a:gd name="connsiteX3" fmla="*/ 671223 w 3464190"/>
              <a:gd name="connsiteY3" fmla="*/ 1099374 h 1187450"/>
              <a:gd name="connsiteX4" fmla="*/ 501650 w 3464190"/>
              <a:gd name="connsiteY4" fmla="*/ 1187450 h 1187450"/>
              <a:gd name="connsiteX5" fmla="*/ 501650 w 3464190"/>
              <a:gd name="connsiteY5" fmla="*/ 996950 h 1187450"/>
              <a:gd name="connsiteX6" fmla="*/ 0 w 3464190"/>
              <a:gd name="connsiteY6" fmla="*/ 1003300 h 1187450"/>
              <a:gd name="connsiteX7" fmla="*/ 0 w 3464190"/>
              <a:gd name="connsiteY7" fmla="*/ 0 h 1187450"/>
              <a:gd name="connsiteX0" fmla="*/ 0 w 3464190"/>
              <a:gd name="connsiteY0" fmla="*/ 0 h 1187450"/>
              <a:gd name="connsiteX1" fmla="*/ 3464190 w 3464190"/>
              <a:gd name="connsiteY1" fmla="*/ 0 h 1187450"/>
              <a:gd name="connsiteX2" fmla="*/ 3464190 w 3464190"/>
              <a:gd name="connsiteY2" fmla="*/ 1003300 h 1187450"/>
              <a:gd name="connsiteX3" fmla="*/ 671223 w 3464190"/>
              <a:gd name="connsiteY3" fmla="*/ 1099374 h 1187450"/>
              <a:gd name="connsiteX4" fmla="*/ 501650 w 3464190"/>
              <a:gd name="connsiteY4" fmla="*/ 1187450 h 1187450"/>
              <a:gd name="connsiteX5" fmla="*/ 501649 w 3464190"/>
              <a:gd name="connsiteY5" fmla="*/ 1096659 h 1187450"/>
              <a:gd name="connsiteX6" fmla="*/ 0 w 3464190"/>
              <a:gd name="connsiteY6" fmla="*/ 1003300 h 1187450"/>
              <a:gd name="connsiteX7" fmla="*/ 0 w 3464190"/>
              <a:gd name="connsiteY7" fmla="*/ 0 h 1187450"/>
              <a:gd name="connsiteX0" fmla="*/ 22278 w 3486468"/>
              <a:gd name="connsiteY0" fmla="*/ 0 h 1187450"/>
              <a:gd name="connsiteX1" fmla="*/ 3486468 w 3486468"/>
              <a:gd name="connsiteY1" fmla="*/ 0 h 1187450"/>
              <a:gd name="connsiteX2" fmla="*/ 3486468 w 3486468"/>
              <a:gd name="connsiteY2" fmla="*/ 1003300 h 1187450"/>
              <a:gd name="connsiteX3" fmla="*/ 693501 w 3486468"/>
              <a:gd name="connsiteY3" fmla="*/ 1099374 h 1187450"/>
              <a:gd name="connsiteX4" fmla="*/ 523928 w 3486468"/>
              <a:gd name="connsiteY4" fmla="*/ 1187450 h 1187450"/>
              <a:gd name="connsiteX5" fmla="*/ 523927 w 3486468"/>
              <a:gd name="connsiteY5" fmla="*/ 1096659 h 1187450"/>
              <a:gd name="connsiteX6" fmla="*/ 0 w 3486468"/>
              <a:gd name="connsiteY6" fmla="*/ 1093945 h 1187450"/>
              <a:gd name="connsiteX7" fmla="*/ 22278 w 3486468"/>
              <a:gd name="connsiteY7" fmla="*/ 0 h 1187450"/>
              <a:gd name="connsiteX0" fmla="*/ 22278 w 3486468"/>
              <a:gd name="connsiteY0" fmla="*/ 0 h 1187450"/>
              <a:gd name="connsiteX1" fmla="*/ 3486468 w 3486468"/>
              <a:gd name="connsiteY1" fmla="*/ 0 h 1187450"/>
              <a:gd name="connsiteX2" fmla="*/ 3486468 w 3486468"/>
              <a:gd name="connsiteY2" fmla="*/ 1096967 h 1187450"/>
              <a:gd name="connsiteX3" fmla="*/ 693501 w 3486468"/>
              <a:gd name="connsiteY3" fmla="*/ 1099374 h 1187450"/>
              <a:gd name="connsiteX4" fmla="*/ 523928 w 3486468"/>
              <a:gd name="connsiteY4" fmla="*/ 1187450 h 1187450"/>
              <a:gd name="connsiteX5" fmla="*/ 523927 w 3486468"/>
              <a:gd name="connsiteY5" fmla="*/ 1096659 h 1187450"/>
              <a:gd name="connsiteX6" fmla="*/ 0 w 3486468"/>
              <a:gd name="connsiteY6" fmla="*/ 1093945 h 1187450"/>
              <a:gd name="connsiteX7" fmla="*/ 22278 w 3486468"/>
              <a:gd name="connsiteY7" fmla="*/ 0 h 118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6468" h="1187450">
                <a:moveTo>
                  <a:pt x="22278" y="0"/>
                </a:moveTo>
                <a:lnTo>
                  <a:pt x="3486468" y="0"/>
                </a:lnTo>
                <a:lnTo>
                  <a:pt x="3486468" y="1096967"/>
                </a:lnTo>
                <a:lnTo>
                  <a:pt x="693501" y="1099374"/>
                </a:lnTo>
                <a:lnTo>
                  <a:pt x="523928" y="1187450"/>
                </a:lnTo>
                <a:cubicBezTo>
                  <a:pt x="523928" y="1157186"/>
                  <a:pt x="523927" y="1126923"/>
                  <a:pt x="523927" y="1096659"/>
                </a:cubicBezTo>
                <a:lnTo>
                  <a:pt x="0" y="1093945"/>
                </a:lnTo>
                <a:lnTo>
                  <a:pt x="22278" y="0"/>
                </a:lnTo>
                <a:close/>
              </a:path>
            </a:pathLst>
          </a:custGeom>
          <a:noFill/>
          <a:ln w="12700">
            <a:solidFill>
              <a:schemeClr val="accent5"/>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rtl="0"/>
            <a:endParaRPr lang="en-US" dirty="0">
              <a:solidFill>
                <a:srgbClr val="000000"/>
              </a:solidFill>
              <a:latin typeface="Arial" panose="020B0604020202020204" pitchFamily="34" charset="0"/>
            </a:endParaRPr>
          </a:p>
        </p:txBody>
      </p:sp>
      <p:sp>
        <p:nvSpPr>
          <p:cNvPr id="16" name="Title 8"/>
          <p:cNvSpPr>
            <a:spLocks noGrp="1"/>
          </p:cNvSpPr>
          <p:nvPr>
            <p:ph type="title"/>
          </p:nvPr>
        </p:nvSpPr>
        <p:spPr>
          <a:xfrm>
            <a:off x="273050" y="683683"/>
            <a:ext cx="4800600" cy="698500"/>
          </a:xfrm>
          <a:prstGeom prst="rect">
            <a:avLst/>
          </a:prstGeom>
        </p:spPr>
        <p:txBody>
          <a:bodyPr vert="horz"/>
          <a:lstStyle>
            <a:lvl1pPr algn="l">
              <a:defRPr sz="2400">
                <a:solidFill>
                  <a:schemeClr val="bg1"/>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17" name="Text Placeholder 27"/>
          <p:cNvSpPr>
            <a:spLocks noGrp="1"/>
          </p:cNvSpPr>
          <p:nvPr>
            <p:ph type="body" sz="quarter" idx="31" hasCustomPrompt="1"/>
          </p:nvPr>
        </p:nvSpPr>
        <p:spPr>
          <a:xfrm>
            <a:off x="273050" y="1183119"/>
            <a:ext cx="4800600" cy="381065"/>
          </a:xfrm>
          <a:prstGeom prst="rect">
            <a:avLst/>
          </a:prstGeom>
        </p:spPr>
        <p:txBody>
          <a:bodyPr vert="horz"/>
          <a:lstStyle>
            <a:lvl1pPr marL="0" indent="0" algn="l">
              <a:buNone/>
              <a:defRPr sz="900" baseline="0">
                <a:solidFill>
                  <a:srgbClr val="FFFFFF">
                    <a:alpha val="70000"/>
                  </a:srgb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2704531661"/>
      </p:ext>
    </p:extLst>
  </p:cSld>
  <p:clrMapOvr>
    <a:masterClrMapping/>
  </p:clrMapOvr>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 y="0"/>
            <a:ext cx="9144000" cy="6858000"/>
          </a:xfrm>
        </p:spPr>
        <p:txBody>
          <a:bodyPr/>
          <a:lstStyle/>
          <a:p>
            <a:endParaRPr lang="en-US"/>
          </a:p>
        </p:txBody>
      </p:sp>
    </p:spTree>
    <p:extLst>
      <p:ext uri="{BB962C8B-B14F-4D97-AF65-F5344CB8AC3E}">
        <p14:creationId xmlns:p14="http://schemas.microsoft.com/office/powerpoint/2010/main" val="2203887009"/>
      </p:ext>
    </p:extLst>
  </p:cSld>
  <p:clrMapOvr>
    <a:masterClrMapping/>
  </p:clrMapOvr>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1076110298"/>
      </p:ext>
    </p:extLst>
  </p:cSld>
  <p:clrMapOvr>
    <a:masterClrMapping/>
  </p:clrMapOvr>
  <p:timing>
    <p:tnLst>
      <p:par>
        <p:cTn id="1" dur="indefinite" restart="never" nodeType="tmRoot"/>
      </p:par>
    </p:tnLst>
  </p:timing>
  <p:hf hdr="0" ftr="0" dt="0"/>
</p:sldLayout>
</file>

<file path=ppt/slideLayouts/slideLayout194.xml><?xml version="1.0" encoding="utf-8"?>
<p:sldLayout xmlns:a="http://schemas.openxmlformats.org/drawingml/2006/main" xmlns:r="http://schemas.openxmlformats.org/officeDocument/2006/relationships" xmlns:p="http://schemas.openxmlformats.org/presentationml/2006/main" userDrawn="1">
  <p:cSld name="30">
    <p:spTree>
      <p:nvGrpSpPr>
        <p:cNvPr id="1" name=""/>
        <p:cNvGrpSpPr/>
        <p:nvPr/>
      </p:nvGrpSpPr>
      <p:grpSpPr>
        <a:xfrm>
          <a:off x="0" y="0"/>
          <a:ext cx="0" cy="0"/>
          <a:chOff x="0" y="0"/>
          <a:chExt cx="0" cy="0"/>
        </a:xfrm>
      </p:grpSpPr>
      <p:sp>
        <p:nvSpPr>
          <p:cNvPr id="7"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8" name="Text Placeholder 27"/>
          <p:cNvSpPr>
            <a:spLocks noGrp="1"/>
          </p:cNvSpPr>
          <p:nvPr>
            <p:ph type="body" sz="quarter" idx="26"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
        <p:nvSpPr>
          <p:cNvPr id="9" name="그림 개체 틀 8"/>
          <p:cNvSpPr>
            <a:spLocks noGrp="1"/>
          </p:cNvSpPr>
          <p:nvPr>
            <p:ph type="pic" sz="quarter" idx="10" hasCustomPrompt="1"/>
          </p:nvPr>
        </p:nvSpPr>
        <p:spPr>
          <a:xfrm>
            <a:off x="670546" y="4177568"/>
            <a:ext cx="809290" cy="809290"/>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10" name="그림 개체 틀 8"/>
          <p:cNvSpPr>
            <a:spLocks noGrp="1"/>
          </p:cNvSpPr>
          <p:nvPr>
            <p:ph type="pic" sz="quarter" idx="27" hasCustomPrompt="1"/>
          </p:nvPr>
        </p:nvSpPr>
        <p:spPr>
          <a:xfrm>
            <a:off x="3367588" y="4177568"/>
            <a:ext cx="809290" cy="809290"/>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11" name="그림 개체 틀 8"/>
          <p:cNvSpPr>
            <a:spLocks noGrp="1"/>
          </p:cNvSpPr>
          <p:nvPr>
            <p:ph type="pic" sz="quarter" idx="28" hasCustomPrompt="1"/>
          </p:nvPr>
        </p:nvSpPr>
        <p:spPr>
          <a:xfrm>
            <a:off x="6064630" y="4177568"/>
            <a:ext cx="809290" cy="809290"/>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Tree>
    <p:extLst>
      <p:ext uri="{BB962C8B-B14F-4D97-AF65-F5344CB8AC3E}">
        <p14:creationId xmlns:p14="http://schemas.microsoft.com/office/powerpoint/2010/main" val="2540370068"/>
      </p:ext>
    </p:extLst>
  </p:cSld>
  <p:clrMapOvr>
    <a:masterClrMapping/>
  </p:clrMapOvr>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userDrawn="1">
  <p:cSld name="27">
    <p:spTree>
      <p:nvGrpSpPr>
        <p:cNvPr id="1" name=""/>
        <p:cNvGrpSpPr/>
        <p:nvPr/>
      </p:nvGrpSpPr>
      <p:grpSpPr>
        <a:xfrm>
          <a:off x="0" y="0"/>
          <a:ext cx="0" cy="0"/>
          <a:chOff x="0" y="0"/>
          <a:chExt cx="0" cy="0"/>
        </a:xfrm>
      </p:grpSpPr>
      <p:sp>
        <p:nvSpPr>
          <p:cNvPr id="11" name="Picture Placeholder 2"/>
          <p:cNvSpPr>
            <a:spLocks noGrp="1"/>
          </p:cNvSpPr>
          <p:nvPr>
            <p:ph type="pic" sz="quarter" idx="23"/>
          </p:nvPr>
        </p:nvSpPr>
        <p:spPr>
          <a:xfrm>
            <a:off x="0" y="1"/>
            <a:ext cx="9144000" cy="4816549"/>
          </a:xfrm>
          <a:prstGeom prst="rect">
            <a:avLst/>
          </a:prstGeom>
        </p:spPr>
        <p:txBody>
          <a:bodyPr anchor="t"/>
          <a:lstStyle>
            <a:lvl1pPr marL="0" indent="0" algn="ctr">
              <a:buNone/>
              <a:defRPr sz="1800">
                <a:solidFill>
                  <a:schemeClr val="bg1">
                    <a:lumMod val="75000"/>
                  </a:schemeClr>
                </a:solidFill>
              </a:defRPr>
            </a:lvl1pPr>
          </a:lstStyle>
          <a:p>
            <a:endParaRPr lang="id-ID"/>
          </a:p>
        </p:txBody>
      </p:sp>
    </p:spTree>
    <p:extLst>
      <p:ext uri="{BB962C8B-B14F-4D97-AF65-F5344CB8AC3E}">
        <p14:creationId xmlns:p14="http://schemas.microsoft.com/office/powerpoint/2010/main" val="2087997544"/>
      </p:ext>
    </p:extLst>
  </p:cSld>
  <p:clrMapOvr>
    <a:masterClrMapping/>
  </p:clrMapOvr>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userDrawn="1">
  <p:cSld name="27_Title Slide">
    <p:spTree>
      <p:nvGrpSpPr>
        <p:cNvPr id="1" name=""/>
        <p:cNvGrpSpPr/>
        <p:nvPr/>
      </p:nvGrpSpPr>
      <p:grpSpPr>
        <a:xfrm>
          <a:off x="0" y="0"/>
          <a:ext cx="0" cy="0"/>
          <a:chOff x="0" y="0"/>
          <a:chExt cx="0" cy="0"/>
        </a:xfrm>
      </p:grpSpPr>
      <p:sp>
        <p:nvSpPr>
          <p:cNvPr id="10" name="Picture Placeholder 3"/>
          <p:cNvSpPr>
            <a:spLocks noGrp="1"/>
          </p:cNvSpPr>
          <p:nvPr>
            <p:ph type="pic" sz="quarter" idx="11"/>
          </p:nvPr>
        </p:nvSpPr>
        <p:spPr>
          <a:xfrm>
            <a:off x="3949734" y="3164631"/>
            <a:ext cx="5114993" cy="4020519"/>
          </a:xfrm>
          <a:prstGeom prst="rect">
            <a:avLst/>
          </a:prstGeom>
        </p:spPr>
        <p:txBody>
          <a:bodyPr>
            <a:normAutofit/>
          </a:bodyPr>
          <a:lstStyle>
            <a:lvl1pPr>
              <a:defRPr sz="1400">
                <a:solidFill>
                  <a:schemeClr val="accent2"/>
                </a:solidFill>
              </a:defRPr>
            </a:lvl1pPr>
          </a:lstStyle>
          <a:p>
            <a:endParaRPr lang="id-ID" dirty="0"/>
          </a:p>
        </p:txBody>
      </p:sp>
      <p:sp>
        <p:nvSpPr>
          <p:cNvPr id="12"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13"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3868243432"/>
      </p:ext>
    </p:extLst>
  </p:cSld>
  <p:clrMapOvr>
    <a:masterClrMapping/>
  </p:clrMapOvr>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userDrawn="1">
  <p:cSld name="31">
    <p:spTree>
      <p:nvGrpSpPr>
        <p:cNvPr id="1" name=""/>
        <p:cNvGrpSpPr/>
        <p:nvPr/>
      </p:nvGrpSpPr>
      <p:grpSpPr>
        <a:xfrm>
          <a:off x="0" y="0"/>
          <a:ext cx="0" cy="0"/>
          <a:chOff x="0" y="0"/>
          <a:chExt cx="0" cy="0"/>
        </a:xfrm>
      </p:grpSpPr>
      <p:sp>
        <p:nvSpPr>
          <p:cNvPr id="9" name="Picture Placeholder 2"/>
          <p:cNvSpPr>
            <a:spLocks noGrp="1"/>
          </p:cNvSpPr>
          <p:nvPr>
            <p:ph type="pic" sz="quarter" idx="22"/>
          </p:nvPr>
        </p:nvSpPr>
        <p:spPr>
          <a:xfrm>
            <a:off x="5727961" y="2159623"/>
            <a:ext cx="1902068" cy="3391932"/>
          </a:xfrm>
          <a:prstGeom prst="rect">
            <a:avLst/>
          </a:prstGeom>
        </p:spPr>
        <p:txBody>
          <a:bodyPr anchor="t"/>
          <a:lstStyle>
            <a:lvl1pPr marL="0" indent="0" algn="ctr">
              <a:buNone/>
              <a:defRPr sz="1500">
                <a:solidFill>
                  <a:schemeClr val="bg1">
                    <a:lumMod val="75000"/>
                  </a:schemeClr>
                </a:solidFill>
              </a:defRPr>
            </a:lvl1pPr>
          </a:lstStyle>
          <a:p>
            <a:endParaRPr lang="id-ID" dirty="0"/>
          </a:p>
        </p:txBody>
      </p:sp>
      <p:sp>
        <p:nvSpPr>
          <p:cNvPr id="5"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6"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1169190567"/>
      </p:ext>
    </p:extLst>
  </p:cSld>
  <p:clrMapOvr>
    <a:masterClrMapping/>
  </p:clrMapOvr>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userDrawn="1">
  <p:cSld name="1_Sample clean page">
    <p:spTree>
      <p:nvGrpSpPr>
        <p:cNvPr id="1" name=""/>
        <p:cNvGrpSpPr/>
        <p:nvPr/>
      </p:nvGrpSpPr>
      <p:grpSpPr>
        <a:xfrm>
          <a:off x="0" y="0"/>
          <a:ext cx="0" cy="0"/>
          <a:chOff x="0" y="0"/>
          <a:chExt cx="0" cy="0"/>
        </a:xfrm>
      </p:grpSpPr>
      <p:sp>
        <p:nvSpPr>
          <p:cNvPr id="2" name="Rectangle 1"/>
          <p:cNvSpPr/>
          <p:nvPr userDrawn="1"/>
        </p:nvSpPr>
        <p:spPr>
          <a:xfrm>
            <a:off x="0" y="1"/>
            <a:ext cx="9144000" cy="4834467"/>
          </a:xfrm>
          <a:prstGeom prst="rect">
            <a:avLst/>
          </a:prstGeom>
          <a:solidFill>
            <a:schemeClr val="accent3">
              <a:lumMod val="50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dirty="0">
              <a:solidFill>
                <a:srgbClr val="000000"/>
              </a:solidFill>
              <a:latin typeface="Arial" panose="020B0604020202020204" pitchFamily="34" charset="0"/>
            </a:endParaRPr>
          </a:p>
        </p:txBody>
      </p:sp>
      <p:sp>
        <p:nvSpPr>
          <p:cNvPr id="17" name="Title 8"/>
          <p:cNvSpPr>
            <a:spLocks noGrp="1"/>
          </p:cNvSpPr>
          <p:nvPr>
            <p:ph type="title"/>
          </p:nvPr>
        </p:nvSpPr>
        <p:spPr>
          <a:xfrm>
            <a:off x="273050" y="683683"/>
            <a:ext cx="4800600" cy="698500"/>
          </a:xfrm>
          <a:prstGeom prst="rect">
            <a:avLst/>
          </a:prstGeom>
        </p:spPr>
        <p:txBody>
          <a:bodyPr vert="horz"/>
          <a:lstStyle>
            <a:lvl1pPr algn="l">
              <a:defRPr sz="2400">
                <a:solidFill>
                  <a:schemeClr val="bg1"/>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48" name="Text Placeholder 27"/>
          <p:cNvSpPr>
            <a:spLocks noGrp="1"/>
          </p:cNvSpPr>
          <p:nvPr>
            <p:ph type="body" sz="quarter" idx="25" hasCustomPrompt="1"/>
          </p:nvPr>
        </p:nvSpPr>
        <p:spPr>
          <a:xfrm>
            <a:off x="273050" y="1253459"/>
            <a:ext cx="4800600" cy="381065"/>
          </a:xfrm>
          <a:prstGeom prst="rect">
            <a:avLst/>
          </a:prstGeom>
        </p:spPr>
        <p:txBody>
          <a:bodyPr vert="horz"/>
          <a:lstStyle>
            <a:lvl1pPr marL="0" indent="0" algn="l">
              <a:buNone/>
              <a:defRPr sz="900" baseline="0">
                <a:solidFill>
                  <a:srgbClr val="FFFFFF">
                    <a:alpha val="70000"/>
                  </a:srgb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
        <p:nvSpPr>
          <p:cNvPr id="4" name="Picture Placeholder 3"/>
          <p:cNvSpPr>
            <a:spLocks noGrp="1"/>
          </p:cNvSpPr>
          <p:nvPr>
            <p:ph type="pic" sz="quarter" idx="26"/>
          </p:nvPr>
        </p:nvSpPr>
        <p:spPr>
          <a:xfrm>
            <a:off x="3689748" y="1304925"/>
            <a:ext cx="1878806" cy="4421188"/>
          </a:xfrm>
        </p:spPr>
        <p:txBody>
          <a:bodyPr anchor="ctr">
            <a:normAutofit/>
          </a:bodyPr>
          <a:lstStyle>
            <a:lvl1pPr algn="ctr">
              <a:defRPr sz="900"/>
            </a:lvl1pPr>
          </a:lstStyle>
          <a:p>
            <a:endParaRPr lang="en-US"/>
          </a:p>
        </p:txBody>
      </p:sp>
    </p:spTree>
    <p:extLst>
      <p:ext uri="{BB962C8B-B14F-4D97-AF65-F5344CB8AC3E}">
        <p14:creationId xmlns:p14="http://schemas.microsoft.com/office/powerpoint/2010/main" val="1704455935"/>
      </p:ext>
    </p:extLst>
  </p:cSld>
  <p:clrMapOvr>
    <a:masterClrMapping/>
  </p:clrMapOvr>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userDrawn="1">
  <p:cSld name="Introduction">
    <p:spTree>
      <p:nvGrpSpPr>
        <p:cNvPr id="1" name=""/>
        <p:cNvGrpSpPr/>
        <p:nvPr/>
      </p:nvGrpSpPr>
      <p:grpSpPr>
        <a:xfrm>
          <a:off x="0" y="0"/>
          <a:ext cx="0" cy="0"/>
          <a:chOff x="0" y="0"/>
          <a:chExt cx="0" cy="0"/>
        </a:xfrm>
      </p:grpSpPr>
      <p:sp>
        <p:nvSpPr>
          <p:cNvPr id="4" name="Rectangle 3"/>
          <p:cNvSpPr/>
          <p:nvPr userDrawn="1"/>
        </p:nvSpPr>
        <p:spPr>
          <a:xfrm>
            <a:off x="0" y="3937000"/>
            <a:ext cx="9144000" cy="2921000"/>
          </a:xfrm>
          <a:prstGeom prst="rect">
            <a:avLst/>
          </a:prstGeom>
          <a:solidFill>
            <a:srgbClr val="1B283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defTabSz="914175" rtl="0"/>
            <a:endParaRPr lang="en-US">
              <a:solidFill>
                <a:prstClr val="white"/>
              </a:solidFill>
            </a:endParaRPr>
          </a:p>
        </p:txBody>
      </p:sp>
      <p:sp>
        <p:nvSpPr>
          <p:cNvPr id="6" name="Picture Placeholder 5"/>
          <p:cNvSpPr>
            <a:spLocks noGrp="1"/>
          </p:cNvSpPr>
          <p:nvPr>
            <p:ph type="pic" sz="quarter" idx="10" hasCustomPrompt="1"/>
          </p:nvPr>
        </p:nvSpPr>
        <p:spPr>
          <a:xfrm>
            <a:off x="0" y="0"/>
            <a:ext cx="9144000" cy="3937000"/>
          </a:xfrm>
          <a:prstGeom prst="rect">
            <a:avLst/>
          </a:prstGeom>
        </p:spPr>
        <p:txBody>
          <a:bodyPr lIns="91422" tIns="45711" rIns="91422" bIns="45711" anchor="ctr"/>
          <a:lstStyle>
            <a:lvl1pPr marL="0" indent="0" algn="ctr">
              <a:buNone/>
              <a:defRPr lang="en-US" sz="800" dirty="0">
                <a:solidFill>
                  <a:schemeClr val="tx1">
                    <a:lumMod val="60000"/>
                    <a:lumOff val="40000"/>
                  </a:schemeClr>
                </a:solidFill>
              </a:defRPr>
            </a:lvl1pPr>
          </a:lstStyle>
          <a:p>
            <a:r>
              <a:rPr lang="en-US" dirty="0" smtClean="0"/>
              <a:t>Insert Image</a:t>
            </a:r>
            <a:endParaRPr lang="en-US" dirty="0"/>
          </a:p>
        </p:txBody>
      </p:sp>
      <p:sp>
        <p:nvSpPr>
          <p:cNvPr id="5" name="Text Placeholder 10"/>
          <p:cNvSpPr>
            <a:spLocks noGrp="1"/>
          </p:cNvSpPr>
          <p:nvPr>
            <p:ph type="body" sz="quarter" idx="14"/>
          </p:nvPr>
        </p:nvSpPr>
        <p:spPr>
          <a:xfrm>
            <a:off x="250031" y="4639050"/>
            <a:ext cx="8178929" cy="280985"/>
          </a:xfrm>
          <a:prstGeom prst="rect">
            <a:avLst/>
          </a:prstGeom>
        </p:spPr>
        <p:txBody>
          <a:bodyPr lIns="0" tIns="0" rIns="0" bIns="0">
            <a:normAutofit/>
          </a:bodyPr>
          <a:lstStyle>
            <a:lvl1pPr marL="0" indent="0" algn="l" defTabSz="685800" rtl="0" eaLnBrk="1" latinLnBrk="0" hangingPunct="1">
              <a:buNone/>
              <a:defRPr lang="id-ID" sz="1050" b="0" kern="1200" dirty="0">
                <a:solidFill>
                  <a:schemeClr val="bg1">
                    <a:lumMod val="65000"/>
                  </a:schemeClr>
                </a:solidFill>
                <a:latin typeface="Source Sans Pro Light" panose="020B0403030403020204" pitchFamily="34" charset="0"/>
                <a:ea typeface="+mn-ea"/>
                <a:cs typeface="+mn-cs"/>
              </a:defRPr>
            </a:lvl1pPr>
          </a:lstStyle>
          <a:p>
            <a:pPr lvl="0"/>
            <a:endParaRPr lang="id-ID" dirty="0"/>
          </a:p>
        </p:txBody>
      </p:sp>
      <p:sp>
        <p:nvSpPr>
          <p:cNvPr id="7" name="Text Placeholder 10"/>
          <p:cNvSpPr>
            <a:spLocks noGrp="1"/>
          </p:cNvSpPr>
          <p:nvPr>
            <p:ph type="body" sz="quarter" idx="13"/>
          </p:nvPr>
        </p:nvSpPr>
        <p:spPr>
          <a:xfrm>
            <a:off x="250032" y="4194549"/>
            <a:ext cx="8178929" cy="444500"/>
          </a:xfrm>
          <a:prstGeom prst="rect">
            <a:avLst/>
          </a:prstGeom>
        </p:spPr>
        <p:txBody>
          <a:bodyPr lIns="0" tIns="0" rIns="0" bIns="0">
            <a:noAutofit/>
          </a:bodyPr>
          <a:lstStyle>
            <a:lvl1pPr marL="0" indent="0" algn="l" defTabSz="457082" rtl="0" eaLnBrk="1" latinLnBrk="0" hangingPunct="1">
              <a:spcBef>
                <a:spcPct val="20000"/>
              </a:spcBef>
              <a:buFont typeface="Arial"/>
              <a:buNone/>
              <a:defRPr lang="id-ID" sz="2100" b="0" kern="1200" dirty="0">
                <a:solidFill>
                  <a:schemeClr val="tx1">
                    <a:lumMod val="65000"/>
                    <a:lumOff val="35000"/>
                  </a:schemeClr>
                </a:solidFill>
                <a:latin typeface="Source Sans Pro" panose="020B0503030403020204" pitchFamily="34" charset="0"/>
                <a:ea typeface="Segoe UI" panose="020B0502040204020203" pitchFamily="34" charset="0"/>
                <a:cs typeface="Segoe UI Semilight" panose="020B0402040204020203" pitchFamily="34" charset="0"/>
              </a:defRPr>
            </a:lvl1pPr>
          </a:lstStyle>
          <a:p>
            <a:pPr lvl="0"/>
            <a:endParaRPr lang="id-ID" dirty="0"/>
          </a:p>
        </p:txBody>
      </p:sp>
    </p:spTree>
    <p:extLst>
      <p:ext uri="{BB962C8B-B14F-4D97-AF65-F5344CB8AC3E}">
        <p14:creationId xmlns:p14="http://schemas.microsoft.com/office/powerpoint/2010/main" val="95977254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77B1AD-D523-4C0D-8362-A7CFF4E86502}" type="datetimeFigureOut">
              <a:rPr lang="en-US" smtClean="0">
                <a:solidFill>
                  <a:srgbClr val="000000">
                    <a:tint val="75000"/>
                  </a:srgbClr>
                </a:solidFill>
              </a:rPr>
              <a:pPr/>
              <a:t>4/12/2020</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F8B9E821-CB41-4557-879C-24BFC1EF65F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4459585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omment 02">
    <p:spTree>
      <p:nvGrpSpPr>
        <p:cNvPr id="1" name=""/>
        <p:cNvGrpSpPr/>
        <p:nvPr/>
      </p:nvGrpSpPr>
      <p:grpSpPr>
        <a:xfrm>
          <a:off x="0" y="0"/>
          <a:ext cx="0" cy="0"/>
          <a:chOff x="0" y="0"/>
          <a:chExt cx="0" cy="0"/>
        </a:xfrm>
      </p:grpSpPr>
      <p:sp>
        <p:nvSpPr>
          <p:cNvPr id="7" name="그림 개체 틀 8"/>
          <p:cNvSpPr>
            <a:spLocks noGrp="1"/>
          </p:cNvSpPr>
          <p:nvPr>
            <p:ph type="pic" sz="quarter" idx="10" hasCustomPrompt="1"/>
          </p:nvPr>
        </p:nvSpPr>
        <p:spPr>
          <a:xfrm>
            <a:off x="641350" y="5234844"/>
            <a:ext cx="516182" cy="688243"/>
          </a:xfrm>
          <a:prstGeom prst="ellipse">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800" dirty="0">
                <a:solidFill>
                  <a:srgbClr val="FFFFFF"/>
                </a:solidFill>
                <a:latin typeface="Arial" panose="020B0604020202020204" pitchFamily="34" charset="0"/>
              </a:defRPr>
            </a:lvl1pPr>
          </a:lstStyle>
          <a:p>
            <a:pPr marL="0" lvl="0" algn="ctr"/>
            <a:r>
              <a:rPr lang="en-US" altLang="ko-KR" dirty="0" smtClean="0"/>
              <a:t>Insert Image</a:t>
            </a:r>
            <a:endParaRPr lang="ko-KR" altLang="en-US" dirty="0"/>
          </a:p>
        </p:txBody>
      </p:sp>
      <p:sp>
        <p:nvSpPr>
          <p:cNvPr id="8" name="Rectangle 5"/>
          <p:cNvSpPr/>
          <p:nvPr userDrawn="1"/>
        </p:nvSpPr>
        <p:spPr>
          <a:xfrm>
            <a:off x="628650" y="1805843"/>
            <a:ext cx="2317750" cy="3327400"/>
          </a:xfrm>
          <a:custGeom>
            <a:avLst/>
            <a:gdLst>
              <a:gd name="connsiteX0" fmla="*/ 0 w 3464190"/>
              <a:gd name="connsiteY0" fmla="*/ 0 h 1003300"/>
              <a:gd name="connsiteX1" fmla="*/ 3464190 w 3464190"/>
              <a:gd name="connsiteY1" fmla="*/ 0 h 1003300"/>
              <a:gd name="connsiteX2" fmla="*/ 3464190 w 3464190"/>
              <a:gd name="connsiteY2" fmla="*/ 1003300 h 1003300"/>
              <a:gd name="connsiteX3" fmla="*/ 0 w 3464190"/>
              <a:gd name="connsiteY3" fmla="*/ 1003300 h 1003300"/>
              <a:gd name="connsiteX4" fmla="*/ 0 w 3464190"/>
              <a:gd name="connsiteY4" fmla="*/ 0 h 1003300"/>
              <a:gd name="connsiteX0" fmla="*/ 0 w 3464190"/>
              <a:gd name="connsiteY0" fmla="*/ 0 h 1003300"/>
              <a:gd name="connsiteX1" fmla="*/ 3464190 w 3464190"/>
              <a:gd name="connsiteY1" fmla="*/ 0 h 1003300"/>
              <a:gd name="connsiteX2" fmla="*/ 3464190 w 3464190"/>
              <a:gd name="connsiteY2" fmla="*/ 1003300 h 1003300"/>
              <a:gd name="connsiteX3" fmla="*/ 501650 w 3464190"/>
              <a:gd name="connsiteY3" fmla="*/ 996950 h 1003300"/>
              <a:gd name="connsiteX4" fmla="*/ 0 w 3464190"/>
              <a:gd name="connsiteY4" fmla="*/ 1003300 h 1003300"/>
              <a:gd name="connsiteX5" fmla="*/ 0 w 3464190"/>
              <a:gd name="connsiteY5" fmla="*/ 0 h 1003300"/>
              <a:gd name="connsiteX0" fmla="*/ 0 w 3464190"/>
              <a:gd name="connsiteY0" fmla="*/ 0 h 1003300"/>
              <a:gd name="connsiteX1" fmla="*/ 3464190 w 3464190"/>
              <a:gd name="connsiteY1" fmla="*/ 0 h 1003300"/>
              <a:gd name="connsiteX2" fmla="*/ 3464190 w 3464190"/>
              <a:gd name="connsiteY2" fmla="*/ 1003300 h 1003300"/>
              <a:gd name="connsiteX3" fmla="*/ 635000 w 3464190"/>
              <a:gd name="connsiteY3" fmla="*/ 996950 h 1003300"/>
              <a:gd name="connsiteX4" fmla="*/ 501650 w 3464190"/>
              <a:gd name="connsiteY4" fmla="*/ 996950 h 1003300"/>
              <a:gd name="connsiteX5" fmla="*/ 0 w 3464190"/>
              <a:gd name="connsiteY5" fmla="*/ 1003300 h 1003300"/>
              <a:gd name="connsiteX6" fmla="*/ 0 w 3464190"/>
              <a:gd name="connsiteY6" fmla="*/ 0 h 1003300"/>
              <a:gd name="connsiteX0" fmla="*/ 0 w 3464190"/>
              <a:gd name="connsiteY0" fmla="*/ 0 h 1003300"/>
              <a:gd name="connsiteX1" fmla="*/ 3464190 w 3464190"/>
              <a:gd name="connsiteY1" fmla="*/ 0 h 1003300"/>
              <a:gd name="connsiteX2" fmla="*/ 3464190 w 3464190"/>
              <a:gd name="connsiteY2" fmla="*/ 1003300 h 1003300"/>
              <a:gd name="connsiteX3" fmla="*/ 793750 w 3464190"/>
              <a:gd name="connsiteY3" fmla="*/ 990600 h 1003300"/>
              <a:gd name="connsiteX4" fmla="*/ 635000 w 3464190"/>
              <a:gd name="connsiteY4" fmla="*/ 996950 h 1003300"/>
              <a:gd name="connsiteX5" fmla="*/ 501650 w 3464190"/>
              <a:gd name="connsiteY5" fmla="*/ 996950 h 1003300"/>
              <a:gd name="connsiteX6" fmla="*/ 0 w 3464190"/>
              <a:gd name="connsiteY6" fmla="*/ 1003300 h 1003300"/>
              <a:gd name="connsiteX7" fmla="*/ 0 w 3464190"/>
              <a:gd name="connsiteY7" fmla="*/ 0 h 1003300"/>
              <a:gd name="connsiteX0" fmla="*/ 0 w 3464190"/>
              <a:gd name="connsiteY0" fmla="*/ 0 h 1187450"/>
              <a:gd name="connsiteX1" fmla="*/ 3464190 w 3464190"/>
              <a:gd name="connsiteY1" fmla="*/ 0 h 1187450"/>
              <a:gd name="connsiteX2" fmla="*/ 3464190 w 3464190"/>
              <a:gd name="connsiteY2" fmla="*/ 1003300 h 1187450"/>
              <a:gd name="connsiteX3" fmla="*/ 793750 w 3464190"/>
              <a:gd name="connsiteY3" fmla="*/ 990600 h 1187450"/>
              <a:gd name="connsiteX4" fmla="*/ 501650 w 3464190"/>
              <a:gd name="connsiteY4" fmla="*/ 1187450 h 1187450"/>
              <a:gd name="connsiteX5" fmla="*/ 501650 w 3464190"/>
              <a:gd name="connsiteY5" fmla="*/ 996950 h 1187450"/>
              <a:gd name="connsiteX6" fmla="*/ 0 w 3464190"/>
              <a:gd name="connsiteY6" fmla="*/ 1003300 h 1187450"/>
              <a:gd name="connsiteX7" fmla="*/ 0 w 3464190"/>
              <a:gd name="connsiteY7" fmla="*/ 0 h 1187450"/>
              <a:gd name="connsiteX0" fmla="*/ 0 w 3464190"/>
              <a:gd name="connsiteY0" fmla="*/ 0 h 1187450"/>
              <a:gd name="connsiteX1" fmla="*/ 3464190 w 3464190"/>
              <a:gd name="connsiteY1" fmla="*/ 0 h 1187450"/>
              <a:gd name="connsiteX2" fmla="*/ 3464190 w 3464190"/>
              <a:gd name="connsiteY2" fmla="*/ 1003300 h 1187450"/>
              <a:gd name="connsiteX3" fmla="*/ 671223 w 3464190"/>
              <a:gd name="connsiteY3" fmla="*/ 1099374 h 1187450"/>
              <a:gd name="connsiteX4" fmla="*/ 501650 w 3464190"/>
              <a:gd name="connsiteY4" fmla="*/ 1187450 h 1187450"/>
              <a:gd name="connsiteX5" fmla="*/ 501650 w 3464190"/>
              <a:gd name="connsiteY5" fmla="*/ 996950 h 1187450"/>
              <a:gd name="connsiteX6" fmla="*/ 0 w 3464190"/>
              <a:gd name="connsiteY6" fmla="*/ 1003300 h 1187450"/>
              <a:gd name="connsiteX7" fmla="*/ 0 w 3464190"/>
              <a:gd name="connsiteY7" fmla="*/ 0 h 1187450"/>
              <a:gd name="connsiteX0" fmla="*/ 0 w 3464190"/>
              <a:gd name="connsiteY0" fmla="*/ 0 h 1187450"/>
              <a:gd name="connsiteX1" fmla="*/ 3464190 w 3464190"/>
              <a:gd name="connsiteY1" fmla="*/ 0 h 1187450"/>
              <a:gd name="connsiteX2" fmla="*/ 3464190 w 3464190"/>
              <a:gd name="connsiteY2" fmla="*/ 1003300 h 1187450"/>
              <a:gd name="connsiteX3" fmla="*/ 671223 w 3464190"/>
              <a:gd name="connsiteY3" fmla="*/ 1099374 h 1187450"/>
              <a:gd name="connsiteX4" fmla="*/ 501650 w 3464190"/>
              <a:gd name="connsiteY4" fmla="*/ 1187450 h 1187450"/>
              <a:gd name="connsiteX5" fmla="*/ 501649 w 3464190"/>
              <a:gd name="connsiteY5" fmla="*/ 1096659 h 1187450"/>
              <a:gd name="connsiteX6" fmla="*/ 0 w 3464190"/>
              <a:gd name="connsiteY6" fmla="*/ 1003300 h 1187450"/>
              <a:gd name="connsiteX7" fmla="*/ 0 w 3464190"/>
              <a:gd name="connsiteY7" fmla="*/ 0 h 1187450"/>
              <a:gd name="connsiteX0" fmla="*/ 22278 w 3486468"/>
              <a:gd name="connsiteY0" fmla="*/ 0 h 1187450"/>
              <a:gd name="connsiteX1" fmla="*/ 3486468 w 3486468"/>
              <a:gd name="connsiteY1" fmla="*/ 0 h 1187450"/>
              <a:gd name="connsiteX2" fmla="*/ 3486468 w 3486468"/>
              <a:gd name="connsiteY2" fmla="*/ 1003300 h 1187450"/>
              <a:gd name="connsiteX3" fmla="*/ 693501 w 3486468"/>
              <a:gd name="connsiteY3" fmla="*/ 1099374 h 1187450"/>
              <a:gd name="connsiteX4" fmla="*/ 523928 w 3486468"/>
              <a:gd name="connsiteY4" fmla="*/ 1187450 h 1187450"/>
              <a:gd name="connsiteX5" fmla="*/ 523927 w 3486468"/>
              <a:gd name="connsiteY5" fmla="*/ 1096659 h 1187450"/>
              <a:gd name="connsiteX6" fmla="*/ 0 w 3486468"/>
              <a:gd name="connsiteY6" fmla="*/ 1093945 h 1187450"/>
              <a:gd name="connsiteX7" fmla="*/ 22278 w 3486468"/>
              <a:gd name="connsiteY7" fmla="*/ 0 h 1187450"/>
              <a:gd name="connsiteX0" fmla="*/ 22278 w 3486468"/>
              <a:gd name="connsiteY0" fmla="*/ 0 h 1187450"/>
              <a:gd name="connsiteX1" fmla="*/ 3486468 w 3486468"/>
              <a:gd name="connsiteY1" fmla="*/ 0 h 1187450"/>
              <a:gd name="connsiteX2" fmla="*/ 3486468 w 3486468"/>
              <a:gd name="connsiteY2" fmla="*/ 1096967 h 1187450"/>
              <a:gd name="connsiteX3" fmla="*/ 693501 w 3486468"/>
              <a:gd name="connsiteY3" fmla="*/ 1099374 h 1187450"/>
              <a:gd name="connsiteX4" fmla="*/ 523928 w 3486468"/>
              <a:gd name="connsiteY4" fmla="*/ 1187450 h 1187450"/>
              <a:gd name="connsiteX5" fmla="*/ 523927 w 3486468"/>
              <a:gd name="connsiteY5" fmla="*/ 1096659 h 1187450"/>
              <a:gd name="connsiteX6" fmla="*/ 0 w 3486468"/>
              <a:gd name="connsiteY6" fmla="*/ 1093945 h 1187450"/>
              <a:gd name="connsiteX7" fmla="*/ 22278 w 3486468"/>
              <a:gd name="connsiteY7" fmla="*/ 0 h 118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6468" h="1187450">
                <a:moveTo>
                  <a:pt x="22278" y="0"/>
                </a:moveTo>
                <a:lnTo>
                  <a:pt x="3486468" y="0"/>
                </a:lnTo>
                <a:lnTo>
                  <a:pt x="3486468" y="1096967"/>
                </a:lnTo>
                <a:lnTo>
                  <a:pt x="693501" y="1099374"/>
                </a:lnTo>
                <a:lnTo>
                  <a:pt x="523928" y="1187450"/>
                </a:lnTo>
                <a:cubicBezTo>
                  <a:pt x="523928" y="1157186"/>
                  <a:pt x="523927" y="1126923"/>
                  <a:pt x="523927" y="1096659"/>
                </a:cubicBezTo>
                <a:lnTo>
                  <a:pt x="0" y="1093945"/>
                </a:lnTo>
                <a:lnTo>
                  <a:pt x="22278" y="0"/>
                </a:lnTo>
                <a:close/>
              </a:path>
            </a:pathLst>
          </a:custGeom>
          <a:noFill/>
          <a:ln w="12700">
            <a:solidFill>
              <a:schemeClr val="accent6"/>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rtl="0"/>
            <a:endParaRPr lang="en-US" dirty="0">
              <a:solidFill>
                <a:srgbClr val="000000"/>
              </a:solidFill>
              <a:latin typeface="Arial" panose="020B0604020202020204" pitchFamily="34" charset="0"/>
            </a:endParaRPr>
          </a:p>
        </p:txBody>
      </p:sp>
      <p:sp>
        <p:nvSpPr>
          <p:cNvPr id="12" name="그림 개체 틀 8"/>
          <p:cNvSpPr>
            <a:spLocks noGrp="1"/>
          </p:cNvSpPr>
          <p:nvPr>
            <p:ph type="pic" sz="quarter" idx="11" hasCustomPrompt="1"/>
          </p:nvPr>
        </p:nvSpPr>
        <p:spPr>
          <a:xfrm>
            <a:off x="3486151" y="5234844"/>
            <a:ext cx="516182" cy="688243"/>
          </a:xfrm>
          <a:prstGeom prst="ellipse">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800" dirty="0">
                <a:solidFill>
                  <a:srgbClr val="FFFFFF"/>
                </a:solidFill>
                <a:latin typeface="Arial" panose="020B0604020202020204" pitchFamily="34" charset="0"/>
              </a:defRPr>
            </a:lvl1pPr>
          </a:lstStyle>
          <a:p>
            <a:pPr marL="0" lvl="0" algn="ctr"/>
            <a:r>
              <a:rPr lang="en-US" altLang="ko-KR" dirty="0" smtClean="0"/>
              <a:t>Insert Image</a:t>
            </a:r>
            <a:endParaRPr lang="ko-KR" altLang="en-US" dirty="0"/>
          </a:p>
        </p:txBody>
      </p:sp>
      <p:sp>
        <p:nvSpPr>
          <p:cNvPr id="13" name="Rectangle 5"/>
          <p:cNvSpPr/>
          <p:nvPr userDrawn="1"/>
        </p:nvSpPr>
        <p:spPr>
          <a:xfrm>
            <a:off x="3473451" y="1805843"/>
            <a:ext cx="2317750" cy="3327400"/>
          </a:xfrm>
          <a:custGeom>
            <a:avLst/>
            <a:gdLst>
              <a:gd name="connsiteX0" fmla="*/ 0 w 3464190"/>
              <a:gd name="connsiteY0" fmla="*/ 0 h 1003300"/>
              <a:gd name="connsiteX1" fmla="*/ 3464190 w 3464190"/>
              <a:gd name="connsiteY1" fmla="*/ 0 h 1003300"/>
              <a:gd name="connsiteX2" fmla="*/ 3464190 w 3464190"/>
              <a:gd name="connsiteY2" fmla="*/ 1003300 h 1003300"/>
              <a:gd name="connsiteX3" fmla="*/ 0 w 3464190"/>
              <a:gd name="connsiteY3" fmla="*/ 1003300 h 1003300"/>
              <a:gd name="connsiteX4" fmla="*/ 0 w 3464190"/>
              <a:gd name="connsiteY4" fmla="*/ 0 h 1003300"/>
              <a:gd name="connsiteX0" fmla="*/ 0 w 3464190"/>
              <a:gd name="connsiteY0" fmla="*/ 0 h 1003300"/>
              <a:gd name="connsiteX1" fmla="*/ 3464190 w 3464190"/>
              <a:gd name="connsiteY1" fmla="*/ 0 h 1003300"/>
              <a:gd name="connsiteX2" fmla="*/ 3464190 w 3464190"/>
              <a:gd name="connsiteY2" fmla="*/ 1003300 h 1003300"/>
              <a:gd name="connsiteX3" fmla="*/ 501650 w 3464190"/>
              <a:gd name="connsiteY3" fmla="*/ 996950 h 1003300"/>
              <a:gd name="connsiteX4" fmla="*/ 0 w 3464190"/>
              <a:gd name="connsiteY4" fmla="*/ 1003300 h 1003300"/>
              <a:gd name="connsiteX5" fmla="*/ 0 w 3464190"/>
              <a:gd name="connsiteY5" fmla="*/ 0 h 1003300"/>
              <a:gd name="connsiteX0" fmla="*/ 0 w 3464190"/>
              <a:gd name="connsiteY0" fmla="*/ 0 h 1003300"/>
              <a:gd name="connsiteX1" fmla="*/ 3464190 w 3464190"/>
              <a:gd name="connsiteY1" fmla="*/ 0 h 1003300"/>
              <a:gd name="connsiteX2" fmla="*/ 3464190 w 3464190"/>
              <a:gd name="connsiteY2" fmla="*/ 1003300 h 1003300"/>
              <a:gd name="connsiteX3" fmla="*/ 635000 w 3464190"/>
              <a:gd name="connsiteY3" fmla="*/ 996950 h 1003300"/>
              <a:gd name="connsiteX4" fmla="*/ 501650 w 3464190"/>
              <a:gd name="connsiteY4" fmla="*/ 996950 h 1003300"/>
              <a:gd name="connsiteX5" fmla="*/ 0 w 3464190"/>
              <a:gd name="connsiteY5" fmla="*/ 1003300 h 1003300"/>
              <a:gd name="connsiteX6" fmla="*/ 0 w 3464190"/>
              <a:gd name="connsiteY6" fmla="*/ 0 h 1003300"/>
              <a:gd name="connsiteX0" fmla="*/ 0 w 3464190"/>
              <a:gd name="connsiteY0" fmla="*/ 0 h 1003300"/>
              <a:gd name="connsiteX1" fmla="*/ 3464190 w 3464190"/>
              <a:gd name="connsiteY1" fmla="*/ 0 h 1003300"/>
              <a:gd name="connsiteX2" fmla="*/ 3464190 w 3464190"/>
              <a:gd name="connsiteY2" fmla="*/ 1003300 h 1003300"/>
              <a:gd name="connsiteX3" fmla="*/ 793750 w 3464190"/>
              <a:gd name="connsiteY3" fmla="*/ 990600 h 1003300"/>
              <a:gd name="connsiteX4" fmla="*/ 635000 w 3464190"/>
              <a:gd name="connsiteY4" fmla="*/ 996950 h 1003300"/>
              <a:gd name="connsiteX5" fmla="*/ 501650 w 3464190"/>
              <a:gd name="connsiteY5" fmla="*/ 996950 h 1003300"/>
              <a:gd name="connsiteX6" fmla="*/ 0 w 3464190"/>
              <a:gd name="connsiteY6" fmla="*/ 1003300 h 1003300"/>
              <a:gd name="connsiteX7" fmla="*/ 0 w 3464190"/>
              <a:gd name="connsiteY7" fmla="*/ 0 h 1003300"/>
              <a:gd name="connsiteX0" fmla="*/ 0 w 3464190"/>
              <a:gd name="connsiteY0" fmla="*/ 0 h 1187450"/>
              <a:gd name="connsiteX1" fmla="*/ 3464190 w 3464190"/>
              <a:gd name="connsiteY1" fmla="*/ 0 h 1187450"/>
              <a:gd name="connsiteX2" fmla="*/ 3464190 w 3464190"/>
              <a:gd name="connsiteY2" fmla="*/ 1003300 h 1187450"/>
              <a:gd name="connsiteX3" fmla="*/ 793750 w 3464190"/>
              <a:gd name="connsiteY3" fmla="*/ 990600 h 1187450"/>
              <a:gd name="connsiteX4" fmla="*/ 501650 w 3464190"/>
              <a:gd name="connsiteY4" fmla="*/ 1187450 h 1187450"/>
              <a:gd name="connsiteX5" fmla="*/ 501650 w 3464190"/>
              <a:gd name="connsiteY5" fmla="*/ 996950 h 1187450"/>
              <a:gd name="connsiteX6" fmla="*/ 0 w 3464190"/>
              <a:gd name="connsiteY6" fmla="*/ 1003300 h 1187450"/>
              <a:gd name="connsiteX7" fmla="*/ 0 w 3464190"/>
              <a:gd name="connsiteY7" fmla="*/ 0 h 1187450"/>
              <a:gd name="connsiteX0" fmla="*/ 0 w 3464190"/>
              <a:gd name="connsiteY0" fmla="*/ 0 h 1187450"/>
              <a:gd name="connsiteX1" fmla="*/ 3464190 w 3464190"/>
              <a:gd name="connsiteY1" fmla="*/ 0 h 1187450"/>
              <a:gd name="connsiteX2" fmla="*/ 3464190 w 3464190"/>
              <a:gd name="connsiteY2" fmla="*/ 1003300 h 1187450"/>
              <a:gd name="connsiteX3" fmla="*/ 671223 w 3464190"/>
              <a:gd name="connsiteY3" fmla="*/ 1099374 h 1187450"/>
              <a:gd name="connsiteX4" fmla="*/ 501650 w 3464190"/>
              <a:gd name="connsiteY4" fmla="*/ 1187450 h 1187450"/>
              <a:gd name="connsiteX5" fmla="*/ 501650 w 3464190"/>
              <a:gd name="connsiteY5" fmla="*/ 996950 h 1187450"/>
              <a:gd name="connsiteX6" fmla="*/ 0 w 3464190"/>
              <a:gd name="connsiteY6" fmla="*/ 1003300 h 1187450"/>
              <a:gd name="connsiteX7" fmla="*/ 0 w 3464190"/>
              <a:gd name="connsiteY7" fmla="*/ 0 h 1187450"/>
              <a:gd name="connsiteX0" fmla="*/ 0 w 3464190"/>
              <a:gd name="connsiteY0" fmla="*/ 0 h 1187450"/>
              <a:gd name="connsiteX1" fmla="*/ 3464190 w 3464190"/>
              <a:gd name="connsiteY1" fmla="*/ 0 h 1187450"/>
              <a:gd name="connsiteX2" fmla="*/ 3464190 w 3464190"/>
              <a:gd name="connsiteY2" fmla="*/ 1003300 h 1187450"/>
              <a:gd name="connsiteX3" fmla="*/ 671223 w 3464190"/>
              <a:gd name="connsiteY3" fmla="*/ 1099374 h 1187450"/>
              <a:gd name="connsiteX4" fmla="*/ 501650 w 3464190"/>
              <a:gd name="connsiteY4" fmla="*/ 1187450 h 1187450"/>
              <a:gd name="connsiteX5" fmla="*/ 501649 w 3464190"/>
              <a:gd name="connsiteY5" fmla="*/ 1096659 h 1187450"/>
              <a:gd name="connsiteX6" fmla="*/ 0 w 3464190"/>
              <a:gd name="connsiteY6" fmla="*/ 1003300 h 1187450"/>
              <a:gd name="connsiteX7" fmla="*/ 0 w 3464190"/>
              <a:gd name="connsiteY7" fmla="*/ 0 h 1187450"/>
              <a:gd name="connsiteX0" fmla="*/ 22278 w 3486468"/>
              <a:gd name="connsiteY0" fmla="*/ 0 h 1187450"/>
              <a:gd name="connsiteX1" fmla="*/ 3486468 w 3486468"/>
              <a:gd name="connsiteY1" fmla="*/ 0 h 1187450"/>
              <a:gd name="connsiteX2" fmla="*/ 3486468 w 3486468"/>
              <a:gd name="connsiteY2" fmla="*/ 1003300 h 1187450"/>
              <a:gd name="connsiteX3" fmla="*/ 693501 w 3486468"/>
              <a:gd name="connsiteY3" fmla="*/ 1099374 h 1187450"/>
              <a:gd name="connsiteX4" fmla="*/ 523928 w 3486468"/>
              <a:gd name="connsiteY4" fmla="*/ 1187450 h 1187450"/>
              <a:gd name="connsiteX5" fmla="*/ 523927 w 3486468"/>
              <a:gd name="connsiteY5" fmla="*/ 1096659 h 1187450"/>
              <a:gd name="connsiteX6" fmla="*/ 0 w 3486468"/>
              <a:gd name="connsiteY6" fmla="*/ 1093945 h 1187450"/>
              <a:gd name="connsiteX7" fmla="*/ 22278 w 3486468"/>
              <a:gd name="connsiteY7" fmla="*/ 0 h 1187450"/>
              <a:gd name="connsiteX0" fmla="*/ 22278 w 3486468"/>
              <a:gd name="connsiteY0" fmla="*/ 0 h 1187450"/>
              <a:gd name="connsiteX1" fmla="*/ 3486468 w 3486468"/>
              <a:gd name="connsiteY1" fmla="*/ 0 h 1187450"/>
              <a:gd name="connsiteX2" fmla="*/ 3486468 w 3486468"/>
              <a:gd name="connsiteY2" fmla="*/ 1096967 h 1187450"/>
              <a:gd name="connsiteX3" fmla="*/ 693501 w 3486468"/>
              <a:gd name="connsiteY3" fmla="*/ 1099374 h 1187450"/>
              <a:gd name="connsiteX4" fmla="*/ 523928 w 3486468"/>
              <a:gd name="connsiteY4" fmla="*/ 1187450 h 1187450"/>
              <a:gd name="connsiteX5" fmla="*/ 523927 w 3486468"/>
              <a:gd name="connsiteY5" fmla="*/ 1096659 h 1187450"/>
              <a:gd name="connsiteX6" fmla="*/ 0 w 3486468"/>
              <a:gd name="connsiteY6" fmla="*/ 1093945 h 1187450"/>
              <a:gd name="connsiteX7" fmla="*/ 22278 w 3486468"/>
              <a:gd name="connsiteY7" fmla="*/ 0 h 118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6468" h="1187450">
                <a:moveTo>
                  <a:pt x="22278" y="0"/>
                </a:moveTo>
                <a:lnTo>
                  <a:pt x="3486468" y="0"/>
                </a:lnTo>
                <a:lnTo>
                  <a:pt x="3486468" y="1096967"/>
                </a:lnTo>
                <a:lnTo>
                  <a:pt x="693501" y="1099374"/>
                </a:lnTo>
                <a:lnTo>
                  <a:pt x="523928" y="1187450"/>
                </a:lnTo>
                <a:cubicBezTo>
                  <a:pt x="523928" y="1157186"/>
                  <a:pt x="523927" y="1126923"/>
                  <a:pt x="523927" y="1096659"/>
                </a:cubicBezTo>
                <a:lnTo>
                  <a:pt x="0" y="1093945"/>
                </a:lnTo>
                <a:lnTo>
                  <a:pt x="22278" y="0"/>
                </a:lnTo>
                <a:close/>
              </a:path>
            </a:pathLst>
          </a:custGeom>
          <a:noFill/>
          <a:ln w="12700">
            <a:solidFill>
              <a:srgbClr val="F4C300"/>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rtl="0"/>
            <a:endParaRPr lang="en-US" dirty="0">
              <a:solidFill>
                <a:srgbClr val="000000"/>
              </a:solidFill>
              <a:latin typeface="Arial" panose="020B0604020202020204" pitchFamily="34" charset="0"/>
            </a:endParaRPr>
          </a:p>
        </p:txBody>
      </p:sp>
      <p:sp>
        <p:nvSpPr>
          <p:cNvPr id="14" name="그림 개체 틀 8"/>
          <p:cNvSpPr>
            <a:spLocks noGrp="1"/>
          </p:cNvSpPr>
          <p:nvPr>
            <p:ph type="pic" sz="quarter" idx="12" hasCustomPrompt="1"/>
          </p:nvPr>
        </p:nvSpPr>
        <p:spPr>
          <a:xfrm>
            <a:off x="6299200" y="5234844"/>
            <a:ext cx="516182" cy="688243"/>
          </a:xfrm>
          <a:prstGeom prst="ellipse">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800" dirty="0">
                <a:solidFill>
                  <a:srgbClr val="FFFFFF"/>
                </a:solidFill>
                <a:latin typeface="Arial" panose="020B0604020202020204" pitchFamily="34" charset="0"/>
              </a:defRPr>
            </a:lvl1pPr>
          </a:lstStyle>
          <a:p>
            <a:pPr marL="0" lvl="0" algn="ctr"/>
            <a:r>
              <a:rPr lang="en-US" altLang="ko-KR" dirty="0" smtClean="0"/>
              <a:t>Insert Image</a:t>
            </a:r>
            <a:endParaRPr lang="ko-KR" altLang="en-US" dirty="0"/>
          </a:p>
        </p:txBody>
      </p:sp>
      <p:sp>
        <p:nvSpPr>
          <p:cNvPr id="15" name="Rectangle 5"/>
          <p:cNvSpPr/>
          <p:nvPr userDrawn="1"/>
        </p:nvSpPr>
        <p:spPr>
          <a:xfrm>
            <a:off x="6286500" y="1805843"/>
            <a:ext cx="2317750" cy="3327400"/>
          </a:xfrm>
          <a:custGeom>
            <a:avLst/>
            <a:gdLst>
              <a:gd name="connsiteX0" fmla="*/ 0 w 3464190"/>
              <a:gd name="connsiteY0" fmla="*/ 0 h 1003300"/>
              <a:gd name="connsiteX1" fmla="*/ 3464190 w 3464190"/>
              <a:gd name="connsiteY1" fmla="*/ 0 h 1003300"/>
              <a:gd name="connsiteX2" fmla="*/ 3464190 w 3464190"/>
              <a:gd name="connsiteY2" fmla="*/ 1003300 h 1003300"/>
              <a:gd name="connsiteX3" fmla="*/ 0 w 3464190"/>
              <a:gd name="connsiteY3" fmla="*/ 1003300 h 1003300"/>
              <a:gd name="connsiteX4" fmla="*/ 0 w 3464190"/>
              <a:gd name="connsiteY4" fmla="*/ 0 h 1003300"/>
              <a:gd name="connsiteX0" fmla="*/ 0 w 3464190"/>
              <a:gd name="connsiteY0" fmla="*/ 0 h 1003300"/>
              <a:gd name="connsiteX1" fmla="*/ 3464190 w 3464190"/>
              <a:gd name="connsiteY1" fmla="*/ 0 h 1003300"/>
              <a:gd name="connsiteX2" fmla="*/ 3464190 w 3464190"/>
              <a:gd name="connsiteY2" fmla="*/ 1003300 h 1003300"/>
              <a:gd name="connsiteX3" fmla="*/ 501650 w 3464190"/>
              <a:gd name="connsiteY3" fmla="*/ 996950 h 1003300"/>
              <a:gd name="connsiteX4" fmla="*/ 0 w 3464190"/>
              <a:gd name="connsiteY4" fmla="*/ 1003300 h 1003300"/>
              <a:gd name="connsiteX5" fmla="*/ 0 w 3464190"/>
              <a:gd name="connsiteY5" fmla="*/ 0 h 1003300"/>
              <a:gd name="connsiteX0" fmla="*/ 0 w 3464190"/>
              <a:gd name="connsiteY0" fmla="*/ 0 h 1003300"/>
              <a:gd name="connsiteX1" fmla="*/ 3464190 w 3464190"/>
              <a:gd name="connsiteY1" fmla="*/ 0 h 1003300"/>
              <a:gd name="connsiteX2" fmla="*/ 3464190 w 3464190"/>
              <a:gd name="connsiteY2" fmla="*/ 1003300 h 1003300"/>
              <a:gd name="connsiteX3" fmla="*/ 635000 w 3464190"/>
              <a:gd name="connsiteY3" fmla="*/ 996950 h 1003300"/>
              <a:gd name="connsiteX4" fmla="*/ 501650 w 3464190"/>
              <a:gd name="connsiteY4" fmla="*/ 996950 h 1003300"/>
              <a:gd name="connsiteX5" fmla="*/ 0 w 3464190"/>
              <a:gd name="connsiteY5" fmla="*/ 1003300 h 1003300"/>
              <a:gd name="connsiteX6" fmla="*/ 0 w 3464190"/>
              <a:gd name="connsiteY6" fmla="*/ 0 h 1003300"/>
              <a:gd name="connsiteX0" fmla="*/ 0 w 3464190"/>
              <a:gd name="connsiteY0" fmla="*/ 0 h 1003300"/>
              <a:gd name="connsiteX1" fmla="*/ 3464190 w 3464190"/>
              <a:gd name="connsiteY1" fmla="*/ 0 h 1003300"/>
              <a:gd name="connsiteX2" fmla="*/ 3464190 w 3464190"/>
              <a:gd name="connsiteY2" fmla="*/ 1003300 h 1003300"/>
              <a:gd name="connsiteX3" fmla="*/ 793750 w 3464190"/>
              <a:gd name="connsiteY3" fmla="*/ 990600 h 1003300"/>
              <a:gd name="connsiteX4" fmla="*/ 635000 w 3464190"/>
              <a:gd name="connsiteY4" fmla="*/ 996950 h 1003300"/>
              <a:gd name="connsiteX5" fmla="*/ 501650 w 3464190"/>
              <a:gd name="connsiteY5" fmla="*/ 996950 h 1003300"/>
              <a:gd name="connsiteX6" fmla="*/ 0 w 3464190"/>
              <a:gd name="connsiteY6" fmla="*/ 1003300 h 1003300"/>
              <a:gd name="connsiteX7" fmla="*/ 0 w 3464190"/>
              <a:gd name="connsiteY7" fmla="*/ 0 h 1003300"/>
              <a:gd name="connsiteX0" fmla="*/ 0 w 3464190"/>
              <a:gd name="connsiteY0" fmla="*/ 0 h 1187450"/>
              <a:gd name="connsiteX1" fmla="*/ 3464190 w 3464190"/>
              <a:gd name="connsiteY1" fmla="*/ 0 h 1187450"/>
              <a:gd name="connsiteX2" fmla="*/ 3464190 w 3464190"/>
              <a:gd name="connsiteY2" fmla="*/ 1003300 h 1187450"/>
              <a:gd name="connsiteX3" fmla="*/ 793750 w 3464190"/>
              <a:gd name="connsiteY3" fmla="*/ 990600 h 1187450"/>
              <a:gd name="connsiteX4" fmla="*/ 501650 w 3464190"/>
              <a:gd name="connsiteY4" fmla="*/ 1187450 h 1187450"/>
              <a:gd name="connsiteX5" fmla="*/ 501650 w 3464190"/>
              <a:gd name="connsiteY5" fmla="*/ 996950 h 1187450"/>
              <a:gd name="connsiteX6" fmla="*/ 0 w 3464190"/>
              <a:gd name="connsiteY6" fmla="*/ 1003300 h 1187450"/>
              <a:gd name="connsiteX7" fmla="*/ 0 w 3464190"/>
              <a:gd name="connsiteY7" fmla="*/ 0 h 1187450"/>
              <a:gd name="connsiteX0" fmla="*/ 0 w 3464190"/>
              <a:gd name="connsiteY0" fmla="*/ 0 h 1187450"/>
              <a:gd name="connsiteX1" fmla="*/ 3464190 w 3464190"/>
              <a:gd name="connsiteY1" fmla="*/ 0 h 1187450"/>
              <a:gd name="connsiteX2" fmla="*/ 3464190 w 3464190"/>
              <a:gd name="connsiteY2" fmla="*/ 1003300 h 1187450"/>
              <a:gd name="connsiteX3" fmla="*/ 671223 w 3464190"/>
              <a:gd name="connsiteY3" fmla="*/ 1099374 h 1187450"/>
              <a:gd name="connsiteX4" fmla="*/ 501650 w 3464190"/>
              <a:gd name="connsiteY4" fmla="*/ 1187450 h 1187450"/>
              <a:gd name="connsiteX5" fmla="*/ 501650 w 3464190"/>
              <a:gd name="connsiteY5" fmla="*/ 996950 h 1187450"/>
              <a:gd name="connsiteX6" fmla="*/ 0 w 3464190"/>
              <a:gd name="connsiteY6" fmla="*/ 1003300 h 1187450"/>
              <a:gd name="connsiteX7" fmla="*/ 0 w 3464190"/>
              <a:gd name="connsiteY7" fmla="*/ 0 h 1187450"/>
              <a:gd name="connsiteX0" fmla="*/ 0 w 3464190"/>
              <a:gd name="connsiteY0" fmla="*/ 0 h 1187450"/>
              <a:gd name="connsiteX1" fmla="*/ 3464190 w 3464190"/>
              <a:gd name="connsiteY1" fmla="*/ 0 h 1187450"/>
              <a:gd name="connsiteX2" fmla="*/ 3464190 w 3464190"/>
              <a:gd name="connsiteY2" fmla="*/ 1003300 h 1187450"/>
              <a:gd name="connsiteX3" fmla="*/ 671223 w 3464190"/>
              <a:gd name="connsiteY3" fmla="*/ 1099374 h 1187450"/>
              <a:gd name="connsiteX4" fmla="*/ 501650 w 3464190"/>
              <a:gd name="connsiteY4" fmla="*/ 1187450 h 1187450"/>
              <a:gd name="connsiteX5" fmla="*/ 501649 w 3464190"/>
              <a:gd name="connsiteY5" fmla="*/ 1096659 h 1187450"/>
              <a:gd name="connsiteX6" fmla="*/ 0 w 3464190"/>
              <a:gd name="connsiteY6" fmla="*/ 1003300 h 1187450"/>
              <a:gd name="connsiteX7" fmla="*/ 0 w 3464190"/>
              <a:gd name="connsiteY7" fmla="*/ 0 h 1187450"/>
              <a:gd name="connsiteX0" fmla="*/ 22278 w 3486468"/>
              <a:gd name="connsiteY0" fmla="*/ 0 h 1187450"/>
              <a:gd name="connsiteX1" fmla="*/ 3486468 w 3486468"/>
              <a:gd name="connsiteY1" fmla="*/ 0 h 1187450"/>
              <a:gd name="connsiteX2" fmla="*/ 3486468 w 3486468"/>
              <a:gd name="connsiteY2" fmla="*/ 1003300 h 1187450"/>
              <a:gd name="connsiteX3" fmla="*/ 693501 w 3486468"/>
              <a:gd name="connsiteY3" fmla="*/ 1099374 h 1187450"/>
              <a:gd name="connsiteX4" fmla="*/ 523928 w 3486468"/>
              <a:gd name="connsiteY4" fmla="*/ 1187450 h 1187450"/>
              <a:gd name="connsiteX5" fmla="*/ 523927 w 3486468"/>
              <a:gd name="connsiteY5" fmla="*/ 1096659 h 1187450"/>
              <a:gd name="connsiteX6" fmla="*/ 0 w 3486468"/>
              <a:gd name="connsiteY6" fmla="*/ 1093945 h 1187450"/>
              <a:gd name="connsiteX7" fmla="*/ 22278 w 3486468"/>
              <a:gd name="connsiteY7" fmla="*/ 0 h 1187450"/>
              <a:gd name="connsiteX0" fmla="*/ 22278 w 3486468"/>
              <a:gd name="connsiteY0" fmla="*/ 0 h 1187450"/>
              <a:gd name="connsiteX1" fmla="*/ 3486468 w 3486468"/>
              <a:gd name="connsiteY1" fmla="*/ 0 h 1187450"/>
              <a:gd name="connsiteX2" fmla="*/ 3486468 w 3486468"/>
              <a:gd name="connsiteY2" fmla="*/ 1096967 h 1187450"/>
              <a:gd name="connsiteX3" fmla="*/ 693501 w 3486468"/>
              <a:gd name="connsiteY3" fmla="*/ 1099374 h 1187450"/>
              <a:gd name="connsiteX4" fmla="*/ 523928 w 3486468"/>
              <a:gd name="connsiteY4" fmla="*/ 1187450 h 1187450"/>
              <a:gd name="connsiteX5" fmla="*/ 523927 w 3486468"/>
              <a:gd name="connsiteY5" fmla="*/ 1096659 h 1187450"/>
              <a:gd name="connsiteX6" fmla="*/ 0 w 3486468"/>
              <a:gd name="connsiteY6" fmla="*/ 1093945 h 1187450"/>
              <a:gd name="connsiteX7" fmla="*/ 22278 w 3486468"/>
              <a:gd name="connsiteY7" fmla="*/ 0 h 118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6468" h="1187450">
                <a:moveTo>
                  <a:pt x="22278" y="0"/>
                </a:moveTo>
                <a:lnTo>
                  <a:pt x="3486468" y="0"/>
                </a:lnTo>
                <a:lnTo>
                  <a:pt x="3486468" y="1096967"/>
                </a:lnTo>
                <a:lnTo>
                  <a:pt x="693501" y="1099374"/>
                </a:lnTo>
                <a:lnTo>
                  <a:pt x="523928" y="1187450"/>
                </a:lnTo>
                <a:cubicBezTo>
                  <a:pt x="523928" y="1157186"/>
                  <a:pt x="523927" y="1126923"/>
                  <a:pt x="523927" y="1096659"/>
                </a:cubicBezTo>
                <a:lnTo>
                  <a:pt x="0" y="1093945"/>
                </a:lnTo>
                <a:lnTo>
                  <a:pt x="22278" y="0"/>
                </a:lnTo>
                <a:close/>
              </a:path>
            </a:pathLst>
          </a:custGeom>
          <a:noFill/>
          <a:ln w="12700">
            <a:solidFill>
              <a:schemeClr val="accent5"/>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rtl="0"/>
            <a:endParaRPr lang="en-US" dirty="0">
              <a:solidFill>
                <a:srgbClr val="000000"/>
              </a:solidFill>
              <a:latin typeface="Arial" panose="020B0604020202020204" pitchFamily="34" charset="0"/>
            </a:endParaRPr>
          </a:p>
        </p:txBody>
      </p:sp>
      <p:sp>
        <p:nvSpPr>
          <p:cNvPr id="16" name="Title 8"/>
          <p:cNvSpPr>
            <a:spLocks noGrp="1"/>
          </p:cNvSpPr>
          <p:nvPr>
            <p:ph type="title"/>
          </p:nvPr>
        </p:nvSpPr>
        <p:spPr>
          <a:xfrm>
            <a:off x="273050" y="683683"/>
            <a:ext cx="4800600" cy="698500"/>
          </a:xfrm>
          <a:prstGeom prst="rect">
            <a:avLst/>
          </a:prstGeom>
        </p:spPr>
        <p:txBody>
          <a:bodyPr vert="horz"/>
          <a:lstStyle>
            <a:lvl1pPr algn="l">
              <a:defRPr sz="2400">
                <a:solidFill>
                  <a:schemeClr val="bg1"/>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17" name="Text Placeholder 27"/>
          <p:cNvSpPr>
            <a:spLocks noGrp="1"/>
          </p:cNvSpPr>
          <p:nvPr>
            <p:ph type="body" sz="quarter" idx="31" hasCustomPrompt="1"/>
          </p:nvPr>
        </p:nvSpPr>
        <p:spPr>
          <a:xfrm>
            <a:off x="273050" y="1183119"/>
            <a:ext cx="4800600" cy="381065"/>
          </a:xfrm>
          <a:prstGeom prst="rect">
            <a:avLst/>
          </a:prstGeom>
        </p:spPr>
        <p:txBody>
          <a:bodyPr vert="horz"/>
          <a:lstStyle>
            <a:lvl1pPr marL="0" indent="0" algn="l">
              <a:buNone/>
              <a:defRPr sz="900" baseline="0">
                <a:solidFill>
                  <a:srgbClr val="FFFFFF">
                    <a:alpha val="70000"/>
                  </a:srgb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2248814164"/>
      </p:ext>
    </p:extLst>
  </p:cSld>
  <p:clrMapOvr>
    <a:masterClrMapping/>
  </p:clrMapOvr>
  <p:timing>
    <p:tnLst>
      <p:par>
        <p:cTn id="1" dur="indefinite" restart="never" nodeType="tmRoot"/>
      </p:par>
    </p:tn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userDrawn="1">
  <p:cSld name="1_35">
    <p:spTree>
      <p:nvGrpSpPr>
        <p:cNvPr id="1" name=""/>
        <p:cNvGrpSpPr/>
        <p:nvPr/>
      </p:nvGrpSpPr>
      <p:grpSpPr>
        <a:xfrm>
          <a:off x="0" y="0"/>
          <a:ext cx="0" cy="0"/>
          <a:chOff x="0" y="0"/>
          <a:chExt cx="0" cy="0"/>
        </a:xfrm>
      </p:grpSpPr>
      <p:sp>
        <p:nvSpPr>
          <p:cNvPr id="11" name="Picture Placeholder 2"/>
          <p:cNvSpPr>
            <a:spLocks noGrp="1"/>
          </p:cNvSpPr>
          <p:nvPr>
            <p:ph type="pic" sz="quarter" idx="23"/>
          </p:nvPr>
        </p:nvSpPr>
        <p:spPr>
          <a:xfrm>
            <a:off x="0" y="1"/>
            <a:ext cx="9144000" cy="4816549"/>
          </a:xfrm>
          <a:prstGeom prst="rect">
            <a:avLst/>
          </a:prstGeom>
        </p:spPr>
        <p:txBody>
          <a:bodyPr anchor="t"/>
          <a:lstStyle>
            <a:lvl1pPr marL="0" indent="0" algn="ctr">
              <a:buNone/>
              <a:defRPr sz="1800">
                <a:solidFill>
                  <a:schemeClr val="bg1">
                    <a:lumMod val="75000"/>
                  </a:schemeClr>
                </a:solidFill>
              </a:defRPr>
            </a:lvl1pPr>
          </a:lstStyle>
          <a:p>
            <a:endParaRPr lang="id-ID"/>
          </a:p>
        </p:txBody>
      </p:sp>
      <p:sp>
        <p:nvSpPr>
          <p:cNvPr id="17" name="Picture Placeholder 2"/>
          <p:cNvSpPr>
            <a:spLocks noGrp="1"/>
          </p:cNvSpPr>
          <p:nvPr>
            <p:ph type="pic" sz="quarter" idx="22"/>
          </p:nvPr>
        </p:nvSpPr>
        <p:spPr>
          <a:xfrm>
            <a:off x="3508631" y="1992323"/>
            <a:ext cx="1129658" cy="2658787"/>
          </a:xfrm>
          <a:prstGeom prst="rect">
            <a:avLst/>
          </a:prstGeom>
        </p:spPr>
        <p:txBody>
          <a:bodyPr anchor="t"/>
          <a:lstStyle>
            <a:lvl1pPr marL="0" indent="0" algn="ctr">
              <a:buNone/>
              <a:defRPr sz="1800">
                <a:solidFill>
                  <a:schemeClr val="bg1">
                    <a:lumMod val="75000"/>
                  </a:schemeClr>
                </a:solidFill>
              </a:defRPr>
            </a:lvl1pPr>
          </a:lstStyle>
          <a:p>
            <a:endParaRPr lang="id-ID"/>
          </a:p>
        </p:txBody>
      </p:sp>
      <p:sp>
        <p:nvSpPr>
          <p:cNvPr id="18" name="Picture Placeholder 2"/>
          <p:cNvSpPr>
            <a:spLocks noGrp="1"/>
          </p:cNvSpPr>
          <p:nvPr>
            <p:ph type="pic" sz="quarter" idx="24"/>
          </p:nvPr>
        </p:nvSpPr>
        <p:spPr>
          <a:xfrm>
            <a:off x="4592820" y="2116139"/>
            <a:ext cx="1050157" cy="2471672"/>
          </a:xfrm>
          <a:prstGeom prst="rect">
            <a:avLst/>
          </a:prstGeom>
        </p:spPr>
        <p:txBody>
          <a:bodyPr anchor="t"/>
          <a:lstStyle>
            <a:lvl1pPr marL="0" indent="0" algn="ctr">
              <a:buNone/>
              <a:defRPr sz="1800">
                <a:solidFill>
                  <a:schemeClr val="bg1">
                    <a:lumMod val="75000"/>
                  </a:schemeClr>
                </a:solidFill>
              </a:defRPr>
            </a:lvl1pPr>
          </a:lstStyle>
          <a:p>
            <a:endParaRPr lang="id-ID"/>
          </a:p>
        </p:txBody>
      </p:sp>
      <p:sp>
        <p:nvSpPr>
          <p:cNvPr id="9"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10"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3306541746"/>
      </p:ext>
    </p:extLst>
  </p:cSld>
  <p:clrMapOvr>
    <a:masterClrMapping/>
  </p:clrMapOvr>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1259598976"/>
      </p:ext>
    </p:extLst>
  </p:cSld>
  <p:clrMapOvr>
    <a:masterClrMapping/>
  </p:clrMapOvr>
  <p:timing>
    <p:tnLst>
      <p:par>
        <p:cTn id="1" dur="indefinite" restart="never" nodeType="tmRoot"/>
      </p:par>
    </p:tnLst>
  </p:timing>
  <p:hf hdr="0" ftr="0" dt="0"/>
</p:sldLayout>
</file>

<file path=ppt/slideLayouts/slideLayout202.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972056810"/>
      </p:ext>
    </p:extLst>
  </p:cSld>
  <p:clrMapOvr>
    <a:masterClrMapping/>
  </p:clrMapOvr>
  <p:timing>
    <p:tnLst>
      <p:par>
        <p:cTn id="1" dur="indefinite" restart="never" nodeType="tmRoot"/>
      </p:par>
    </p:tnLst>
  </p:timing>
  <p:hf hdr="0" ftr="0" dt="0"/>
</p:sldLayout>
</file>

<file path=ppt/slideLayouts/slideLayout203.xml><?xml version="1.0" encoding="utf-8"?>
<p:sldLayout xmlns:a="http://schemas.openxmlformats.org/drawingml/2006/main" xmlns:r="http://schemas.openxmlformats.org/officeDocument/2006/relationships" xmlns:p="http://schemas.openxmlformats.org/presentationml/2006/main" userDrawn="1">
  <p:cSld name="41">
    <p:spTree>
      <p:nvGrpSpPr>
        <p:cNvPr id="1" name=""/>
        <p:cNvGrpSpPr/>
        <p:nvPr/>
      </p:nvGrpSpPr>
      <p:grpSpPr>
        <a:xfrm>
          <a:off x="0" y="0"/>
          <a:ext cx="0" cy="0"/>
          <a:chOff x="0" y="0"/>
          <a:chExt cx="0" cy="0"/>
        </a:xfrm>
      </p:grpSpPr>
      <p:sp>
        <p:nvSpPr>
          <p:cNvPr id="6" name="Picture Placeholder 3"/>
          <p:cNvSpPr>
            <a:spLocks noGrp="1"/>
          </p:cNvSpPr>
          <p:nvPr>
            <p:ph type="pic" sz="quarter" idx="10"/>
          </p:nvPr>
        </p:nvSpPr>
        <p:spPr>
          <a:xfrm>
            <a:off x="0" y="0"/>
            <a:ext cx="1525500" cy="2286000"/>
          </a:xfrm>
          <a:prstGeom prst="rect">
            <a:avLst/>
          </a:prstGeom>
        </p:spPr>
        <p:txBody>
          <a:bodyPr/>
          <a:lstStyle>
            <a:lvl1pPr>
              <a:defRPr sz="1350">
                <a:solidFill>
                  <a:schemeClr val="accent2"/>
                </a:solidFill>
              </a:defRPr>
            </a:lvl1pPr>
          </a:lstStyle>
          <a:p>
            <a:endParaRPr lang="id-ID"/>
          </a:p>
        </p:txBody>
      </p:sp>
      <p:sp>
        <p:nvSpPr>
          <p:cNvPr id="8" name="Picture Placeholder 3"/>
          <p:cNvSpPr>
            <a:spLocks noGrp="1"/>
          </p:cNvSpPr>
          <p:nvPr>
            <p:ph type="pic" sz="quarter" idx="11"/>
          </p:nvPr>
        </p:nvSpPr>
        <p:spPr>
          <a:xfrm>
            <a:off x="0" y="2286000"/>
            <a:ext cx="1525500" cy="2286000"/>
          </a:xfrm>
          <a:prstGeom prst="rect">
            <a:avLst/>
          </a:prstGeom>
        </p:spPr>
        <p:txBody>
          <a:bodyPr/>
          <a:lstStyle>
            <a:lvl1pPr>
              <a:defRPr sz="1350">
                <a:solidFill>
                  <a:schemeClr val="accent2"/>
                </a:solidFill>
              </a:defRPr>
            </a:lvl1pPr>
          </a:lstStyle>
          <a:p>
            <a:endParaRPr lang="id-ID"/>
          </a:p>
        </p:txBody>
      </p:sp>
      <p:sp>
        <p:nvSpPr>
          <p:cNvPr id="9" name="Picture Placeholder 3"/>
          <p:cNvSpPr>
            <a:spLocks noGrp="1"/>
          </p:cNvSpPr>
          <p:nvPr>
            <p:ph type="pic" sz="quarter" idx="12"/>
          </p:nvPr>
        </p:nvSpPr>
        <p:spPr>
          <a:xfrm>
            <a:off x="0" y="4572000"/>
            <a:ext cx="1525500" cy="2286000"/>
          </a:xfrm>
          <a:prstGeom prst="rect">
            <a:avLst/>
          </a:prstGeom>
        </p:spPr>
        <p:txBody>
          <a:bodyPr/>
          <a:lstStyle>
            <a:lvl1pPr>
              <a:defRPr sz="1350">
                <a:solidFill>
                  <a:schemeClr val="accent2"/>
                </a:solidFill>
              </a:defRPr>
            </a:lvl1pPr>
          </a:lstStyle>
          <a:p>
            <a:endParaRPr lang="id-ID"/>
          </a:p>
        </p:txBody>
      </p:sp>
      <p:sp>
        <p:nvSpPr>
          <p:cNvPr id="10" name="Picture Placeholder 3"/>
          <p:cNvSpPr>
            <a:spLocks noGrp="1"/>
          </p:cNvSpPr>
          <p:nvPr>
            <p:ph type="pic" sz="quarter" idx="13"/>
          </p:nvPr>
        </p:nvSpPr>
        <p:spPr>
          <a:xfrm>
            <a:off x="1527989" y="0"/>
            <a:ext cx="1525500" cy="2286000"/>
          </a:xfrm>
          <a:prstGeom prst="rect">
            <a:avLst/>
          </a:prstGeom>
        </p:spPr>
        <p:txBody>
          <a:bodyPr/>
          <a:lstStyle>
            <a:lvl1pPr>
              <a:defRPr sz="1350">
                <a:solidFill>
                  <a:schemeClr val="accent2"/>
                </a:solidFill>
              </a:defRPr>
            </a:lvl1pPr>
          </a:lstStyle>
          <a:p>
            <a:endParaRPr lang="id-ID"/>
          </a:p>
        </p:txBody>
      </p:sp>
      <p:sp>
        <p:nvSpPr>
          <p:cNvPr id="12" name="Picture Placeholder 3"/>
          <p:cNvSpPr>
            <a:spLocks noGrp="1"/>
          </p:cNvSpPr>
          <p:nvPr>
            <p:ph type="pic" sz="quarter" idx="14"/>
          </p:nvPr>
        </p:nvSpPr>
        <p:spPr>
          <a:xfrm>
            <a:off x="1527989" y="2286000"/>
            <a:ext cx="1525500" cy="2286000"/>
          </a:xfrm>
          <a:prstGeom prst="rect">
            <a:avLst/>
          </a:prstGeom>
        </p:spPr>
        <p:txBody>
          <a:bodyPr/>
          <a:lstStyle>
            <a:lvl1pPr>
              <a:defRPr sz="1350">
                <a:solidFill>
                  <a:schemeClr val="accent2"/>
                </a:solidFill>
              </a:defRPr>
            </a:lvl1pPr>
          </a:lstStyle>
          <a:p>
            <a:endParaRPr lang="id-ID"/>
          </a:p>
        </p:txBody>
      </p:sp>
      <p:sp>
        <p:nvSpPr>
          <p:cNvPr id="13" name="Picture Placeholder 3"/>
          <p:cNvSpPr>
            <a:spLocks noGrp="1"/>
          </p:cNvSpPr>
          <p:nvPr>
            <p:ph type="pic" sz="quarter" idx="15"/>
          </p:nvPr>
        </p:nvSpPr>
        <p:spPr>
          <a:xfrm>
            <a:off x="1527989" y="4572000"/>
            <a:ext cx="1525500" cy="2286000"/>
          </a:xfrm>
          <a:prstGeom prst="rect">
            <a:avLst/>
          </a:prstGeom>
        </p:spPr>
        <p:txBody>
          <a:bodyPr/>
          <a:lstStyle>
            <a:lvl1pPr>
              <a:defRPr sz="1350">
                <a:solidFill>
                  <a:schemeClr val="accent2"/>
                </a:solidFill>
              </a:defRPr>
            </a:lvl1pPr>
          </a:lstStyle>
          <a:p>
            <a:endParaRPr lang="id-ID"/>
          </a:p>
        </p:txBody>
      </p:sp>
      <p:sp>
        <p:nvSpPr>
          <p:cNvPr id="14" name="Picture Placeholder 3"/>
          <p:cNvSpPr>
            <a:spLocks noGrp="1"/>
          </p:cNvSpPr>
          <p:nvPr>
            <p:ph type="pic" sz="quarter" idx="16"/>
          </p:nvPr>
        </p:nvSpPr>
        <p:spPr>
          <a:xfrm>
            <a:off x="3053489" y="0"/>
            <a:ext cx="1525500" cy="2286000"/>
          </a:xfrm>
          <a:prstGeom prst="rect">
            <a:avLst/>
          </a:prstGeom>
        </p:spPr>
        <p:txBody>
          <a:bodyPr/>
          <a:lstStyle>
            <a:lvl1pPr>
              <a:defRPr sz="1350">
                <a:solidFill>
                  <a:schemeClr val="accent2"/>
                </a:solidFill>
              </a:defRPr>
            </a:lvl1pPr>
          </a:lstStyle>
          <a:p>
            <a:endParaRPr lang="id-ID"/>
          </a:p>
        </p:txBody>
      </p:sp>
      <p:sp>
        <p:nvSpPr>
          <p:cNvPr id="15" name="Picture Placeholder 3"/>
          <p:cNvSpPr>
            <a:spLocks noGrp="1"/>
          </p:cNvSpPr>
          <p:nvPr>
            <p:ph type="pic" sz="quarter" idx="17"/>
          </p:nvPr>
        </p:nvSpPr>
        <p:spPr>
          <a:xfrm>
            <a:off x="3053489" y="2286000"/>
            <a:ext cx="1525500" cy="2286000"/>
          </a:xfrm>
          <a:prstGeom prst="rect">
            <a:avLst/>
          </a:prstGeom>
        </p:spPr>
        <p:txBody>
          <a:bodyPr/>
          <a:lstStyle>
            <a:lvl1pPr>
              <a:defRPr sz="1350">
                <a:solidFill>
                  <a:schemeClr val="accent2"/>
                </a:solidFill>
              </a:defRPr>
            </a:lvl1pPr>
          </a:lstStyle>
          <a:p>
            <a:endParaRPr lang="id-ID"/>
          </a:p>
        </p:txBody>
      </p:sp>
      <p:sp>
        <p:nvSpPr>
          <p:cNvPr id="16" name="Picture Placeholder 3"/>
          <p:cNvSpPr>
            <a:spLocks noGrp="1"/>
          </p:cNvSpPr>
          <p:nvPr>
            <p:ph type="pic" sz="quarter" idx="18"/>
          </p:nvPr>
        </p:nvSpPr>
        <p:spPr>
          <a:xfrm>
            <a:off x="3053489" y="4572000"/>
            <a:ext cx="1525500" cy="2286000"/>
          </a:xfrm>
          <a:prstGeom prst="rect">
            <a:avLst/>
          </a:prstGeom>
        </p:spPr>
        <p:txBody>
          <a:bodyPr/>
          <a:lstStyle>
            <a:lvl1pPr>
              <a:defRPr sz="1350">
                <a:solidFill>
                  <a:schemeClr val="accent2"/>
                </a:solidFill>
              </a:defRPr>
            </a:lvl1pPr>
          </a:lstStyle>
          <a:p>
            <a:endParaRPr lang="id-ID"/>
          </a:p>
        </p:txBody>
      </p:sp>
      <p:sp>
        <p:nvSpPr>
          <p:cNvPr id="17" name="Picture Placeholder 3"/>
          <p:cNvSpPr>
            <a:spLocks noGrp="1"/>
          </p:cNvSpPr>
          <p:nvPr>
            <p:ph type="pic" sz="quarter" idx="19"/>
          </p:nvPr>
        </p:nvSpPr>
        <p:spPr>
          <a:xfrm>
            <a:off x="4581479" y="0"/>
            <a:ext cx="1525500" cy="2286000"/>
          </a:xfrm>
          <a:prstGeom prst="rect">
            <a:avLst/>
          </a:prstGeom>
        </p:spPr>
        <p:txBody>
          <a:bodyPr/>
          <a:lstStyle>
            <a:lvl1pPr>
              <a:defRPr sz="1350">
                <a:solidFill>
                  <a:schemeClr val="accent2"/>
                </a:solidFill>
              </a:defRPr>
            </a:lvl1pPr>
          </a:lstStyle>
          <a:p>
            <a:endParaRPr lang="id-ID"/>
          </a:p>
        </p:txBody>
      </p:sp>
      <p:sp>
        <p:nvSpPr>
          <p:cNvPr id="18" name="Picture Placeholder 3"/>
          <p:cNvSpPr>
            <a:spLocks noGrp="1"/>
          </p:cNvSpPr>
          <p:nvPr>
            <p:ph type="pic" sz="quarter" idx="20"/>
          </p:nvPr>
        </p:nvSpPr>
        <p:spPr>
          <a:xfrm>
            <a:off x="4581479" y="2286000"/>
            <a:ext cx="1525500" cy="2286000"/>
          </a:xfrm>
          <a:prstGeom prst="rect">
            <a:avLst/>
          </a:prstGeom>
        </p:spPr>
        <p:txBody>
          <a:bodyPr/>
          <a:lstStyle>
            <a:lvl1pPr>
              <a:defRPr sz="1350">
                <a:solidFill>
                  <a:schemeClr val="accent2"/>
                </a:solidFill>
              </a:defRPr>
            </a:lvl1pPr>
          </a:lstStyle>
          <a:p>
            <a:endParaRPr lang="id-ID"/>
          </a:p>
        </p:txBody>
      </p:sp>
      <p:sp>
        <p:nvSpPr>
          <p:cNvPr id="19" name="Picture Placeholder 3"/>
          <p:cNvSpPr>
            <a:spLocks noGrp="1"/>
          </p:cNvSpPr>
          <p:nvPr>
            <p:ph type="pic" sz="quarter" idx="21"/>
          </p:nvPr>
        </p:nvSpPr>
        <p:spPr>
          <a:xfrm>
            <a:off x="4581479" y="4572000"/>
            <a:ext cx="1525500" cy="2286000"/>
          </a:xfrm>
          <a:prstGeom prst="rect">
            <a:avLst/>
          </a:prstGeom>
        </p:spPr>
        <p:txBody>
          <a:bodyPr/>
          <a:lstStyle>
            <a:lvl1pPr>
              <a:defRPr sz="1350">
                <a:solidFill>
                  <a:schemeClr val="accent2"/>
                </a:solidFill>
              </a:defRPr>
            </a:lvl1pPr>
          </a:lstStyle>
          <a:p>
            <a:endParaRPr lang="id-ID"/>
          </a:p>
        </p:txBody>
      </p:sp>
      <p:sp>
        <p:nvSpPr>
          <p:cNvPr id="20" name="Picture Placeholder 3"/>
          <p:cNvSpPr>
            <a:spLocks noGrp="1"/>
          </p:cNvSpPr>
          <p:nvPr>
            <p:ph type="pic" sz="quarter" idx="22"/>
          </p:nvPr>
        </p:nvSpPr>
        <p:spPr>
          <a:xfrm>
            <a:off x="6104489" y="0"/>
            <a:ext cx="1525500" cy="2286000"/>
          </a:xfrm>
          <a:prstGeom prst="rect">
            <a:avLst/>
          </a:prstGeom>
        </p:spPr>
        <p:txBody>
          <a:bodyPr/>
          <a:lstStyle>
            <a:lvl1pPr>
              <a:defRPr sz="1350">
                <a:solidFill>
                  <a:schemeClr val="accent2"/>
                </a:solidFill>
              </a:defRPr>
            </a:lvl1pPr>
          </a:lstStyle>
          <a:p>
            <a:endParaRPr lang="id-ID"/>
          </a:p>
        </p:txBody>
      </p:sp>
      <p:sp>
        <p:nvSpPr>
          <p:cNvPr id="21" name="Picture Placeholder 3"/>
          <p:cNvSpPr>
            <a:spLocks noGrp="1"/>
          </p:cNvSpPr>
          <p:nvPr>
            <p:ph type="pic" sz="quarter" idx="23"/>
          </p:nvPr>
        </p:nvSpPr>
        <p:spPr>
          <a:xfrm>
            <a:off x="6104489" y="2286000"/>
            <a:ext cx="1525500" cy="2286000"/>
          </a:xfrm>
          <a:prstGeom prst="rect">
            <a:avLst/>
          </a:prstGeom>
        </p:spPr>
        <p:txBody>
          <a:bodyPr/>
          <a:lstStyle>
            <a:lvl1pPr>
              <a:defRPr sz="1350">
                <a:solidFill>
                  <a:schemeClr val="accent2"/>
                </a:solidFill>
              </a:defRPr>
            </a:lvl1pPr>
          </a:lstStyle>
          <a:p>
            <a:endParaRPr lang="id-ID"/>
          </a:p>
        </p:txBody>
      </p:sp>
      <p:sp>
        <p:nvSpPr>
          <p:cNvPr id="22" name="Picture Placeholder 3"/>
          <p:cNvSpPr>
            <a:spLocks noGrp="1"/>
          </p:cNvSpPr>
          <p:nvPr>
            <p:ph type="pic" sz="quarter" idx="24"/>
          </p:nvPr>
        </p:nvSpPr>
        <p:spPr>
          <a:xfrm>
            <a:off x="6104489" y="4572000"/>
            <a:ext cx="1525500" cy="2286000"/>
          </a:xfrm>
          <a:prstGeom prst="rect">
            <a:avLst/>
          </a:prstGeom>
        </p:spPr>
        <p:txBody>
          <a:bodyPr/>
          <a:lstStyle>
            <a:lvl1pPr>
              <a:defRPr sz="1350">
                <a:solidFill>
                  <a:schemeClr val="accent2"/>
                </a:solidFill>
              </a:defRPr>
            </a:lvl1pPr>
          </a:lstStyle>
          <a:p>
            <a:endParaRPr lang="id-ID"/>
          </a:p>
        </p:txBody>
      </p:sp>
      <p:sp>
        <p:nvSpPr>
          <p:cNvPr id="23" name="Picture Placeholder 3"/>
          <p:cNvSpPr>
            <a:spLocks noGrp="1"/>
          </p:cNvSpPr>
          <p:nvPr>
            <p:ph type="pic" sz="quarter" idx="25"/>
          </p:nvPr>
        </p:nvSpPr>
        <p:spPr>
          <a:xfrm>
            <a:off x="7632479" y="0"/>
            <a:ext cx="1525500" cy="2286000"/>
          </a:xfrm>
          <a:prstGeom prst="rect">
            <a:avLst/>
          </a:prstGeom>
        </p:spPr>
        <p:txBody>
          <a:bodyPr/>
          <a:lstStyle>
            <a:lvl1pPr>
              <a:defRPr sz="1350">
                <a:solidFill>
                  <a:schemeClr val="accent2"/>
                </a:solidFill>
              </a:defRPr>
            </a:lvl1pPr>
          </a:lstStyle>
          <a:p>
            <a:endParaRPr lang="id-ID"/>
          </a:p>
        </p:txBody>
      </p:sp>
      <p:sp>
        <p:nvSpPr>
          <p:cNvPr id="24" name="Picture Placeholder 3"/>
          <p:cNvSpPr>
            <a:spLocks noGrp="1"/>
          </p:cNvSpPr>
          <p:nvPr>
            <p:ph type="pic" sz="quarter" idx="26"/>
          </p:nvPr>
        </p:nvSpPr>
        <p:spPr>
          <a:xfrm>
            <a:off x="7632479" y="2286000"/>
            <a:ext cx="1525500" cy="2286000"/>
          </a:xfrm>
          <a:prstGeom prst="rect">
            <a:avLst/>
          </a:prstGeom>
        </p:spPr>
        <p:txBody>
          <a:bodyPr/>
          <a:lstStyle>
            <a:lvl1pPr>
              <a:defRPr sz="1350">
                <a:solidFill>
                  <a:schemeClr val="accent2"/>
                </a:solidFill>
              </a:defRPr>
            </a:lvl1pPr>
          </a:lstStyle>
          <a:p>
            <a:endParaRPr lang="id-ID"/>
          </a:p>
        </p:txBody>
      </p:sp>
      <p:sp>
        <p:nvSpPr>
          <p:cNvPr id="25" name="Picture Placeholder 3"/>
          <p:cNvSpPr>
            <a:spLocks noGrp="1"/>
          </p:cNvSpPr>
          <p:nvPr>
            <p:ph type="pic" sz="quarter" idx="27"/>
          </p:nvPr>
        </p:nvSpPr>
        <p:spPr>
          <a:xfrm>
            <a:off x="7632479" y="4572000"/>
            <a:ext cx="1525500" cy="2286000"/>
          </a:xfrm>
          <a:prstGeom prst="rect">
            <a:avLst/>
          </a:prstGeom>
        </p:spPr>
        <p:txBody>
          <a:bodyPr/>
          <a:lstStyle>
            <a:lvl1pPr>
              <a:defRPr sz="1350">
                <a:solidFill>
                  <a:schemeClr val="accent2"/>
                </a:solidFill>
              </a:defRPr>
            </a:lvl1pPr>
          </a:lstStyle>
          <a:p>
            <a:endParaRPr lang="id-ID"/>
          </a:p>
        </p:txBody>
      </p:sp>
    </p:spTree>
    <p:extLst>
      <p:ext uri="{BB962C8B-B14F-4D97-AF65-F5344CB8AC3E}">
        <p14:creationId xmlns:p14="http://schemas.microsoft.com/office/powerpoint/2010/main" val="2275026266"/>
      </p:ext>
    </p:extLst>
  </p:cSld>
  <p:clrMapOvr>
    <a:masterClrMapping/>
  </p:clrMapOvr>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18"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19" name="Text Placeholder 27"/>
          <p:cNvSpPr>
            <a:spLocks noGrp="1"/>
          </p:cNvSpPr>
          <p:nvPr>
            <p:ph type="body" sz="quarter" idx="26"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
        <p:nvSpPr>
          <p:cNvPr id="21" name="Picture Placeholder 20"/>
          <p:cNvSpPr>
            <a:spLocks noGrp="1"/>
          </p:cNvSpPr>
          <p:nvPr>
            <p:ph type="pic" sz="quarter" idx="27"/>
          </p:nvPr>
        </p:nvSpPr>
        <p:spPr>
          <a:xfrm>
            <a:off x="733213" y="2063751"/>
            <a:ext cx="1065822" cy="1439863"/>
          </a:xfrm>
        </p:spPr>
        <p:txBody>
          <a:bodyPr>
            <a:normAutofit/>
          </a:bodyPr>
          <a:lstStyle>
            <a:lvl1pPr>
              <a:defRPr sz="900"/>
            </a:lvl1pPr>
          </a:lstStyle>
          <a:p>
            <a:endParaRPr lang="en-US"/>
          </a:p>
        </p:txBody>
      </p:sp>
      <p:sp>
        <p:nvSpPr>
          <p:cNvPr id="22" name="Picture Placeholder 20"/>
          <p:cNvSpPr>
            <a:spLocks noGrp="1"/>
          </p:cNvSpPr>
          <p:nvPr>
            <p:ph type="pic" sz="quarter" idx="28"/>
          </p:nvPr>
        </p:nvSpPr>
        <p:spPr>
          <a:xfrm>
            <a:off x="2046060" y="2063751"/>
            <a:ext cx="1065822" cy="1439863"/>
          </a:xfrm>
        </p:spPr>
        <p:txBody>
          <a:bodyPr>
            <a:normAutofit/>
          </a:bodyPr>
          <a:lstStyle>
            <a:lvl1pPr>
              <a:defRPr sz="900"/>
            </a:lvl1pPr>
          </a:lstStyle>
          <a:p>
            <a:endParaRPr lang="en-US"/>
          </a:p>
        </p:txBody>
      </p:sp>
      <p:sp>
        <p:nvSpPr>
          <p:cNvPr id="23" name="Picture Placeholder 20"/>
          <p:cNvSpPr>
            <a:spLocks noGrp="1"/>
          </p:cNvSpPr>
          <p:nvPr>
            <p:ph type="pic" sz="quarter" idx="29"/>
          </p:nvPr>
        </p:nvSpPr>
        <p:spPr>
          <a:xfrm>
            <a:off x="3374780" y="2063751"/>
            <a:ext cx="1065822" cy="1439863"/>
          </a:xfrm>
        </p:spPr>
        <p:txBody>
          <a:bodyPr>
            <a:normAutofit/>
          </a:bodyPr>
          <a:lstStyle>
            <a:lvl1pPr>
              <a:defRPr sz="900"/>
            </a:lvl1pPr>
          </a:lstStyle>
          <a:p>
            <a:endParaRPr lang="en-US"/>
          </a:p>
        </p:txBody>
      </p:sp>
      <p:sp>
        <p:nvSpPr>
          <p:cNvPr id="24" name="Picture Placeholder 20"/>
          <p:cNvSpPr>
            <a:spLocks noGrp="1"/>
          </p:cNvSpPr>
          <p:nvPr>
            <p:ph type="pic" sz="quarter" idx="30"/>
          </p:nvPr>
        </p:nvSpPr>
        <p:spPr>
          <a:xfrm>
            <a:off x="4693562" y="2063751"/>
            <a:ext cx="1065822" cy="1439863"/>
          </a:xfrm>
        </p:spPr>
        <p:txBody>
          <a:bodyPr>
            <a:normAutofit/>
          </a:bodyPr>
          <a:lstStyle>
            <a:lvl1pPr>
              <a:defRPr sz="900"/>
            </a:lvl1pPr>
          </a:lstStyle>
          <a:p>
            <a:endParaRPr lang="en-US"/>
          </a:p>
        </p:txBody>
      </p:sp>
      <p:sp>
        <p:nvSpPr>
          <p:cNvPr id="25" name="Picture Placeholder 20"/>
          <p:cNvSpPr>
            <a:spLocks noGrp="1"/>
          </p:cNvSpPr>
          <p:nvPr>
            <p:ph type="pic" sz="quarter" idx="31"/>
          </p:nvPr>
        </p:nvSpPr>
        <p:spPr>
          <a:xfrm>
            <a:off x="6009005" y="2063751"/>
            <a:ext cx="1065822" cy="1439863"/>
          </a:xfrm>
        </p:spPr>
        <p:txBody>
          <a:bodyPr>
            <a:normAutofit/>
          </a:bodyPr>
          <a:lstStyle>
            <a:lvl1pPr>
              <a:defRPr sz="900"/>
            </a:lvl1pPr>
          </a:lstStyle>
          <a:p>
            <a:endParaRPr lang="en-US"/>
          </a:p>
        </p:txBody>
      </p:sp>
      <p:sp>
        <p:nvSpPr>
          <p:cNvPr id="26" name="Picture Placeholder 20"/>
          <p:cNvSpPr>
            <a:spLocks noGrp="1"/>
          </p:cNvSpPr>
          <p:nvPr>
            <p:ph type="pic" sz="quarter" idx="32"/>
          </p:nvPr>
        </p:nvSpPr>
        <p:spPr>
          <a:xfrm>
            <a:off x="7343373" y="2063751"/>
            <a:ext cx="1065822" cy="1439863"/>
          </a:xfrm>
        </p:spPr>
        <p:txBody>
          <a:bodyPr>
            <a:normAutofit/>
          </a:bodyPr>
          <a:lstStyle>
            <a:lvl1pPr>
              <a:defRPr sz="900"/>
            </a:lvl1pPr>
          </a:lstStyle>
          <a:p>
            <a:endParaRPr lang="en-US" dirty="0"/>
          </a:p>
        </p:txBody>
      </p:sp>
    </p:spTree>
    <p:extLst>
      <p:ext uri="{BB962C8B-B14F-4D97-AF65-F5344CB8AC3E}">
        <p14:creationId xmlns:p14="http://schemas.microsoft.com/office/powerpoint/2010/main" val="459222546"/>
      </p:ext>
    </p:extLst>
  </p:cSld>
  <p:clrMapOvr>
    <a:masterClrMapping/>
  </p:clrMapOvr>
  <p:timing>
    <p:tnLst>
      <p:par>
        <p:cT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3" name="Picture Placeholder 32"/>
          <p:cNvSpPr>
            <a:spLocks noGrp="1"/>
          </p:cNvSpPr>
          <p:nvPr>
            <p:ph type="pic" sz="quarter" idx="26"/>
          </p:nvPr>
        </p:nvSpPr>
        <p:spPr>
          <a:xfrm>
            <a:off x="590550" y="2050382"/>
            <a:ext cx="2867025" cy="3434882"/>
          </a:xfrm>
        </p:spPr>
        <p:txBody>
          <a:bodyPr anchor="ctr">
            <a:normAutofit/>
          </a:bodyPr>
          <a:lstStyle>
            <a:lvl1pPr algn="ctr">
              <a:defRPr sz="1050"/>
            </a:lvl1pPr>
          </a:lstStyle>
          <a:p>
            <a:endParaRPr lang="en-US"/>
          </a:p>
        </p:txBody>
      </p:sp>
      <p:sp>
        <p:nvSpPr>
          <p:cNvPr id="34"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35" name="Text Placeholder 27"/>
          <p:cNvSpPr>
            <a:spLocks noGrp="1"/>
          </p:cNvSpPr>
          <p:nvPr>
            <p:ph type="body" sz="quarter" idx="27"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945318883"/>
      </p:ext>
    </p:extLst>
  </p:cSld>
  <p:clrMapOvr>
    <a:masterClrMapping/>
  </p:clrMapOvr>
  <p:timing>
    <p:tnLst>
      <p:par>
        <p:cTn id="1" dur="indefinite" restart="never" nodeType="tmRoot"/>
      </p:par>
    </p:tnLst>
  </p:timing>
  <p:hf hdr="0" ftr="0" dt="0"/>
</p:sldLayout>
</file>

<file path=ppt/slideLayouts/slideLayout206.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 y="0"/>
            <a:ext cx="9144000" cy="6858000"/>
          </a:xfrm>
        </p:spPr>
        <p:txBody>
          <a:bodyPr>
            <a:normAutofit/>
          </a:bodyPr>
          <a:lstStyle>
            <a:lvl1pPr>
              <a:defRPr sz="1050">
                <a:solidFill>
                  <a:schemeClr val="accent4"/>
                </a:solidFill>
              </a:defRPr>
            </a:lvl1pPr>
          </a:lstStyle>
          <a:p>
            <a:endParaRPr lang="en-US"/>
          </a:p>
        </p:txBody>
      </p:sp>
    </p:spTree>
    <p:extLst>
      <p:ext uri="{BB962C8B-B14F-4D97-AF65-F5344CB8AC3E}">
        <p14:creationId xmlns:p14="http://schemas.microsoft.com/office/powerpoint/2010/main" val="2008591638"/>
      </p:ext>
    </p:extLst>
  </p:cSld>
  <p:clrMapOvr>
    <a:masterClrMapping/>
  </p:clrMapOvr>
  <p:timing>
    <p:tnLst>
      <p:par>
        <p:cTn id="1" dur="indefinite" restart="never" nodeType="tmRoot"/>
      </p:par>
    </p:tn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userDrawn="1">
  <p:cSld name="Our Working Type 1">
    <p:spTree>
      <p:nvGrpSpPr>
        <p:cNvPr id="1" name=""/>
        <p:cNvGrpSpPr/>
        <p:nvPr/>
      </p:nvGrpSpPr>
      <p:grpSpPr>
        <a:xfrm>
          <a:off x="0" y="0"/>
          <a:ext cx="0" cy="0"/>
          <a:chOff x="0" y="0"/>
          <a:chExt cx="0" cy="0"/>
        </a:xfrm>
      </p:grpSpPr>
      <p:sp>
        <p:nvSpPr>
          <p:cNvPr id="3" name="Picture Placeholder 6"/>
          <p:cNvSpPr>
            <a:spLocks noGrp="1"/>
          </p:cNvSpPr>
          <p:nvPr>
            <p:ph type="pic" sz="quarter" idx="16" hasCustomPrompt="1"/>
          </p:nvPr>
        </p:nvSpPr>
        <p:spPr>
          <a:xfrm>
            <a:off x="6350" y="1735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4" name="Picture Placeholder 6"/>
          <p:cNvSpPr>
            <a:spLocks noGrp="1"/>
          </p:cNvSpPr>
          <p:nvPr>
            <p:ph type="pic" sz="quarter" idx="17" hasCustomPrompt="1"/>
          </p:nvPr>
        </p:nvSpPr>
        <p:spPr>
          <a:xfrm>
            <a:off x="1529746" y="1735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5" name="Picture Placeholder 6"/>
          <p:cNvSpPr>
            <a:spLocks noGrp="1"/>
          </p:cNvSpPr>
          <p:nvPr>
            <p:ph type="pic" sz="quarter" idx="18" hasCustomPrompt="1"/>
          </p:nvPr>
        </p:nvSpPr>
        <p:spPr>
          <a:xfrm>
            <a:off x="3053142" y="1735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6" name="Picture Placeholder 6"/>
          <p:cNvSpPr>
            <a:spLocks noGrp="1"/>
          </p:cNvSpPr>
          <p:nvPr>
            <p:ph type="pic" sz="quarter" idx="19" hasCustomPrompt="1"/>
          </p:nvPr>
        </p:nvSpPr>
        <p:spPr>
          <a:xfrm>
            <a:off x="4576538" y="1735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7" name="Picture Placeholder 6"/>
          <p:cNvSpPr>
            <a:spLocks noGrp="1"/>
          </p:cNvSpPr>
          <p:nvPr>
            <p:ph type="pic" sz="quarter" idx="20" hasCustomPrompt="1"/>
          </p:nvPr>
        </p:nvSpPr>
        <p:spPr>
          <a:xfrm>
            <a:off x="6099934" y="1735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8" name="Picture Placeholder 6"/>
          <p:cNvSpPr>
            <a:spLocks noGrp="1"/>
          </p:cNvSpPr>
          <p:nvPr>
            <p:ph type="pic" sz="quarter" idx="21" hasCustomPrompt="1"/>
          </p:nvPr>
        </p:nvSpPr>
        <p:spPr>
          <a:xfrm>
            <a:off x="7623330" y="1735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9" name="Picture Placeholder 6"/>
          <p:cNvSpPr>
            <a:spLocks noGrp="1"/>
          </p:cNvSpPr>
          <p:nvPr>
            <p:ph type="pic" sz="quarter" idx="22" hasCustomPrompt="1"/>
          </p:nvPr>
        </p:nvSpPr>
        <p:spPr>
          <a:xfrm>
            <a:off x="6350" y="3271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0" name="Picture Placeholder 6"/>
          <p:cNvSpPr>
            <a:spLocks noGrp="1"/>
          </p:cNvSpPr>
          <p:nvPr>
            <p:ph type="pic" sz="quarter" idx="23" hasCustomPrompt="1"/>
          </p:nvPr>
        </p:nvSpPr>
        <p:spPr>
          <a:xfrm>
            <a:off x="1529746" y="3271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1" name="Picture Placeholder 6"/>
          <p:cNvSpPr>
            <a:spLocks noGrp="1"/>
          </p:cNvSpPr>
          <p:nvPr>
            <p:ph type="pic" sz="quarter" idx="24" hasCustomPrompt="1"/>
          </p:nvPr>
        </p:nvSpPr>
        <p:spPr>
          <a:xfrm>
            <a:off x="3053142" y="3271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2" name="Picture Placeholder 6"/>
          <p:cNvSpPr>
            <a:spLocks noGrp="1"/>
          </p:cNvSpPr>
          <p:nvPr>
            <p:ph type="pic" sz="quarter" idx="25" hasCustomPrompt="1"/>
          </p:nvPr>
        </p:nvSpPr>
        <p:spPr>
          <a:xfrm>
            <a:off x="4576538" y="3271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3" name="Picture Placeholder 6"/>
          <p:cNvSpPr>
            <a:spLocks noGrp="1"/>
          </p:cNvSpPr>
          <p:nvPr>
            <p:ph type="pic" sz="quarter" idx="26" hasCustomPrompt="1"/>
          </p:nvPr>
        </p:nvSpPr>
        <p:spPr>
          <a:xfrm>
            <a:off x="6099934" y="3271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4" name="Picture Placeholder 6"/>
          <p:cNvSpPr>
            <a:spLocks noGrp="1"/>
          </p:cNvSpPr>
          <p:nvPr>
            <p:ph type="pic" sz="quarter" idx="27" hasCustomPrompt="1"/>
          </p:nvPr>
        </p:nvSpPr>
        <p:spPr>
          <a:xfrm>
            <a:off x="7623330" y="3271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7"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18" name="Text Placeholder 27"/>
          <p:cNvSpPr>
            <a:spLocks noGrp="1"/>
          </p:cNvSpPr>
          <p:nvPr>
            <p:ph type="body" sz="quarter" idx="28"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186356754"/>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userDrawn="1">
  <p:cSld name="Our Working Type 2">
    <p:spTree>
      <p:nvGrpSpPr>
        <p:cNvPr id="1" name=""/>
        <p:cNvGrpSpPr/>
        <p:nvPr/>
      </p:nvGrpSpPr>
      <p:grpSpPr>
        <a:xfrm>
          <a:off x="0" y="0"/>
          <a:ext cx="0" cy="0"/>
          <a:chOff x="0" y="0"/>
          <a:chExt cx="0" cy="0"/>
        </a:xfrm>
      </p:grpSpPr>
      <p:sp>
        <p:nvSpPr>
          <p:cNvPr id="3" name="Picture Placeholder 6"/>
          <p:cNvSpPr>
            <a:spLocks noGrp="1"/>
          </p:cNvSpPr>
          <p:nvPr>
            <p:ph type="pic" sz="quarter" idx="16" hasCustomPrompt="1"/>
          </p:nvPr>
        </p:nvSpPr>
        <p:spPr>
          <a:xfrm>
            <a:off x="6351" y="1727201"/>
            <a:ext cx="4570186" cy="4615696"/>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4" name="Picture Placeholder 6"/>
          <p:cNvSpPr>
            <a:spLocks noGrp="1"/>
          </p:cNvSpPr>
          <p:nvPr>
            <p:ph type="pic" sz="quarter" idx="19" hasCustomPrompt="1"/>
          </p:nvPr>
        </p:nvSpPr>
        <p:spPr>
          <a:xfrm>
            <a:off x="4576538" y="1727201"/>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5" name="Picture Placeholder 6"/>
          <p:cNvSpPr>
            <a:spLocks noGrp="1"/>
          </p:cNvSpPr>
          <p:nvPr>
            <p:ph type="pic" sz="quarter" idx="20" hasCustomPrompt="1"/>
          </p:nvPr>
        </p:nvSpPr>
        <p:spPr>
          <a:xfrm>
            <a:off x="6099934" y="1727201"/>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6" name="Picture Placeholder 6"/>
          <p:cNvSpPr>
            <a:spLocks noGrp="1"/>
          </p:cNvSpPr>
          <p:nvPr>
            <p:ph type="pic" sz="quarter" idx="21" hasCustomPrompt="1"/>
          </p:nvPr>
        </p:nvSpPr>
        <p:spPr>
          <a:xfrm>
            <a:off x="7623330" y="1727201"/>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7" name="Picture Placeholder 6"/>
          <p:cNvSpPr>
            <a:spLocks noGrp="1"/>
          </p:cNvSpPr>
          <p:nvPr>
            <p:ph type="pic" sz="quarter" idx="25" hasCustomPrompt="1"/>
          </p:nvPr>
        </p:nvSpPr>
        <p:spPr>
          <a:xfrm>
            <a:off x="4576538" y="3263201"/>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8" name="Picture Placeholder 6"/>
          <p:cNvSpPr>
            <a:spLocks noGrp="1"/>
          </p:cNvSpPr>
          <p:nvPr>
            <p:ph type="pic" sz="quarter" idx="26" hasCustomPrompt="1"/>
          </p:nvPr>
        </p:nvSpPr>
        <p:spPr>
          <a:xfrm>
            <a:off x="6099934" y="3263201"/>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9" name="Picture Placeholder 6"/>
          <p:cNvSpPr>
            <a:spLocks noGrp="1"/>
          </p:cNvSpPr>
          <p:nvPr>
            <p:ph type="pic" sz="quarter" idx="27" hasCustomPrompt="1"/>
          </p:nvPr>
        </p:nvSpPr>
        <p:spPr>
          <a:xfrm>
            <a:off x="7623330" y="3263201"/>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0" name="Picture Placeholder 6"/>
          <p:cNvSpPr>
            <a:spLocks noGrp="1"/>
          </p:cNvSpPr>
          <p:nvPr>
            <p:ph type="pic" sz="quarter" idx="28" hasCustomPrompt="1"/>
          </p:nvPr>
        </p:nvSpPr>
        <p:spPr>
          <a:xfrm>
            <a:off x="4576538" y="4807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1" name="Picture Placeholder 6"/>
          <p:cNvSpPr>
            <a:spLocks noGrp="1"/>
          </p:cNvSpPr>
          <p:nvPr>
            <p:ph type="pic" sz="quarter" idx="29" hasCustomPrompt="1"/>
          </p:nvPr>
        </p:nvSpPr>
        <p:spPr>
          <a:xfrm>
            <a:off x="6099934" y="4807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2" name="Picture Placeholder 6"/>
          <p:cNvSpPr>
            <a:spLocks noGrp="1"/>
          </p:cNvSpPr>
          <p:nvPr>
            <p:ph type="pic" sz="quarter" idx="30" hasCustomPrompt="1"/>
          </p:nvPr>
        </p:nvSpPr>
        <p:spPr>
          <a:xfrm>
            <a:off x="7623330" y="4807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5"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16" name="Text Placeholder 27"/>
          <p:cNvSpPr>
            <a:spLocks noGrp="1"/>
          </p:cNvSpPr>
          <p:nvPr>
            <p:ph type="body" sz="quarter" idx="31"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4273372357"/>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userDrawn="1">
  <p:cSld name="Our Working Type 3">
    <p:spTree>
      <p:nvGrpSpPr>
        <p:cNvPr id="1" name=""/>
        <p:cNvGrpSpPr/>
        <p:nvPr/>
      </p:nvGrpSpPr>
      <p:grpSpPr>
        <a:xfrm>
          <a:off x="0" y="0"/>
          <a:ext cx="0" cy="0"/>
          <a:chOff x="0" y="0"/>
          <a:chExt cx="0" cy="0"/>
        </a:xfrm>
      </p:grpSpPr>
      <p:sp>
        <p:nvSpPr>
          <p:cNvPr id="3" name="Picture Placeholder 6"/>
          <p:cNvSpPr>
            <a:spLocks noGrp="1"/>
          </p:cNvSpPr>
          <p:nvPr>
            <p:ph type="pic" sz="quarter" idx="16" hasCustomPrompt="1"/>
          </p:nvPr>
        </p:nvSpPr>
        <p:spPr>
          <a:xfrm>
            <a:off x="374653" y="1727203"/>
            <a:ext cx="4013383" cy="3386665"/>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37" name="Picture Placeholder 6"/>
          <p:cNvSpPr>
            <a:spLocks noGrp="1"/>
          </p:cNvSpPr>
          <p:nvPr>
            <p:ph type="pic" sz="quarter" idx="17" hasCustomPrompt="1"/>
          </p:nvPr>
        </p:nvSpPr>
        <p:spPr>
          <a:xfrm>
            <a:off x="4703902" y="1727203"/>
            <a:ext cx="4013383" cy="3386665"/>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41" name="Text Placeholder 27"/>
          <p:cNvSpPr>
            <a:spLocks noGrp="1"/>
          </p:cNvSpPr>
          <p:nvPr>
            <p:ph type="body" sz="quarter" idx="37" hasCustomPrompt="1"/>
          </p:nvPr>
        </p:nvSpPr>
        <p:spPr>
          <a:xfrm>
            <a:off x="374700" y="5206741"/>
            <a:ext cx="4013336" cy="381065"/>
          </a:xfrm>
          <a:prstGeom prst="rect">
            <a:avLst/>
          </a:prstGeom>
        </p:spPr>
        <p:txBody>
          <a:bodyPr vert="horz"/>
          <a:lstStyle>
            <a:lvl1pPr marL="0" indent="0" algn="ctr">
              <a:buNone/>
              <a:defRPr sz="1100" baseline="0">
                <a:solidFill>
                  <a:schemeClr val="tx1">
                    <a:lumMod val="65000"/>
                    <a:lumOff val="35000"/>
                  </a:schemeClr>
                </a:solidFill>
                <a:latin typeface="Roboto Condensed" panose="02000000000000000000" pitchFamily="2" charset="0"/>
                <a:cs typeface="Roboto Condensed" panose="02000000000000000000" pitchFamily="2" charset="0"/>
              </a:defRPr>
            </a:lvl1pPr>
          </a:lstStyle>
          <a:p>
            <a:pPr lvl="0"/>
            <a:r>
              <a:rPr lang="en-US" dirty="0" smtClean="0"/>
              <a:t> Work Name</a:t>
            </a:r>
            <a:endParaRPr lang="en-US" dirty="0"/>
          </a:p>
        </p:txBody>
      </p:sp>
      <p:sp>
        <p:nvSpPr>
          <p:cNvPr id="42" name="Text Placeholder 27"/>
          <p:cNvSpPr>
            <a:spLocks noGrp="1"/>
          </p:cNvSpPr>
          <p:nvPr>
            <p:ph type="body" sz="quarter" idx="38" hasCustomPrompt="1"/>
          </p:nvPr>
        </p:nvSpPr>
        <p:spPr>
          <a:xfrm>
            <a:off x="374700" y="5435339"/>
            <a:ext cx="4013336" cy="313332"/>
          </a:xfrm>
          <a:prstGeom prst="rect">
            <a:avLst/>
          </a:prstGeom>
        </p:spPr>
        <p:txBody>
          <a:bodyPr vert="horz"/>
          <a:lstStyle>
            <a:lvl1pPr marL="0" indent="0" algn="ctr">
              <a:buNone/>
              <a:defRPr sz="800" baseline="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lvl="0"/>
            <a:r>
              <a:rPr lang="en-US" altLang="ko-KR" dirty="0" smtClean="0"/>
              <a:t>Responsibility 1</a:t>
            </a:r>
            <a:endParaRPr lang="ko-KR" altLang="en-US" dirty="0"/>
          </a:p>
        </p:txBody>
      </p:sp>
      <p:sp>
        <p:nvSpPr>
          <p:cNvPr id="43" name="Text Placeholder 27"/>
          <p:cNvSpPr>
            <a:spLocks noGrp="1"/>
          </p:cNvSpPr>
          <p:nvPr>
            <p:ph type="body" sz="quarter" idx="39" hasCustomPrompt="1"/>
          </p:nvPr>
        </p:nvSpPr>
        <p:spPr>
          <a:xfrm>
            <a:off x="4703902" y="5206741"/>
            <a:ext cx="4013336" cy="381065"/>
          </a:xfrm>
          <a:prstGeom prst="rect">
            <a:avLst/>
          </a:prstGeom>
        </p:spPr>
        <p:txBody>
          <a:bodyPr vert="horz"/>
          <a:lstStyle>
            <a:lvl1pPr marL="0" indent="0" algn="ctr">
              <a:buNone/>
              <a:defRPr sz="1100" baseline="0">
                <a:solidFill>
                  <a:schemeClr val="tx1">
                    <a:lumMod val="65000"/>
                    <a:lumOff val="35000"/>
                  </a:schemeClr>
                </a:solidFill>
                <a:latin typeface="Roboto Condensed" panose="02000000000000000000" pitchFamily="2" charset="0"/>
                <a:cs typeface="Roboto Condensed" panose="02000000000000000000" pitchFamily="2" charset="0"/>
              </a:defRPr>
            </a:lvl1pPr>
          </a:lstStyle>
          <a:p>
            <a:pPr lvl="0"/>
            <a:r>
              <a:rPr lang="en-US" dirty="0" smtClean="0"/>
              <a:t>Work Name</a:t>
            </a:r>
            <a:endParaRPr lang="en-US" dirty="0"/>
          </a:p>
        </p:txBody>
      </p:sp>
      <p:sp>
        <p:nvSpPr>
          <p:cNvPr id="44" name="Text Placeholder 27"/>
          <p:cNvSpPr>
            <a:spLocks noGrp="1"/>
          </p:cNvSpPr>
          <p:nvPr>
            <p:ph type="body" sz="quarter" idx="40" hasCustomPrompt="1"/>
          </p:nvPr>
        </p:nvSpPr>
        <p:spPr>
          <a:xfrm>
            <a:off x="4703902" y="5435339"/>
            <a:ext cx="4013336" cy="313332"/>
          </a:xfrm>
          <a:prstGeom prst="rect">
            <a:avLst/>
          </a:prstGeom>
        </p:spPr>
        <p:txBody>
          <a:bodyPr vert="horz"/>
          <a:lstStyle>
            <a:lvl1pPr marL="0" indent="0" algn="ctr">
              <a:buNone/>
              <a:defRPr sz="800" baseline="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lvl="0"/>
            <a:r>
              <a:rPr lang="en-US" altLang="ko-KR" dirty="0" smtClean="0"/>
              <a:t>Responsibility 1</a:t>
            </a:r>
            <a:endParaRPr lang="ko-KR" altLang="en-US" dirty="0"/>
          </a:p>
        </p:txBody>
      </p:sp>
      <p:sp>
        <p:nvSpPr>
          <p:cNvPr id="10"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11"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5275132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 y="0"/>
            <a:ext cx="9144000" cy="6858000"/>
          </a:xfrm>
        </p:spPr>
        <p:txBody>
          <a:bodyPr/>
          <a:lstStyle/>
          <a:p>
            <a:endParaRPr lang="en-US"/>
          </a:p>
        </p:txBody>
      </p:sp>
    </p:spTree>
    <p:extLst>
      <p:ext uri="{BB962C8B-B14F-4D97-AF65-F5344CB8AC3E}">
        <p14:creationId xmlns:p14="http://schemas.microsoft.com/office/powerpoint/2010/main" val="1622300781"/>
      </p:ext>
    </p:extLst>
  </p:cSld>
  <p:clrMapOvr>
    <a:masterClrMapping/>
  </p:clrMapOvr>
  <p:timing>
    <p:tnLst>
      <p:par>
        <p:cTn id="1" dur="indefinite" restart="never" nodeType="tmRoot"/>
      </p:par>
    </p:tnLst>
  </p:timing>
</p:sldLayout>
</file>

<file path=ppt/slideLayouts/slideLayout210.xml><?xml version="1.0" encoding="utf-8"?>
<p:sldLayout xmlns:a="http://schemas.openxmlformats.org/drawingml/2006/main" xmlns:r="http://schemas.openxmlformats.org/officeDocument/2006/relationships" xmlns:p="http://schemas.openxmlformats.org/presentationml/2006/main" userDrawn="1">
  <p:cSld name="Our Working Type 4">
    <p:spTree>
      <p:nvGrpSpPr>
        <p:cNvPr id="1" name=""/>
        <p:cNvGrpSpPr/>
        <p:nvPr/>
      </p:nvGrpSpPr>
      <p:grpSpPr>
        <a:xfrm>
          <a:off x="0" y="0"/>
          <a:ext cx="0" cy="0"/>
          <a:chOff x="0" y="0"/>
          <a:chExt cx="0" cy="0"/>
        </a:xfrm>
      </p:grpSpPr>
      <p:sp>
        <p:nvSpPr>
          <p:cNvPr id="3" name="Picture Placeholder 6"/>
          <p:cNvSpPr>
            <a:spLocks noGrp="1"/>
          </p:cNvSpPr>
          <p:nvPr>
            <p:ph type="pic" sz="quarter" idx="16" hasCustomPrompt="1"/>
          </p:nvPr>
        </p:nvSpPr>
        <p:spPr>
          <a:xfrm>
            <a:off x="374653" y="1727202"/>
            <a:ext cx="1993898" cy="3386667"/>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0" name="Picture Placeholder 6"/>
          <p:cNvSpPr>
            <a:spLocks noGrp="1"/>
          </p:cNvSpPr>
          <p:nvPr>
            <p:ph type="pic" sz="quarter" idx="32" hasCustomPrompt="1"/>
          </p:nvPr>
        </p:nvSpPr>
        <p:spPr>
          <a:xfrm>
            <a:off x="2510370" y="1727202"/>
            <a:ext cx="1993898" cy="3386667"/>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1" name="Picture Placeholder 6"/>
          <p:cNvSpPr>
            <a:spLocks noGrp="1"/>
          </p:cNvSpPr>
          <p:nvPr>
            <p:ph type="pic" sz="quarter" idx="33" hasCustomPrompt="1"/>
          </p:nvPr>
        </p:nvSpPr>
        <p:spPr>
          <a:xfrm>
            <a:off x="4646086" y="1727202"/>
            <a:ext cx="1993898" cy="3386667"/>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2" name="Picture Placeholder 6"/>
          <p:cNvSpPr>
            <a:spLocks noGrp="1"/>
          </p:cNvSpPr>
          <p:nvPr>
            <p:ph type="pic" sz="quarter" idx="34" hasCustomPrompt="1"/>
          </p:nvPr>
        </p:nvSpPr>
        <p:spPr>
          <a:xfrm>
            <a:off x="6781803" y="1727202"/>
            <a:ext cx="1993898" cy="3386667"/>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4" name="Text Placeholder 27"/>
          <p:cNvSpPr>
            <a:spLocks noGrp="1"/>
          </p:cNvSpPr>
          <p:nvPr>
            <p:ph type="body" sz="quarter" idx="39" hasCustomPrompt="1"/>
          </p:nvPr>
        </p:nvSpPr>
        <p:spPr>
          <a:xfrm>
            <a:off x="6781802" y="5206741"/>
            <a:ext cx="1993899" cy="381065"/>
          </a:xfrm>
          <a:prstGeom prst="rect">
            <a:avLst/>
          </a:prstGeom>
        </p:spPr>
        <p:txBody>
          <a:bodyPr vert="horz"/>
          <a:lstStyle>
            <a:lvl1pPr marL="0" indent="0" algn="ctr">
              <a:buNone/>
              <a:defRPr sz="1100" baseline="0">
                <a:solidFill>
                  <a:schemeClr val="tx1">
                    <a:lumMod val="65000"/>
                    <a:lumOff val="35000"/>
                  </a:schemeClr>
                </a:solidFill>
                <a:latin typeface="Roboto Condensed" panose="02000000000000000000" pitchFamily="2" charset="0"/>
                <a:cs typeface="Roboto Condensed" panose="02000000000000000000" pitchFamily="2" charset="0"/>
              </a:defRPr>
            </a:lvl1pPr>
          </a:lstStyle>
          <a:p>
            <a:pPr lvl="0"/>
            <a:r>
              <a:rPr lang="en-US" dirty="0" smtClean="0"/>
              <a:t>Work Name</a:t>
            </a:r>
            <a:endParaRPr lang="en-US" dirty="0"/>
          </a:p>
        </p:txBody>
      </p:sp>
      <p:sp>
        <p:nvSpPr>
          <p:cNvPr id="15" name="Text Placeholder 27"/>
          <p:cNvSpPr>
            <a:spLocks noGrp="1"/>
          </p:cNvSpPr>
          <p:nvPr>
            <p:ph type="body" sz="quarter" idx="40" hasCustomPrompt="1"/>
          </p:nvPr>
        </p:nvSpPr>
        <p:spPr>
          <a:xfrm>
            <a:off x="6781802" y="5435339"/>
            <a:ext cx="1993899" cy="313332"/>
          </a:xfrm>
          <a:prstGeom prst="rect">
            <a:avLst/>
          </a:prstGeom>
        </p:spPr>
        <p:txBody>
          <a:bodyPr vert="horz"/>
          <a:lstStyle>
            <a:lvl1pPr marL="0" indent="0" algn="ctr">
              <a:buNone/>
              <a:defRPr sz="800" baseline="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lvl="0"/>
            <a:r>
              <a:rPr lang="en-US" altLang="ko-KR" dirty="0" smtClean="0"/>
              <a:t>Responsibility 1</a:t>
            </a:r>
            <a:endParaRPr lang="ko-KR" altLang="en-US" dirty="0"/>
          </a:p>
        </p:txBody>
      </p:sp>
      <p:sp>
        <p:nvSpPr>
          <p:cNvPr id="22" name="Text Placeholder 27"/>
          <p:cNvSpPr>
            <a:spLocks noGrp="1"/>
          </p:cNvSpPr>
          <p:nvPr>
            <p:ph type="body" sz="quarter" idx="41" hasCustomPrompt="1"/>
          </p:nvPr>
        </p:nvSpPr>
        <p:spPr>
          <a:xfrm>
            <a:off x="4646087" y="5206741"/>
            <a:ext cx="1993899" cy="381065"/>
          </a:xfrm>
          <a:prstGeom prst="rect">
            <a:avLst/>
          </a:prstGeom>
        </p:spPr>
        <p:txBody>
          <a:bodyPr vert="horz"/>
          <a:lstStyle>
            <a:lvl1pPr marL="0" indent="0" algn="ctr">
              <a:buNone/>
              <a:defRPr sz="1100" baseline="0">
                <a:solidFill>
                  <a:schemeClr val="tx1">
                    <a:lumMod val="65000"/>
                    <a:lumOff val="35000"/>
                  </a:schemeClr>
                </a:solidFill>
                <a:latin typeface="Roboto Condensed" panose="02000000000000000000" pitchFamily="2" charset="0"/>
                <a:cs typeface="Roboto Condensed" panose="02000000000000000000" pitchFamily="2" charset="0"/>
              </a:defRPr>
            </a:lvl1pPr>
          </a:lstStyle>
          <a:p>
            <a:pPr lvl="0"/>
            <a:r>
              <a:rPr lang="en-US" dirty="0" smtClean="0"/>
              <a:t>Work Name</a:t>
            </a:r>
            <a:endParaRPr lang="en-US" dirty="0"/>
          </a:p>
        </p:txBody>
      </p:sp>
      <p:sp>
        <p:nvSpPr>
          <p:cNvPr id="23" name="Text Placeholder 27"/>
          <p:cNvSpPr>
            <a:spLocks noGrp="1"/>
          </p:cNvSpPr>
          <p:nvPr>
            <p:ph type="body" sz="quarter" idx="42" hasCustomPrompt="1"/>
          </p:nvPr>
        </p:nvSpPr>
        <p:spPr>
          <a:xfrm>
            <a:off x="4646087" y="5435339"/>
            <a:ext cx="1993899" cy="313332"/>
          </a:xfrm>
          <a:prstGeom prst="rect">
            <a:avLst/>
          </a:prstGeom>
        </p:spPr>
        <p:txBody>
          <a:bodyPr vert="horz"/>
          <a:lstStyle>
            <a:lvl1pPr marL="0" indent="0" algn="ctr">
              <a:buNone/>
              <a:defRPr sz="800" baseline="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lvl="0"/>
            <a:r>
              <a:rPr lang="en-US" altLang="ko-KR" dirty="0" smtClean="0"/>
              <a:t>Responsibility 1</a:t>
            </a:r>
            <a:endParaRPr lang="ko-KR" altLang="en-US" dirty="0"/>
          </a:p>
        </p:txBody>
      </p:sp>
      <p:sp>
        <p:nvSpPr>
          <p:cNvPr id="24" name="Text Placeholder 27"/>
          <p:cNvSpPr>
            <a:spLocks noGrp="1"/>
          </p:cNvSpPr>
          <p:nvPr>
            <p:ph type="body" sz="quarter" idx="43" hasCustomPrompt="1"/>
          </p:nvPr>
        </p:nvSpPr>
        <p:spPr>
          <a:xfrm>
            <a:off x="2510369" y="5206741"/>
            <a:ext cx="1993899" cy="381065"/>
          </a:xfrm>
          <a:prstGeom prst="rect">
            <a:avLst/>
          </a:prstGeom>
        </p:spPr>
        <p:txBody>
          <a:bodyPr vert="horz"/>
          <a:lstStyle>
            <a:lvl1pPr marL="0" indent="0" algn="ctr">
              <a:buNone/>
              <a:defRPr sz="1100" baseline="0">
                <a:solidFill>
                  <a:schemeClr val="tx1">
                    <a:lumMod val="65000"/>
                    <a:lumOff val="35000"/>
                  </a:schemeClr>
                </a:solidFill>
                <a:latin typeface="Roboto Condensed" panose="02000000000000000000" pitchFamily="2" charset="0"/>
                <a:cs typeface="Roboto Condensed" panose="02000000000000000000" pitchFamily="2" charset="0"/>
              </a:defRPr>
            </a:lvl1pPr>
          </a:lstStyle>
          <a:p>
            <a:pPr lvl="0"/>
            <a:r>
              <a:rPr lang="en-US" dirty="0" smtClean="0"/>
              <a:t>Work Name</a:t>
            </a:r>
            <a:endParaRPr lang="en-US" dirty="0"/>
          </a:p>
        </p:txBody>
      </p:sp>
      <p:sp>
        <p:nvSpPr>
          <p:cNvPr id="25" name="Text Placeholder 27"/>
          <p:cNvSpPr>
            <a:spLocks noGrp="1"/>
          </p:cNvSpPr>
          <p:nvPr>
            <p:ph type="body" sz="quarter" idx="44" hasCustomPrompt="1"/>
          </p:nvPr>
        </p:nvSpPr>
        <p:spPr>
          <a:xfrm>
            <a:off x="2510369" y="5435339"/>
            <a:ext cx="1993899" cy="313332"/>
          </a:xfrm>
          <a:prstGeom prst="rect">
            <a:avLst/>
          </a:prstGeom>
        </p:spPr>
        <p:txBody>
          <a:bodyPr vert="horz"/>
          <a:lstStyle>
            <a:lvl1pPr marL="0" indent="0" algn="ctr">
              <a:buNone/>
              <a:defRPr sz="800" baseline="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lvl="0"/>
            <a:r>
              <a:rPr lang="en-US" altLang="ko-KR" dirty="0" smtClean="0"/>
              <a:t>Responsibility 1</a:t>
            </a:r>
            <a:endParaRPr lang="ko-KR" altLang="en-US" dirty="0"/>
          </a:p>
        </p:txBody>
      </p:sp>
      <p:sp>
        <p:nvSpPr>
          <p:cNvPr id="26" name="Text Placeholder 27"/>
          <p:cNvSpPr>
            <a:spLocks noGrp="1"/>
          </p:cNvSpPr>
          <p:nvPr>
            <p:ph type="body" sz="quarter" idx="45" hasCustomPrompt="1"/>
          </p:nvPr>
        </p:nvSpPr>
        <p:spPr>
          <a:xfrm>
            <a:off x="374653" y="5206741"/>
            <a:ext cx="1993899" cy="381065"/>
          </a:xfrm>
          <a:prstGeom prst="rect">
            <a:avLst/>
          </a:prstGeom>
        </p:spPr>
        <p:txBody>
          <a:bodyPr vert="horz"/>
          <a:lstStyle>
            <a:lvl1pPr marL="0" indent="0" algn="ctr">
              <a:buNone/>
              <a:defRPr sz="1100" baseline="0">
                <a:solidFill>
                  <a:schemeClr val="tx1">
                    <a:lumMod val="65000"/>
                    <a:lumOff val="35000"/>
                  </a:schemeClr>
                </a:solidFill>
                <a:latin typeface="Roboto Condensed" panose="02000000000000000000" pitchFamily="2" charset="0"/>
                <a:cs typeface="Roboto Condensed" panose="02000000000000000000" pitchFamily="2" charset="0"/>
              </a:defRPr>
            </a:lvl1pPr>
          </a:lstStyle>
          <a:p>
            <a:pPr lvl="0"/>
            <a:r>
              <a:rPr lang="en-US" dirty="0" smtClean="0"/>
              <a:t>Work Name</a:t>
            </a:r>
            <a:endParaRPr lang="en-US" dirty="0"/>
          </a:p>
        </p:txBody>
      </p:sp>
      <p:sp>
        <p:nvSpPr>
          <p:cNvPr id="27" name="Text Placeholder 27"/>
          <p:cNvSpPr>
            <a:spLocks noGrp="1"/>
          </p:cNvSpPr>
          <p:nvPr>
            <p:ph type="body" sz="quarter" idx="46" hasCustomPrompt="1"/>
          </p:nvPr>
        </p:nvSpPr>
        <p:spPr>
          <a:xfrm>
            <a:off x="374653" y="5435339"/>
            <a:ext cx="1993899" cy="313332"/>
          </a:xfrm>
          <a:prstGeom prst="rect">
            <a:avLst/>
          </a:prstGeom>
        </p:spPr>
        <p:txBody>
          <a:bodyPr vert="horz"/>
          <a:lstStyle>
            <a:lvl1pPr marL="0" indent="0" algn="ctr">
              <a:buNone/>
              <a:defRPr sz="800" baseline="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lvl="0"/>
            <a:r>
              <a:rPr lang="en-US" altLang="ko-KR" dirty="0" smtClean="0"/>
              <a:t>Responsibility 1</a:t>
            </a:r>
            <a:endParaRPr lang="ko-KR" altLang="en-US" dirty="0"/>
          </a:p>
        </p:txBody>
      </p:sp>
      <p:sp>
        <p:nvSpPr>
          <p:cNvPr id="16"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17"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1090143807"/>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userDrawn="1">
  <p:cSld name="Our Working Type 5">
    <p:spTree>
      <p:nvGrpSpPr>
        <p:cNvPr id="1" name=""/>
        <p:cNvGrpSpPr/>
        <p:nvPr/>
      </p:nvGrpSpPr>
      <p:grpSpPr>
        <a:xfrm>
          <a:off x="0" y="0"/>
          <a:ext cx="0" cy="0"/>
          <a:chOff x="0" y="0"/>
          <a:chExt cx="0" cy="0"/>
        </a:xfrm>
      </p:grpSpPr>
      <p:sp>
        <p:nvSpPr>
          <p:cNvPr id="3" name="Picture Placeholder 6"/>
          <p:cNvSpPr>
            <a:spLocks noGrp="1"/>
          </p:cNvSpPr>
          <p:nvPr>
            <p:ph type="pic" sz="quarter" idx="16" hasCustomPrompt="1"/>
          </p:nvPr>
        </p:nvSpPr>
        <p:spPr>
          <a:xfrm>
            <a:off x="0" y="1727203"/>
            <a:ext cx="9144000" cy="3386665"/>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5"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6"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171196264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userDrawn="1">
  <p:cSld name="Our Working Type 6">
    <p:spTree>
      <p:nvGrpSpPr>
        <p:cNvPr id="1" name=""/>
        <p:cNvGrpSpPr/>
        <p:nvPr/>
      </p:nvGrpSpPr>
      <p:grpSpPr>
        <a:xfrm>
          <a:off x="0" y="0"/>
          <a:ext cx="0" cy="0"/>
          <a:chOff x="0" y="0"/>
          <a:chExt cx="0" cy="0"/>
        </a:xfrm>
      </p:grpSpPr>
      <p:sp>
        <p:nvSpPr>
          <p:cNvPr id="19"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20"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
        <p:nvSpPr>
          <p:cNvPr id="21" name="그림 개체 틀 8"/>
          <p:cNvSpPr>
            <a:spLocks noGrp="1"/>
          </p:cNvSpPr>
          <p:nvPr>
            <p:ph type="pic" sz="quarter" idx="45" hasCustomPrompt="1"/>
          </p:nvPr>
        </p:nvSpPr>
        <p:spPr>
          <a:xfrm>
            <a:off x="366289" y="2075362"/>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22" name="그림 개체 틀 8"/>
          <p:cNvSpPr>
            <a:spLocks noGrp="1"/>
          </p:cNvSpPr>
          <p:nvPr>
            <p:ph type="pic" sz="quarter" idx="46" hasCustomPrompt="1"/>
          </p:nvPr>
        </p:nvSpPr>
        <p:spPr>
          <a:xfrm>
            <a:off x="1576130" y="2075362"/>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23" name="그림 개체 틀 8"/>
          <p:cNvSpPr>
            <a:spLocks noGrp="1"/>
          </p:cNvSpPr>
          <p:nvPr>
            <p:ph type="pic" sz="quarter" idx="47" hasCustomPrompt="1"/>
          </p:nvPr>
        </p:nvSpPr>
        <p:spPr>
          <a:xfrm>
            <a:off x="2788795" y="2075362"/>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24" name="그림 개체 틀 8"/>
          <p:cNvSpPr>
            <a:spLocks noGrp="1"/>
          </p:cNvSpPr>
          <p:nvPr>
            <p:ph type="pic" sz="quarter" idx="48" hasCustomPrompt="1"/>
          </p:nvPr>
        </p:nvSpPr>
        <p:spPr>
          <a:xfrm>
            <a:off x="3983109" y="2075362"/>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25" name="그림 개체 틀 8"/>
          <p:cNvSpPr>
            <a:spLocks noGrp="1"/>
          </p:cNvSpPr>
          <p:nvPr>
            <p:ph type="pic" sz="quarter" idx="49" hasCustomPrompt="1"/>
          </p:nvPr>
        </p:nvSpPr>
        <p:spPr>
          <a:xfrm>
            <a:off x="5187798" y="2075362"/>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26" name="그림 개체 틀 8"/>
          <p:cNvSpPr>
            <a:spLocks noGrp="1"/>
          </p:cNvSpPr>
          <p:nvPr>
            <p:ph type="pic" sz="quarter" idx="50" hasCustomPrompt="1"/>
          </p:nvPr>
        </p:nvSpPr>
        <p:spPr>
          <a:xfrm>
            <a:off x="6427357" y="2075362"/>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27" name="그림 개체 틀 8"/>
          <p:cNvSpPr>
            <a:spLocks noGrp="1"/>
          </p:cNvSpPr>
          <p:nvPr>
            <p:ph type="pic" sz="quarter" idx="51" hasCustomPrompt="1"/>
          </p:nvPr>
        </p:nvSpPr>
        <p:spPr>
          <a:xfrm>
            <a:off x="7675640" y="2075362"/>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28" name="그림 개체 틀 8"/>
          <p:cNvSpPr>
            <a:spLocks noGrp="1"/>
          </p:cNvSpPr>
          <p:nvPr>
            <p:ph type="pic" sz="quarter" idx="52" hasCustomPrompt="1"/>
          </p:nvPr>
        </p:nvSpPr>
        <p:spPr>
          <a:xfrm>
            <a:off x="366289" y="3478338"/>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29" name="그림 개체 틀 8"/>
          <p:cNvSpPr>
            <a:spLocks noGrp="1"/>
          </p:cNvSpPr>
          <p:nvPr>
            <p:ph type="pic" sz="quarter" idx="53" hasCustomPrompt="1"/>
          </p:nvPr>
        </p:nvSpPr>
        <p:spPr>
          <a:xfrm>
            <a:off x="1576130" y="3478338"/>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30" name="그림 개체 틀 8"/>
          <p:cNvSpPr>
            <a:spLocks noGrp="1"/>
          </p:cNvSpPr>
          <p:nvPr>
            <p:ph type="pic" sz="quarter" idx="54" hasCustomPrompt="1"/>
          </p:nvPr>
        </p:nvSpPr>
        <p:spPr>
          <a:xfrm>
            <a:off x="2788795" y="3478338"/>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31" name="그림 개체 틀 8"/>
          <p:cNvSpPr>
            <a:spLocks noGrp="1"/>
          </p:cNvSpPr>
          <p:nvPr>
            <p:ph type="pic" sz="quarter" idx="55" hasCustomPrompt="1"/>
          </p:nvPr>
        </p:nvSpPr>
        <p:spPr>
          <a:xfrm>
            <a:off x="3983109" y="3478338"/>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32" name="그림 개체 틀 8"/>
          <p:cNvSpPr>
            <a:spLocks noGrp="1"/>
          </p:cNvSpPr>
          <p:nvPr>
            <p:ph type="pic" sz="quarter" idx="56" hasCustomPrompt="1"/>
          </p:nvPr>
        </p:nvSpPr>
        <p:spPr>
          <a:xfrm>
            <a:off x="5187798" y="3478338"/>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33" name="그림 개체 틀 8"/>
          <p:cNvSpPr>
            <a:spLocks noGrp="1"/>
          </p:cNvSpPr>
          <p:nvPr>
            <p:ph type="pic" sz="quarter" idx="57" hasCustomPrompt="1"/>
          </p:nvPr>
        </p:nvSpPr>
        <p:spPr>
          <a:xfrm>
            <a:off x="6427357" y="3478338"/>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34" name="그림 개체 틀 8"/>
          <p:cNvSpPr>
            <a:spLocks noGrp="1"/>
          </p:cNvSpPr>
          <p:nvPr>
            <p:ph type="pic" sz="quarter" idx="58" hasCustomPrompt="1"/>
          </p:nvPr>
        </p:nvSpPr>
        <p:spPr>
          <a:xfrm>
            <a:off x="7675640" y="3478338"/>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Tree>
    <p:extLst>
      <p:ext uri="{BB962C8B-B14F-4D97-AF65-F5344CB8AC3E}">
        <p14:creationId xmlns:p14="http://schemas.microsoft.com/office/powerpoint/2010/main" val="296352613"/>
      </p:ext>
    </p:extLst>
  </p:cSld>
  <p:clrMapOvr>
    <a:masterClrMapping/>
  </p:clrMapOvr>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2032426786"/>
      </p:ext>
    </p:extLst>
  </p:cSld>
  <p:clrMapOvr>
    <a:masterClrMapping/>
  </p:clrMapOvr>
  <p:timing>
    <p:tnLst>
      <p:par>
        <p:cTn id="1" dur="indefinite" restart="never" nodeType="tmRoot"/>
      </p:par>
    </p:tnLst>
  </p:timing>
  <p:hf hdr="0" ftr="0" dt="0"/>
</p:sldLayout>
</file>

<file path=ppt/slideLayouts/slideLayout214.xml><?xml version="1.0" encoding="utf-8"?>
<p:sldLayout xmlns:a="http://schemas.openxmlformats.org/drawingml/2006/main" xmlns:r="http://schemas.openxmlformats.org/officeDocument/2006/relationships" xmlns:p="http://schemas.openxmlformats.org/presentationml/2006/main" userDrawn="1">
  <p:cSld name="Text Slide Two Column">
    <p:spTree>
      <p:nvGrpSpPr>
        <p:cNvPr id="1" name=""/>
        <p:cNvGrpSpPr/>
        <p:nvPr/>
      </p:nvGrpSpPr>
      <p:grpSpPr>
        <a:xfrm>
          <a:off x="0" y="0"/>
          <a:ext cx="0" cy="0"/>
          <a:chOff x="0" y="0"/>
          <a:chExt cx="0" cy="0"/>
        </a:xfrm>
      </p:grpSpPr>
      <p:sp>
        <p:nvSpPr>
          <p:cNvPr id="5" name="Picture Placeholder 6"/>
          <p:cNvSpPr>
            <a:spLocks noGrp="1"/>
          </p:cNvSpPr>
          <p:nvPr>
            <p:ph type="pic" sz="quarter" idx="16" hasCustomPrompt="1"/>
          </p:nvPr>
        </p:nvSpPr>
        <p:spPr>
          <a:xfrm>
            <a:off x="374652" y="1727203"/>
            <a:ext cx="4095748" cy="1964265"/>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6"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7"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2610875921"/>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userDrawn="1">
  <p:cSld name="1_Text Slide Two Column">
    <p:spTree>
      <p:nvGrpSpPr>
        <p:cNvPr id="1" name=""/>
        <p:cNvGrpSpPr/>
        <p:nvPr/>
      </p:nvGrpSpPr>
      <p:grpSpPr>
        <a:xfrm>
          <a:off x="0" y="0"/>
          <a:ext cx="0" cy="0"/>
          <a:chOff x="0" y="0"/>
          <a:chExt cx="0" cy="0"/>
        </a:xfrm>
      </p:grpSpPr>
      <p:sp>
        <p:nvSpPr>
          <p:cNvPr id="6" name="Picture Placeholder 6"/>
          <p:cNvSpPr>
            <a:spLocks noGrp="1"/>
          </p:cNvSpPr>
          <p:nvPr>
            <p:ph type="pic" sz="quarter" idx="26" hasCustomPrompt="1"/>
          </p:nvPr>
        </p:nvSpPr>
        <p:spPr>
          <a:xfrm>
            <a:off x="374652" y="1727203"/>
            <a:ext cx="1962148" cy="1964265"/>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7" name="Picture Placeholder 6"/>
          <p:cNvSpPr>
            <a:spLocks noGrp="1"/>
          </p:cNvSpPr>
          <p:nvPr>
            <p:ph type="pic" sz="quarter" idx="27" hasCustomPrompt="1"/>
          </p:nvPr>
        </p:nvSpPr>
        <p:spPr>
          <a:xfrm>
            <a:off x="2508252" y="1727203"/>
            <a:ext cx="1962148" cy="1964265"/>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8"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9"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1083636843"/>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userDrawn="1">
  <p:cSld name="Text Slide Three Column">
    <p:spTree>
      <p:nvGrpSpPr>
        <p:cNvPr id="1" name=""/>
        <p:cNvGrpSpPr/>
        <p:nvPr/>
      </p:nvGrpSpPr>
      <p:grpSpPr>
        <a:xfrm>
          <a:off x="0" y="0"/>
          <a:ext cx="0" cy="0"/>
          <a:chOff x="0" y="0"/>
          <a:chExt cx="0" cy="0"/>
        </a:xfrm>
      </p:grpSpPr>
      <p:sp>
        <p:nvSpPr>
          <p:cNvPr id="6" name="Picture Placeholder 6"/>
          <p:cNvSpPr>
            <a:spLocks noGrp="1"/>
          </p:cNvSpPr>
          <p:nvPr>
            <p:ph type="pic" sz="quarter" idx="26" hasCustomPrompt="1"/>
          </p:nvPr>
        </p:nvSpPr>
        <p:spPr>
          <a:xfrm>
            <a:off x="374652" y="1727203"/>
            <a:ext cx="2635248" cy="1964265"/>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5"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7"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370645656"/>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833981555"/>
      </p:ext>
    </p:extLst>
  </p:cSld>
  <p:clrMapOvr>
    <a:masterClrMapping/>
  </p:clrMapOvr>
  <p:timing>
    <p:tnLst>
      <p:par>
        <p:cTn id="1" dur="indefinite" restart="never" nodeType="tmRoot"/>
      </p:par>
    </p:tnLst>
  </p:timing>
  <p:hf hdr="0" ftr="0" dt="0"/>
</p:sldLayout>
</file>

<file path=ppt/slideLayouts/slideLayout218.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2007097516"/>
      </p:ext>
    </p:extLst>
  </p:cSld>
  <p:clrMapOvr>
    <a:masterClrMapping/>
  </p:clrMapOvr>
  <p:timing>
    <p:tnLst>
      <p:par>
        <p:cTn id="1" dur="indefinite" restart="never" nodeType="tmRoot"/>
      </p:par>
    </p:tnLst>
  </p:timing>
  <p:hf hdr="0" ftr="0" dt="0"/>
</p:sldLayout>
</file>

<file path=ppt/slideLayouts/slideLayout219.xml><?xml version="1.0" encoding="utf-8"?>
<p:sldLayout xmlns:a="http://schemas.openxmlformats.org/drawingml/2006/main" xmlns:r="http://schemas.openxmlformats.org/officeDocument/2006/relationships" xmlns:p="http://schemas.openxmlformats.org/presentationml/2006/main" userDrawn="1">
  <p:cSld name="7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944867600"/>
      </p:ext>
    </p:extLst>
  </p:cSld>
  <p:clrMapOvr>
    <a:masterClrMapping/>
  </p:clrMapOvr>
  <p:timing>
    <p:tnLst>
      <p:par>
        <p:cTn id="1" dur="indefinite" restart="never" nodeType="tmRoot"/>
      </p:par>
    </p:tnLst>
  </p:timing>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1525831457"/>
      </p:ext>
    </p:extLst>
  </p:cSld>
  <p:clrMapOvr>
    <a:masterClrMapping/>
  </p:clrMapOvr>
  <p:timing>
    <p:tnLst>
      <p:par>
        <p:cTn id="1" dur="indefinite" restart="never" nodeType="tmRoot"/>
      </p:par>
    </p:tnLst>
  </p:timing>
  <p:hf hdr="0" ftr="0" dt="0"/>
</p:sldLayout>
</file>

<file path=ppt/slideLayouts/slideLayout220.xml><?xml version="1.0" encoding="utf-8"?>
<p:sldLayout xmlns:a="http://schemas.openxmlformats.org/drawingml/2006/main" xmlns:r="http://schemas.openxmlformats.org/officeDocument/2006/relationships" xmlns:p="http://schemas.openxmlformats.org/presentationml/2006/main" userDrawn="1">
  <p:cSld name="8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3075872058"/>
      </p:ext>
    </p:extLst>
  </p:cSld>
  <p:clrMapOvr>
    <a:masterClrMapping/>
  </p:clrMapOvr>
  <p:timing>
    <p:tnLst>
      <p:par>
        <p:cTn id="1" dur="indefinite" restart="never" nodeType="tmRoot"/>
      </p:par>
    </p:tnLst>
  </p:timing>
  <p:hf hdr="0" ftr="0" dt="0"/>
</p:sldLayout>
</file>

<file path=ppt/slideLayouts/slideLayout221.xml><?xml version="1.0" encoding="utf-8"?>
<p:sldLayout xmlns:a="http://schemas.openxmlformats.org/drawingml/2006/main" xmlns:r="http://schemas.openxmlformats.org/officeDocument/2006/relationships" xmlns:p="http://schemas.openxmlformats.org/presentationml/2006/main" userDrawn="1">
  <p:cSld name="9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2967425548"/>
      </p:ext>
    </p:extLst>
  </p:cSld>
  <p:clrMapOvr>
    <a:masterClrMapping/>
  </p:clrMapOvr>
  <p:timing>
    <p:tnLst>
      <p:par>
        <p:cTn id="1" dur="indefinite" restart="never" nodeType="tmRoot"/>
      </p:par>
    </p:tnLst>
  </p:timing>
  <p:hf hdr="0" ftr="0" dt="0"/>
</p:sldLayout>
</file>

<file path=ppt/slideLayouts/slideLayout222.xml><?xml version="1.0" encoding="utf-8"?>
<p:sldLayout xmlns:a="http://schemas.openxmlformats.org/drawingml/2006/main" xmlns:r="http://schemas.openxmlformats.org/officeDocument/2006/relationships" xmlns:p="http://schemas.openxmlformats.org/presentationml/2006/main" userDrawn="1">
  <p:cSld name="10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363536866"/>
      </p:ext>
    </p:extLst>
  </p:cSld>
  <p:clrMapOvr>
    <a:masterClrMapping/>
  </p:clrMapOvr>
  <p:timing>
    <p:tnLst>
      <p:par>
        <p:cTn id="1" dur="indefinite" restart="never" nodeType="tmRoot"/>
      </p:par>
    </p:tnLst>
  </p:timing>
  <p:hf hdr="0" ftr="0" dt="0"/>
</p:sldLayout>
</file>

<file path=ppt/slideLayouts/slideLayout223.xml><?xml version="1.0" encoding="utf-8"?>
<p:sldLayout xmlns:a="http://schemas.openxmlformats.org/drawingml/2006/main" xmlns:r="http://schemas.openxmlformats.org/officeDocument/2006/relationships" xmlns:p="http://schemas.openxmlformats.org/presentationml/2006/main" userDrawn="1">
  <p:cSld name="11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110510007"/>
      </p:ext>
    </p:extLst>
  </p:cSld>
  <p:clrMapOvr>
    <a:masterClrMapping/>
  </p:clrMapOvr>
  <p:timing>
    <p:tnLst>
      <p:par>
        <p:cTn id="1" dur="indefinite" restart="never" nodeType="tmRoot"/>
      </p:par>
    </p:tnLst>
  </p:timing>
  <p:hf hdr="0" ftr="0" dt="0"/>
</p:sldLayout>
</file>

<file path=ppt/slideLayouts/slideLayout224.xml><?xml version="1.0" encoding="utf-8"?>
<p:sldLayout xmlns:a="http://schemas.openxmlformats.org/drawingml/2006/main" xmlns:r="http://schemas.openxmlformats.org/officeDocument/2006/relationships" xmlns:p="http://schemas.openxmlformats.org/presentationml/2006/main" userDrawn="1">
  <p:cSld name="12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3978337140"/>
      </p:ext>
    </p:extLst>
  </p:cSld>
  <p:clrMapOvr>
    <a:masterClrMapping/>
  </p:clrMapOvr>
  <p:timing>
    <p:tnLst>
      <p:par>
        <p:cTn id="1" dur="indefinite" restart="never" nodeType="tmRoot"/>
      </p:par>
    </p:tnLst>
  </p:timing>
  <p:hf hdr="0" ftr="0" dt="0"/>
</p:sldLayout>
</file>

<file path=ppt/slideLayouts/slideLayout225.xml><?xml version="1.0" encoding="utf-8"?>
<p:sldLayout xmlns:a="http://schemas.openxmlformats.org/drawingml/2006/main" xmlns:r="http://schemas.openxmlformats.org/officeDocument/2006/relationships" xmlns:p="http://schemas.openxmlformats.org/presentationml/2006/main" userDrawn="1">
  <p:cSld name="13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4013578414"/>
      </p:ext>
    </p:extLst>
  </p:cSld>
  <p:clrMapOvr>
    <a:masterClrMapping/>
  </p:clrMapOvr>
  <p:timing>
    <p:tnLst>
      <p:par>
        <p:cTn id="1" dur="indefinite" restart="never" nodeType="tmRoot"/>
      </p:par>
    </p:tnLst>
  </p:timing>
  <p:hf hdr="0" ftr="0" dt="0"/>
</p:sldLayout>
</file>

<file path=ppt/slideLayouts/slideLayout226.xml><?xml version="1.0" encoding="utf-8"?>
<p:sldLayout xmlns:a="http://schemas.openxmlformats.org/drawingml/2006/main" xmlns:r="http://schemas.openxmlformats.org/officeDocument/2006/relationships" xmlns:p="http://schemas.openxmlformats.org/presentationml/2006/main" userDrawn="1">
  <p:cSld name="14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2702660330"/>
      </p:ext>
    </p:extLst>
  </p:cSld>
  <p:clrMapOvr>
    <a:masterClrMapping/>
  </p:clrMapOvr>
  <p:timing>
    <p:tnLst>
      <p:par>
        <p:cTn id="1" dur="indefinite" restart="never" nodeType="tmRoot"/>
      </p:par>
    </p:tnLst>
  </p:timing>
  <p:hf hdr="0" ftr="0" dt="0"/>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cxnSp>
        <p:nvCxnSpPr>
          <p:cNvPr id="6" name="Straight Connector 5"/>
          <p:cNvCxnSpPr/>
          <p:nvPr userDrawn="1"/>
        </p:nvCxnSpPr>
        <p:spPr>
          <a:xfrm>
            <a:off x="4562161" y="2809236"/>
            <a:ext cx="0" cy="1800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rot="5400000">
            <a:off x="4458216" y="2662071"/>
            <a:ext cx="0" cy="3969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484854" y="4351517"/>
            <a:ext cx="0" cy="1188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421285" y="4344627"/>
            <a:ext cx="0" cy="1188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rot="5400000">
            <a:off x="6098072" y="5191620"/>
            <a:ext cx="0" cy="675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rot="5400000">
            <a:off x="2804072" y="5202017"/>
            <a:ext cx="0" cy="675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rot="5400000">
            <a:off x="1356458" y="3090264"/>
            <a:ext cx="0" cy="1485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rot="5400000">
            <a:off x="7607955" y="3026397"/>
            <a:ext cx="0" cy="1485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8350455" y="3759372"/>
            <a:ext cx="0" cy="1800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618407" y="3807903"/>
            <a:ext cx="0" cy="1800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937171" y="5279928"/>
            <a:ext cx="0" cy="675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a:off x="8020099" y="5212347"/>
            <a:ext cx="0" cy="675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1445267" y="6020403"/>
            <a:ext cx="0" cy="1188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3497555" y="6020403"/>
            <a:ext cx="0" cy="1188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5478425" y="6046941"/>
            <a:ext cx="0" cy="1188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7470510" y="6046941"/>
            <a:ext cx="0" cy="1188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22" name="Group 21"/>
          <p:cNvGrpSpPr/>
          <p:nvPr userDrawn="1"/>
        </p:nvGrpSpPr>
        <p:grpSpPr>
          <a:xfrm>
            <a:off x="4088312" y="1597074"/>
            <a:ext cx="1035483" cy="1371820"/>
            <a:chOff x="5804072" y="1713885"/>
            <a:chExt cx="1380644" cy="1371820"/>
          </a:xfrm>
        </p:grpSpPr>
        <p:sp>
          <p:nvSpPr>
            <p:cNvPr id="23" name="Round Diagonal Corner Rectangle 22"/>
            <p:cNvSpPr/>
            <p:nvPr/>
          </p:nvSpPr>
          <p:spPr>
            <a:xfrm>
              <a:off x="5921116" y="1713885"/>
              <a:ext cx="1263600" cy="1263894"/>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sp>
          <p:nvSpPr>
            <p:cNvPr id="24" name="Round Diagonal Corner Rectangle 23"/>
            <p:cNvSpPr/>
            <p:nvPr/>
          </p:nvSpPr>
          <p:spPr>
            <a:xfrm>
              <a:off x="5804072" y="1821811"/>
              <a:ext cx="1263600" cy="1263894"/>
            </a:xfrm>
            <a:prstGeom prst="round2DiagRect">
              <a:avLst/>
            </a:prstGeom>
            <a:solidFill>
              <a:schemeClr val="tx1">
                <a:lumMod val="50000"/>
              </a:schemeClr>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grpSp>
      <p:grpSp>
        <p:nvGrpSpPr>
          <p:cNvPr id="25" name="Group 24"/>
          <p:cNvGrpSpPr>
            <a:grpSpLocks noChangeAspect="1"/>
          </p:cNvGrpSpPr>
          <p:nvPr userDrawn="1"/>
        </p:nvGrpSpPr>
        <p:grpSpPr>
          <a:xfrm>
            <a:off x="2077528" y="3143064"/>
            <a:ext cx="923905" cy="1224000"/>
            <a:chOff x="5804072" y="1713885"/>
            <a:chExt cx="1380644" cy="1371820"/>
          </a:xfrm>
        </p:grpSpPr>
        <p:sp>
          <p:nvSpPr>
            <p:cNvPr id="26" name="Round Diagonal Corner Rectangle 25"/>
            <p:cNvSpPr/>
            <p:nvPr/>
          </p:nvSpPr>
          <p:spPr>
            <a:xfrm>
              <a:off x="5921116" y="1713885"/>
              <a:ext cx="1263600" cy="1263894"/>
            </a:xfrm>
            <a:prstGeom prst="round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sp>
          <p:nvSpPr>
            <p:cNvPr id="27" name="Round Diagonal Corner Rectangle 26"/>
            <p:cNvSpPr/>
            <p:nvPr/>
          </p:nvSpPr>
          <p:spPr>
            <a:xfrm>
              <a:off x="5804072" y="1821811"/>
              <a:ext cx="1263600" cy="1263894"/>
            </a:xfrm>
            <a:prstGeom prst="round2DiagRect">
              <a:avLst/>
            </a:prstGeom>
            <a:solidFill>
              <a:schemeClr val="tx1">
                <a:lumMod val="50000"/>
              </a:schemeClr>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grpSp>
      <p:grpSp>
        <p:nvGrpSpPr>
          <p:cNvPr id="28" name="Group 27"/>
          <p:cNvGrpSpPr>
            <a:grpSpLocks noChangeAspect="1"/>
          </p:cNvGrpSpPr>
          <p:nvPr userDrawn="1"/>
        </p:nvGrpSpPr>
        <p:grpSpPr>
          <a:xfrm>
            <a:off x="6020133" y="3179819"/>
            <a:ext cx="923905" cy="1224000"/>
            <a:chOff x="5804072" y="1713885"/>
            <a:chExt cx="1380644" cy="1371820"/>
          </a:xfrm>
        </p:grpSpPr>
        <p:sp>
          <p:nvSpPr>
            <p:cNvPr id="29" name="Round Diagonal Corner Rectangle 28"/>
            <p:cNvSpPr/>
            <p:nvPr/>
          </p:nvSpPr>
          <p:spPr>
            <a:xfrm>
              <a:off x="5921116" y="1713885"/>
              <a:ext cx="1263600" cy="1263894"/>
            </a:xfrm>
            <a:prstGeom prst="round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sp>
          <p:nvSpPr>
            <p:cNvPr id="30" name="Round Diagonal Corner Rectangle 29"/>
            <p:cNvSpPr/>
            <p:nvPr/>
          </p:nvSpPr>
          <p:spPr>
            <a:xfrm>
              <a:off x="5804072" y="1821811"/>
              <a:ext cx="1263600" cy="1263894"/>
            </a:xfrm>
            <a:prstGeom prst="round2DiagRect">
              <a:avLst/>
            </a:prstGeom>
            <a:solidFill>
              <a:schemeClr val="tx1">
                <a:lumMod val="50000"/>
              </a:schemeClr>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grpSp>
      <p:grpSp>
        <p:nvGrpSpPr>
          <p:cNvPr id="31" name="Group 30"/>
          <p:cNvGrpSpPr>
            <a:grpSpLocks noChangeAspect="1"/>
          </p:cNvGrpSpPr>
          <p:nvPr userDrawn="1"/>
        </p:nvGrpSpPr>
        <p:grpSpPr>
          <a:xfrm>
            <a:off x="1039240" y="4907212"/>
            <a:ext cx="923905" cy="1224000"/>
            <a:chOff x="5804072" y="1713885"/>
            <a:chExt cx="1380644" cy="1371820"/>
          </a:xfrm>
        </p:grpSpPr>
        <p:sp>
          <p:nvSpPr>
            <p:cNvPr id="32" name="Round Diagonal Corner Rectangle 31"/>
            <p:cNvSpPr/>
            <p:nvPr/>
          </p:nvSpPr>
          <p:spPr>
            <a:xfrm>
              <a:off x="5921116" y="1713885"/>
              <a:ext cx="1263600" cy="1263894"/>
            </a:xfrm>
            <a:prstGeom prst="round2Diag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sp>
          <p:nvSpPr>
            <p:cNvPr id="33" name="Round Diagonal Corner Rectangle 32"/>
            <p:cNvSpPr/>
            <p:nvPr/>
          </p:nvSpPr>
          <p:spPr>
            <a:xfrm>
              <a:off x="5804072" y="1821811"/>
              <a:ext cx="1263600" cy="1263894"/>
            </a:xfrm>
            <a:prstGeom prst="round2DiagRect">
              <a:avLst/>
            </a:prstGeom>
            <a:solidFill>
              <a:schemeClr val="tx1">
                <a:lumMod val="50000"/>
              </a:schemeClr>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grpSp>
      <p:grpSp>
        <p:nvGrpSpPr>
          <p:cNvPr id="34" name="Group 33"/>
          <p:cNvGrpSpPr>
            <a:grpSpLocks noChangeAspect="1"/>
          </p:cNvGrpSpPr>
          <p:nvPr userDrawn="1"/>
        </p:nvGrpSpPr>
        <p:grpSpPr>
          <a:xfrm>
            <a:off x="3072460" y="4907212"/>
            <a:ext cx="923905" cy="1224000"/>
            <a:chOff x="5804072" y="1713885"/>
            <a:chExt cx="1380644" cy="1371820"/>
          </a:xfrm>
        </p:grpSpPr>
        <p:sp>
          <p:nvSpPr>
            <p:cNvPr id="35" name="Round Diagonal Corner Rectangle 34"/>
            <p:cNvSpPr/>
            <p:nvPr/>
          </p:nvSpPr>
          <p:spPr>
            <a:xfrm>
              <a:off x="5921116" y="1713885"/>
              <a:ext cx="1263600" cy="1263894"/>
            </a:xfrm>
            <a:prstGeom prst="round2Diag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sp>
          <p:nvSpPr>
            <p:cNvPr id="36" name="Round Diagonal Corner Rectangle 35"/>
            <p:cNvSpPr/>
            <p:nvPr/>
          </p:nvSpPr>
          <p:spPr>
            <a:xfrm>
              <a:off x="5804072" y="1821811"/>
              <a:ext cx="1263600" cy="1263894"/>
            </a:xfrm>
            <a:prstGeom prst="round2DiagRect">
              <a:avLst/>
            </a:prstGeom>
            <a:solidFill>
              <a:schemeClr val="tx1">
                <a:lumMod val="50000"/>
              </a:schemeClr>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grpSp>
      <p:grpSp>
        <p:nvGrpSpPr>
          <p:cNvPr id="37" name="Group 36"/>
          <p:cNvGrpSpPr>
            <a:grpSpLocks noChangeAspect="1"/>
          </p:cNvGrpSpPr>
          <p:nvPr userDrawn="1"/>
        </p:nvGrpSpPr>
        <p:grpSpPr>
          <a:xfrm>
            <a:off x="5050728" y="4919237"/>
            <a:ext cx="923905" cy="1224000"/>
            <a:chOff x="5804072" y="1713885"/>
            <a:chExt cx="1380644" cy="1371820"/>
          </a:xfrm>
        </p:grpSpPr>
        <p:sp>
          <p:nvSpPr>
            <p:cNvPr id="38" name="Round Diagonal Corner Rectangle 37"/>
            <p:cNvSpPr/>
            <p:nvPr/>
          </p:nvSpPr>
          <p:spPr>
            <a:xfrm>
              <a:off x="5921116" y="1713885"/>
              <a:ext cx="1263600" cy="1263894"/>
            </a:xfrm>
            <a:prstGeom prst="round2Diag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sp>
          <p:nvSpPr>
            <p:cNvPr id="39" name="Round Diagonal Corner Rectangle 38"/>
            <p:cNvSpPr/>
            <p:nvPr/>
          </p:nvSpPr>
          <p:spPr>
            <a:xfrm>
              <a:off x="5804072" y="1821811"/>
              <a:ext cx="1263600" cy="1263894"/>
            </a:xfrm>
            <a:prstGeom prst="round2DiagRect">
              <a:avLst/>
            </a:prstGeom>
            <a:solidFill>
              <a:schemeClr val="tx1">
                <a:lumMod val="50000"/>
              </a:schemeClr>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grpSp>
      <p:grpSp>
        <p:nvGrpSpPr>
          <p:cNvPr id="40" name="Group 39"/>
          <p:cNvGrpSpPr>
            <a:grpSpLocks noChangeAspect="1"/>
          </p:cNvGrpSpPr>
          <p:nvPr userDrawn="1"/>
        </p:nvGrpSpPr>
        <p:grpSpPr>
          <a:xfrm>
            <a:off x="7047508" y="4919237"/>
            <a:ext cx="923905" cy="1224000"/>
            <a:chOff x="5804072" y="1713885"/>
            <a:chExt cx="1380644" cy="1371820"/>
          </a:xfrm>
        </p:grpSpPr>
        <p:sp>
          <p:nvSpPr>
            <p:cNvPr id="41" name="Round Diagonal Corner Rectangle 40"/>
            <p:cNvSpPr/>
            <p:nvPr/>
          </p:nvSpPr>
          <p:spPr>
            <a:xfrm>
              <a:off x="5921116" y="1713885"/>
              <a:ext cx="1263600" cy="1263894"/>
            </a:xfrm>
            <a:prstGeom prst="round2Diag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sp>
          <p:nvSpPr>
            <p:cNvPr id="42" name="Round Diagonal Corner Rectangle 41"/>
            <p:cNvSpPr/>
            <p:nvPr/>
          </p:nvSpPr>
          <p:spPr>
            <a:xfrm>
              <a:off x="5804072" y="1821811"/>
              <a:ext cx="1263600" cy="1263894"/>
            </a:xfrm>
            <a:prstGeom prst="round2DiagRect">
              <a:avLst/>
            </a:prstGeom>
            <a:solidFill>
              <a:schemeClr val="tx1">
                <a:lumMod val="50000"/>
              </a:schemeClr>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grpSp>
      <p:sp>
        <p:nvSpPr>
          <p:cNvPr id="43" name="Freeform 42"/>
          <p:cNvSpPr/>
          <p:nvPr userDrawn="1"/>
        </p:nvSpPr>
        <p:spPr>
          <a:xfrm>
            <a:off x="5211577" y="1947670"/>
            <a:ext cx="1004167" cy="701913"/>
          </a:xfrm>
          <a:custGeom>
            <a:avLst/>
            <a:gdLst>
              <a:gd name="connsiteX0" fmla="*/ 0 w 1864090"/>
              <a:gd name="connsiteY0" fmla="*/ 0 h 1242727"/>
              <a:gd name="connsiteX1" fmla="*/ 1864090 w 1864090"/>
              <a:gd name="connsiteY1" fmla="*/ 0 h 1242727"/>
              <a:gd name="connsiteX2" fmla="*/ 1864090 w 1864090"/>
              <a:gd name="connsiteY2" fmla="*/ 1242727 h 1242727"/>
              <a:gd name="connsiteX3" fmla="*/ 0 w 1864090"/>
              <a:gd name="connsiteY3" fmla="*/ 1242727 h 1242727"/>
              <a:gd name="connsiteX4" fmla="*/ 0 w 1864090"/>
              <a:gd name="connsiteY4" fmla="*/ 0 h 1242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090" h="1242727">
                <a:moveTo>
                  <a:pt x="0" y="0"/>
                </a:moveTo>
                <a:lnTo>
                  <a:pt x="1864090" y="0"/>
                </a:lnTo>
                <a:lnTo>
                  <a:pt x="1864090" y="1242727"/>
                </a:lnTo>
                <a:lnTo>
                  <a:pt x="0" y="12427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algn="l" defTabSz="533387" rtl="0">
              <a:lnSpc>
                <a:spcPct val="70000"/>
              </a:lnSpc>
              <a:spcBef>
                <a:spcPct val="0"/>
              </a:spcBef>
              <a:spcAft>
                <a:spcPct val="35000"/>
              </a:spcAft>
            </a:pPr>
            <a:r>
              <a:rPr lang="id-ID" sz="1050" dirty="0">
                <a:solidFill>
                  <a:srgbClr val="18AA9D"/>
                </a:solidFill>
                <a:latin typeface="Roboto Condensed" panose="02000000000000000000" pitchFamily="2" charset="0"/>
                <a:cs typeface="Arial"/>
              </a:rPr>
              <a:t>ARYA KAMANDANU</a:t>
            </a:r>
          </a:p>
          <a:p>
            <a:pPr algn="l" defTabSz="533387" rtl="0">
              <a:lnSpc>
                <a:spcPct val="70000"/>
              </a:lnSpc>
              <a:spcBef>
                <a:spcPct val="0"/>
              </a:spcBef>
              <a:spcAft>
                <a:spcPct val="35000"/>
              </a:spcAft>
            </a:pPr>
            <a:r>
              <a:rPr lang="id-ID" sz="900" dirty="0">
                <a:solidFill>
                  <a:prstClr val="white">
                    <a:lumMod val="75000"/>
                  </a:prstClr>
                </a:solidFill>
                <a:latin typeface="Arial" panose="020B0604020202020204" pitchFamily="34" charset="0"/>
              </a:rPr>
              <a:t>CEO</a:t>
            </a:r>
          </a:p>
        </p:txBody>
      </p:sp>
      <p:sp>
        <p:nvSpPr>
          <p:cNvPr id="44" name="Freeform 43"/>
          <p:cNvSpPr/>
          <p:nvPr userDrawn="1"/>
        </p:nvSpPr>
        <p:spPr>
          <a:xfrm>
            <a:off x="3048495" y="3622043"/>
            <a:ext cx="992932" cy="415960"/>
          </a:xfrm>
          <a:custGeom>
            <a:avLst/>
            <a:gdLst>
              <a:gd name="connsiteX0" fmla="*/ 0 w 1864090"/>
              <a:gd name="connsiteY0" fmla="*/ 0 h 1242727"/>
              <a:gd name="connsiteX1" fmla="*/ 1864090 w 1864090"/>
              <a:gd name="connsiteY1" fmla="*/ 0 h 1242727"/>
              <a:gd name="connsiteX2" fmla="*/ 1864090 w 1864090"/>
              <a:gd name="connsiteY2" fmla="*/ 1242727 h 1242727"/>
              <a:gd name="connsiteX3" fmla="*/ 0 w 1864090"/>
              <a:gd name="connsiteY3" fmla="*/ 1242727 h 1242727"/>
              <a:gd name="connsiteX4" fmla="*/ 0 w 1864090"/>
              <a:gd name="connsiteY4" fmla="*/ 0 h 1242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090" h="1242727">
                <a:moveTo>
                  <a:pt x="0" y="0"/>
                </a:moveTo>
                <a:lnTo>
                  <a:pt x="1864090" y="0"/>
                </a:lnTo>
                <a:lnTo>
                  <a:pt x="1864090" y="1242727"/>
                </a:lnTo>
                <a:lnTo>
                  <a:pt x="0" y="12427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algn="l" defTabSz="533387" rtl="0">
              <a:lnSpc>
                <a:spcPct val="70000"/>
              </a:lnSpc>
              <a:spcBef>
                <a:spcPct val="0"/>
              </a:spcBef>
              <a:spcAft>
                <a:spcPct val="35000"/>
              </a:spcAft>
            </a:pPr>
            <a:r>
              <a:rPr lang="id-ID" sz="1050" dirty="0">
                <a:solidFill>
                  <a:srgbClr val="18AA9D"/>
                </a:solidFill>
                <a:latin typeface="Roboto Condensed" panose="02000000000000000000" pitchFamily="2" charset="0"/>
                <a:cs typeface="Arial"/>
              </a:rPr>
              <a:t>BUJANG LAPUK</a:t>
            </a:r>
          </a:p>
          <a:p>
            <a:pPr algn="l" defTabSz="533387" rtl="0">
              <a:lnSpc>
                <a:spcPct val="70000"/>
              </a:lnSpc>
              <a:spcBef>
                <a:spcPct val="0"/>
              </a:spcBef>
              <a:spcAft>
                <a:spcPct val="35000"/>
              </a:spcAft>
            </a:pPr>
            <a:r>
              <a:rPr lang="id-ID" sz="900" dirty="0">
                <a:solidFill>
                  <a:prstClr val="white">
                    <a:lumMod val="75000"/>
                  </a:prstClr>
                </a:solidFill>
                <a:latin typeface="Arial" panose="020B0604020202020204" pitchFamily="34" charset="0"/>
              </a:rPr>
              <a:t>DIRECTOR</a:t>
            </a:r>
          </a:p>
        </p:txBody>
      </p:sp>
      <p:sp>
        <p:nvSpPr>
          <p:cNvPr id="45" name="Freeform 44"/>
          <p:cNvSpPr/>
          <p:nvPr userDrawn="1"/>
        </p:nvSpPr>
        <p:spPr>
          <a:xfrm>
            <a:off x="4941207" y="3619553"/>
            <a:ext cx="992932" cy="415960"/>
          </a:xfrm>
          <a:custGeom>
            <a:avLst/>
            <a:gdLst>
              <a:gd name="connsiteX0" fmla="*/ 0 w 1864090"/>
              <a:gd name="connsiteY0" fmla="*/ 0 h 1242727"/>
              <a:gd name="connsiteX1" fmla="*/ 1864090 w 1864090"/>
              <a:gd name="connsiteY1" fmla="*/ 0 h 1242727"/>
              <a:gd name="connsiteX2" fmla="*/ 1864090 w 1864090"/>
              <a:gd name="connsiteY2" fmla="*/ 1242727 h 1242727"/>
              <a:gd name="connsiteX3" fmla="*/ 0 w 1864090"/>
              <a:gd name="connsiteY3" fmla="*/ 1242727 h 1242727"/>
              <a:gd name="connsiteX4" fmla="*/ 0 w 1864090"/>
              <a:gd name="connsiteY4" fmla="*/ 0 h 1242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090" h="1242727">
                <a:moveTo>
                  <a:pt x="0" y="0"/>
                </a:moveTo>
                <a:lnTo>
                  <a:pt x="1864090" y="0"/>
                </a:lnTo>
                <a:lnTo>
                  <a:pt x="1864090" y="1242727"/>
                </a:lnTo>
                <a:lnTo>
                  <a:pt x="0" y="12427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defTabSz="533387" rtl="0">
              <a:lnSpc>
                <a:spcPct val="70000"/>
              </a:lnSpc>
              <a:spcBef>
                <a:spcPct val="0"/>
              </a:spcBef>
              <a:spcAft>
                <a:spcPct val="35000"/>
              </a:spcAft>
            </a:pPr>
            <a:r>
              <a:rPr lang="id-ID" sz="1050" dirty="0">
                <a:solidFill>
                  <a:srgbClr val="18AA9D"/>
                </a:solidFill>
                <a:latin typeface="Roboto Condensed" panose="02000000000000000000" pitchFamily="2" charset="0"/>
                <a:cs typeface="Arial"/>
              </a:rPr>
              <a:t>JEJAKA MUDA</a:t>
            </a:r>
          </a:p>
          <a:p>
            <a:pPr defTabSz="533387" rtl="0">
              <a:lnSpc>
                <a:spcPct val="70000"/>
              </a:lnSpc>
              <a:spcBef>
                <a:spcPct val="0"/>
              </a:spcBef>
              <a:spcAft>
                <a:spcPct val="35000"/>
              </a:spcAft>
            </a:pPr>
            <a:r>
              <a:rPr lang="id-ID" sz="900" dirty="0">
                <a:solidFill>
                  <a:prstClr val="white">
                    <a:lumMod val="75000"/>
                  </a:prstClr>
                </a:solidFill>
                <a:latin typeface="Arial" panose="020B0604020202020204" pitchFamily="34" charset="0"/>
              </a:rPr>
              <a:t>MANAGER</a:t>
            </a:r>
          </a:p>
        </p:txBody>
      </p:sp>
      <p:sp>
        <p:nvSpPr>
          <p:cNvPr id="46" name="Freeform 45"/>
          <p:cNvSpPr/>
          <p:nvPr userDrawn="1"/>
        </p:nvSpPr>
        <p:spPr>
          <a:xfrm>
            <a:off x="2008500" y="5674549"/>
            <a:ext cx="992932" cy="415960"/>
          </a:xfrm>
          <a:custGeom>
            <a:avLst/>
            <a:gdLst>
              <a:gd name="connsiteX0" fmla="*/ 0 w 1864090"/>
              <a:gd name="connsiteY0" fmla="*/ 0 h 1242727"/>
              <a:gd name="connsiteX1" fmla="*/ 1864090 w 1864090"/>
              <a:gd name="connsiteY1" fmla="*/ 0 h 1242727"/>
              <a:gd name="connsiteX2" fmla="*/ 1864090 w 1864090"/>
              <a:gd name="connsiteY2" fmla="*/ 1242727 h 1242727"/>
              <a:gd name="connsiteX3" fmla="*/ 0 w 1864090"/>
              <a:gd name="connsiteY3" fmla="*/ 1242727 h 1242727"/>
              <a:gd name="connsiteX4" fmla="*/ 0 w 1864090"/>
              <a:gd name="connsiteY4" fmla="*/ 0 h 1242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090" h="1242727">
                <a:moveTo>
                  <a:pt x="0" y="0"/>
                </a:moveTo>
                <a:lnTo>
                  <a:pt x="1864090" y="0"/>
                </a:lnTo>
                <a:lnTo>
                  <a:pt x="1864090" y="1242727"/>
                </a:lnTo>
                <a:lnTo>
                  <a:pt x="0" y="12427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algn="l" defTabSz="533387" rtl="0">
              <a:lnSpc>
                <a:spcPct val="70000"/>
              </a:lnSpc>
              <a:spcBef>
                <a:spcPct val="0"/>
              </a:spcBef>
              <a:spcAft>
                <a:spcPct val="35000"/>
              </a:spcAft>
            </a:pPr>
            <a:r>
              <a:rPr lang="id-ID" sz="1050" dirty="0">
                <a:solidFill>
                  <a:srgbClr val="18AA9D"/>
                </a:solidFill>
                <a:latin typeface="Roboto Condensed" panose="02000000000000000000" pitchFamily="2" charset="0"/>
                <a:cs typeface="Arial"/>
              </a:rPr>
              <a:t>TRONDOL</a:t>
            </a:r>
          </a:p>
          <a:p>
            <a:pPr algn="l" defTabSz="533387" rtl="0">
              <a:lnSpc>
                <a:spcPct val="70000"/>
              </a:lnSpc>
              <a:spcBef>
                <a:spcPct val="0"/>
              </a:spcBef>
              <a:spcAft>
                <a:spcPct val="35000"/>
              </a:spcAft>
            </a:pPr>
            <a:r>
              <a:rPr lang="id-ID" sz="900" dirty="0">
                <a:solidFill>
                  <a:prstClr val="white">
                    <a:lumMod val="75000"/>
                  </a:prstClr>
                </a:solidFill>
                <a:latin typeface="Arial" panose="020B0604020202020204" pitchFamily="34" charset="0"/>
              </a:rPr>
              <a:t>ACCOUNTING</a:t>
            </a:r>
          </a:p>
        </p:txBody>
      </p:sp>
      <p:sp>
        <p:nvSpPr>
          <p:cNvPr id="47" name="Freeform 46"/>
          <p:cNvSpPr/>
          <p:nvPr userDrawn="1"/>
        </p:nvSpPr>
        <p:spPr>
          <a:xfrm>
            <a:off x="4055454" y="5617428"/>
            <a:ext cx="992932" cy="415960"/>
          </a:xfrm>
          <a:custGeom>
            <a:avLst/>
            <a:gdLst>
              <a:gd name="connsiteX0" fmla="*/ 0 w 1864090"/>
              <a:gd name="connsiteY0" fmla="*/ 0 h 1242727"/>
              <a:gd name="connsiteX1" fmla="*/ 1864090 w 1864090"/>
              <a:gd name="connsiteY1" fmla="*/ 0 h 1242727"/>
              <a:gd name="connsiteX2" fmla="*/ 1864090 w 1864090"/>
              <a:gd name="connsiteY2" fmla="*/ 1242727 h 1242727"/>
              <a:gd name="connsiteX3" fmla="*/ 0 w 1864090"/>
              <a:gd name="connsiteY3" fmla="*/ 1242727 h 1242727"/>
              <a:gd name="connsiteX4" fmla="*/ 0 w 1864090"/>
              <a:gd name="connsiteY4" fmla="*/ 0 h 1242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090" h="1242727">
                <a:moveTo>
                  <a:pt x="0" y="0"/>
                </a:moveTo>
                <a:lnTo>
                  <a:pt x="1864090" y="0"/>
                </a:lnTo>
                <a:lnTo>
                  <a:pt x="1864090" y="1242727"/>
                </a:lnTo>
                <a:lnTo>
                  <a:pt x="0" y="12427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algn="l" defTabSz="533387" rtl="0">
              <a:lnSpc>
                <a:spcPct val="70000"/>
              </a:lnSpc>
              <a:spcBef>
                <a:spcPct val="0"/>
              </a:spcBef>
              <a:spcAft>
                <a:spcPct val="35000"/>
              </a:spcAft>
            </a:pPr>
            <a:r>
              <a:rPr lang="id-ID" sz="1050" dirty="0">
                <a:solidFill>
                  <a:srgbClr val="18AA9D"/>
                </a:solidFill>
                <a:latin typeface="Roboto Condensed" panose="02000000000000000000" pitchFamily="2" charset="0"/>
                <a:cs typeface="Arial"/>
              </a:rPr>
              <a:t>NARODO</a:t>
            </a:r>
          </a:p>
          <a:p>
            <a:pPr algn="l" defTabSz="533387" rtl="0">
              <a:lnSpc>
                <a:spcPct val="70000"/>
              </a:lnSpc>
              <a:spcBef>
                <a:spcPct val="0"/>
              </a:spcBef>
              <a:spcAft>
                <a:spcPct val="35000"/>
              </a:spcAft>
            </a:pPr>
            <a:r>
              <a:rPr lang="id-ID" sz="900" dirty="0">
                <a:solidFill>
                  <a:prstClr val="white">
                    <a:lumMod val="75000"/>
                  </a:prstClr>
                </a:solidFill>
                <a:latin typeface="Arial" panose="020B0604020202020204" pitchFamily="34" charset="0"/>
              </a:rPr>
              <a:t> ACCOUNTING</a:t>
            </a:r>
          </a:p>
        </p:txBody>
      </p:sp>
      <p:sp>
        <p:nvSpPr>
          <p:cNvPr id="48" name="Freeform 47"/>
          <p:cNvSpPr/>
          <p:nvPr userDrawn="1"/>
        </p:nvSpPr>
        <p:spPr>
          <a:xfrm>
            <a:off x="6036819" y="5674549"/>
            <a:ext cx="992932" cy="415960"/>
          </a:xfrm>
          <a:custGeom>
            <a:avLst/>
            <a:gdLst>
              <a:gd name="connsiteX0" fmla="*/ 0 w 1864090"/>
              <a:gd name="connsiteY0" fmla="*/ 0 h 1242727"/>
              <a:gd name="connsiteX1" fmla="*/ 1864090 w 1864090"/>
              <a:gd name="connsiteY1" fmla="*/ 0 h 1242727"/>
              <a:gd name="connsiteX2" fmla="*/ 1864090 w 1864090"/>
              <a:gd name="connsiteY2" fmla="*/ 1242727 h 1242727"/>
              <a:gd name="connsiteX3" fmla="*/ 0 w 1864090"/>
              <a:gd name="connsiteY3" fmla="*/ 1242727 h 1242727"/>
              <a:gd name="connsiteX4" fmla="*/ 0 w 1864090"/>
              <a:gd name="connsiteY4" fmla="*/ 0 h 1242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090" h="1242727">
                <a:moveTo>
                  <a:pt x="0" y="0"/>
                </a:moveTo>
                <a:lnTo>
                  <a:pt x="1864090" y="0"/>
                </a:lnTo>
                <a:lnTo>
                  <a:pt x="1864090" y="1242727"/>
                </a:lnTo>
                <a:lnTo>
                  <a:pt x="0" y="12427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algn="l" defTabSz="533387" rtl="0">
              <a:lnSpc>
                <a:spcPct val="70000"/>
              </a:lnSpc>
              <a:spcBef>
                <a:spcPct val="0"/>
              </a:spcBef>
              <a:spcAft>
                <a:spcPct val="35000"/>
              </a:spcAft>
            </a:pPr>
            <a:r>
              <a:rPr lang="id-ID" sz="1050" dirty="0">
                <a:solidFill>
                  <a:srgbClr val="18AA9D"/>
                </a:solidFill>
                <a:latin typeface="Roboto Condensed" panose="02000000000000000000" pitchFamily="2" charset="0"/>
                <a:cs typeface="Arial"/>
              </a:rPr>
              <a:t>JANOKO</a:t>
            </a:r>
          </a:p>
          <a:p>
            <a:pPr algn="l" defTabSz="533387" rtl="0">
              <a:lnSpc>
                <a:spcPct val="70000"/>
              </a:lnSpc>
              <a:spcBef>
                <a:spcPct val="0"/>
              </a:spcBef>
              <a:spcAft>
                <a:spcPct val="35000"/>
              </a:spcAft>
            </a:pPr>
            <a:r>
              <a:rPr lang="id-ID" sz="900" dirty="0">
                <a:solidFill>
                  <a:prstClr val="white">
                    <a:lumMod val="75000"/>
                  </a:prstClr>
                </a:solidFill>
                <a:latin typeface="Arial" panose="020B0604020202020204" pitchFamily="34" charset="0"/>
              </a:rPr>
              <a:t>SUPERVISOR</a:t>
            </a:r>
          </a:p>
        </p:txBody>
      </p:sp>
      <p:sp>
        <p:nvSpPr>
          <p:cNvPr id="49" name="Freeform 48"/>
          <p:cNvSpPr/>
          <p:nvPr userDrawn="1"/>
        </p:nvSpPr>
        <p:spPr>
          <a:xfrm>
            <a:off x="8049735" y="5668203"/>
            <a:ext cx="992932" cy="415960"/>
          </a:xfrm>
          <a:custGeom>
            <a:avLst/>
            <a:gdLst>
              <a:gd name="connsiteX0" fmla="*/ 0 w 1864090"/>
              <a:gd name="connsiteY0" fmla="*/ 0 h 1242727"/>
              <a:gd name="connsiteX1" fmla="*/ 1864090 w 1864090"/>
              <a:gd name="connsiteY1" fmla="*/ 0 h 1242727"/>
              <a:gd name="connsiteX2" fmla="*/ 1864090 w 1864090"/>
              <a:gd name="connsiteY2" fmla="*/ 1242727 h 1242727"/>
              <a:gd name="connsiteX3" fmla="*/ 0 w 1864090"/>
              <a:gd name="connsiteY3" fmla="*/ 1242727 h 1242727"/>
              <a:gd name="connsiteX4" fmla="*/ 0 w 1864090"/>
              <a:gd name="connsiteY4" fmla="*/ 0 h 1242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090" h="1242727">
                <a:moveTo>
                  <a:pt x="0" y="0"/>
                </a:moveTo>
                <a:lnTo>
                  <a:pt x="1864090" y="0"/>
                </a:lnTo>
                <a:lnTo>
                  <a:pt x="1864090" y="1242727"/>
                </a:lnTo>
                <a:lnTo>
                  <a:pt x="0" y="12427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algn="l" defTabSz="533387" rtl="0">
              <a:lnSpc>
                <a:spcPct val="70000"/>
              </a:lnSpc>
              <a:spcBef>
                <a:spcPct val="0"/>
              </a:spcBef>
              <a:spcAft>
                <a:spcPct val="35000"/>
              </a:spcAft>
            </a:pPr>
            <a:r>
              <a:rPr lang="id-ID" sz="1050" dirty="0">
                <a:solidFill>
                  <a:srgbClr val="18AA9D"/>
                </a:solidFill>
                <a:latin typeface="Roboto Condensed" panose="02000000000000000000" pitchFamily="2" charset="0"/>
                <a:cs typeface="Arial"/>
              </a:rPr>
              <a:t>PETRUK</a:t>
            </a:r>
          </a:p>
          <a:p>
            <a:pPr algn="l" defTabSz="533387" rtl="0">
              <a:lnSpc>
                <a:spcPct val="70000"/>
              </a:lnSpc>
              <a:spcBef>
                <a:spcPct val="0"/>
              </a:spcBef>
              <a:spcAft>
                <a:spcPct val="35000"/>
              </a:spcAft>
            </a:pPr>
            <a:r>
              <a:rPr lang="id-ID" sz="900" dirty="0">
                <a:solidFill>
                  <a:prstClr val="white">
                    <a:lumMod val="75000"/>
                  </a:prstClr>
                </a:solidFill>
                <a:latin typeface="Arial" panose="020B0604020202020204" pitchFamily="34" charset="0"/>
              </a:rPr>
              <a:t>SUPERVISOR</a:t>
            </a:r>
          </a:p>
        </p:txBody>
      </p:sp>
    </p:spTree>
    <p:extLst>
      <p:ext uri="{BB962C8B-B14F-4D97-AF65-F5344CB8AC3E}">
        <p14:creationId xmlns:p14="http://schemas.microsoft.com/office/powerpoint/2010/main" val="2758293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par>
                                <p:cTn id="12" presetID="53" presetClass="entr" presetSubtype="16" fill="hold" nodeType="with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p:cTn id="14" dur="500" fill="hold"/>
                                        <p:tgtEl>
                                          <p:spTgt spid="25"/>
                                        </p:tgtEl>
                                        <p:attrNameLst>
                                          <p:attrName>ppt_w</p:attrName>
                                        </p:attrNameLst>
                                      </p:cBhvr>
                                      <p:tavLst>
                                        <p:tav tm="0">
                                          <p:val>
                                            <p:fltVal val="0"/>
                                          </p:val>
                                        </p:tav>
                                        <p:tav tm="100000">
                                          <p:val>
                                            <p:strVal val="#ppt_w"/>
                                          </p:val>
                                        </p:tav>
                                      </p:tavLst>
                                    </p:anim>
                                    <p:anim calcmode="lin" valueType="num">
                                      <p:cBhvr>
                                        <p:cTn id="15" dur="500" fill="hold"/>
                                        <p:tgtEl>
                                          <p:spTgt spid="25"/>
                                        </p:tgtEl>
                                        <p:attrNameLst>
                                          <p:attrName>ppt_h</p:attrName>
                                        </p:attrNameLst>
                                      </p:cBhvr>
                                      <p:tavLst>
                                        <p:tav tm="0">
                                          <p:val>
                                            <p:fltVal val="0"/>
                                          </p:val>
                                        </p:tav>
                                        <p:tav tm="100000">
                                          <p:val>
                                            <p:strVal val="#ppt_h"/>
                                          </p:val>
                                        </p:tav>
                                      </p:tavLst>
                                    </p:anim>
                                    <p:animEffect transition="in" filter="fade">
                                      <p:cBhvr>
                                        <p:cTn id="16" dur="500"/>
                                        <p:tgtEl>
                                          <p:spTgt spid="25"/>
                                        </p:tgtEl>
                                      </p:cBhvr>
                                    </p:animEffect>
                                  </p:childTnLst>
                                </p:cTn>
                              </p:par>
                              <p:par>
                                <p:cTn id="17" presetID="53" presetClass="entr" presetSubtype="16"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par>
                                <p:cTn id="22" presetID="16" presetClass="entr" presetSubtype="37" fill="hold" nodeType="withEffect">
                                  <p:stCondLst>
                                    <p:cond delay="500"/>
                                  </p:stCondLst>
                                  <p:childTnLst>
                                    <p:set>
                                      <p:cBhvr>
                                        <p:cTn id="23" dur="1" fill="hold">
                                          <p:stCondLst>
                                            <p:cond delay="0"/>
                                          </p:stCondLst>
                                        </p:cTn>
                                        <p:tgtEl>
                                          <p:spTgt spid="7"/>
                                        </p:tgtEl>
                                        <p:attrNameLst>
                                          <p:attrName>style.visibility</p:attrName>
                                        </p:attrNameLst>
                                      </p:cBhvr>
                                      <p:to>
                                        <p:strVal val="visible"/>
                                      </p:to>
                                    </p:set>
                                    <p:animEffect transition="in" filter="barn(outVertical)">
                                      <p:cBhvr>
                                        <p:cTn id="24" dur="500"/>
                                        <p:tgtEl>
                                          <p:spTgt spid="7"/>
                                        </p:tgtEl>
                                      </p:cBhvr>
                                    </p:animEffect>
                                  </p:childTnLst>
                                </p:cTn>
                              </p:par>
                              <p:par>
                                <p:cTn id="25" presetID="22" presetClass="entr" presetSubtype="2" fill="hold" nodeType="withEffect">
                                  <p:stCondLst>
                                    <p:cond delay="500"/>
                                  </p:stCondLst>
                                  <p:childTnLst>
                                    <p:set>
                                      <p:cBhvr>
                                        <p:cTn id="26" dur="1" fill="hold">
                                          <p:stCondLst>
                                            <p:cond delay="0"/>
                                          </p:stCondLst>
                                        </p:cTn>
                                        <p:tgtEl>
                                          <p:spTgt spid="12"/>
                                        </p:tgtEl>
                                        <p:attrNameLst>
                                          <p:attrName>style.visibility</p:attrName>
                                        </p:attrNameLst>
                                      </p:cBhvr>
                                      <p:to>
                                        <p:strVal val="visible"/>
                                      </p:to>
                                    </p:set>
                                    <p:animEffect transition="in" filter="wipe(right)">
                                      <p:cBhvr>
                                        <p:cTn id="27" dur="500"/>
                                        <p:tgtEl>
                                          <p:spTgt spid="12"/>
                                        </p:tgtEl>
                                      </p:cBhvr>
                                    </p:animEffect>
                                  </p:childTnLst>
                                </p:cTn>
                              </p:par>
                              <p:par>
                                <p:cTn id="28" presetID="22" presetClass="entr" presetSubtype="8" fill="hold" nodeType="withEffect">
                                  <p:stCondLst>
                                    <p:cond delay="500"/>
                                  </p:stCondLst>
                                  <p:childTnLst>
                                    <p:set>
                                      <p:cBhvr>
                                        <p:cTn id="29" dur="1" fill="hold">
                                          <p:stCondLst>
                                            <p:cond delay="0"/>
                                          </p:stCondLst>
                                        </p:cTn>
                                        <p:tgtEl>
                                          <p:spTgt spid="13"/>
                                        </p:tgtEl>
                                        <p:attrNameLst>
                                          <p:attrName>style.visibility</p:attrName>
                                        </p:attrNameLst>
                                      </p:cBhvr>
                                      <p:to>
                                        <p:strVal val="visible"/>
                                      </p:to>
                                    </p:set>
                                    <p:animEffect transition="in" filter="wipe(left)">
                                      <p:cBhvr>
                                        <p:cTn id="30" dur="500"/>
                                        <p:tgtEl>
                                          <p:spTgt spid="13"/>
                                        </p:tgtEl>
                                      </p:cBhvr>
                                    </p:animEffect>
                                  </p:childTnLst>
                                </p:cTn>
                              </p:par>
                              <p:par>
                                <p:cTn id="31" presetID="22" presetClass="entr" presetSubtype="1" fill="hold" nodeType="withEffect">
                                  <p:stCondLst>
                                    <p:cond delay="1000"/>
                                  </p:stCondLst>
                                  <p:childTnLst>
                                    <p:set>
                                      <p:cBhvr>
                                        <p:cTn id="32" dur="1" fill="hold">
                                          <p:stCondLst>
                                            <p:cond delay="0"/>
                                          </p:stCondLst>
                                        </p:cTn>
                                        <p:tgtEl>
                                          <p:spTgt spid="15"/>
                                        </p:tgtEl>
                                        <p:attrNameLst>
                                          <p:attrName>style.visibility</p:attrName>
                                        </p:attrNameLst>
                                      </p:cBhvr>
                                      <p:to>
                                        <p:strVal val="visible"/>
                                      </p:to>
                                    </p:set>
                                    <p:animEffect transition="in" filter="wipe(up)">
                                      <p:cBhvr>
                                        <p:cTn id="33" dur="500"/>
                                        <p:tgtEl>
                                          <p:spTgt spid="15"/>
                                        </p:tgtEl>
                                      </p:cBhvr>
                                    </p:animEffect>
                                  </p:childTnLst>
                                </p:cTn>
                              </p:par>
                              <p:par>
                                <p:cTn id="34" presetID="22" presetClass="entr" presetSubtype="1" fill="hold" nodeType="withEffect">
                                  <p:stCondLst>
                                    <p:cond delay="100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par>
                                <p:cTn id="37" presetID="22" presetClass="entr" presetSubtype="1" fill="hold" nodeType="withEffect">
                                  <p:stCondLst>
                                    <p:cond delay="100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par>
                                <p:cTn id="40" presetID="22" presetClass="entr" presetSubtype="1" fill="hold" nodeType="withEffect">
                                  <p:stCondLst>
                                    <p:cond delay="1000"/>
                                  </p:stCondLst>
                                  <p:childTnLst>
                                    <p:set>
                                      <p:cBhvr>
                                        <p:cTn id="41" dur="1" fill="hold">
                                          <p:stCondLst>
                                            <p:cond delay="0"/>
                                          </p:stCondLst>
                                        </p:cTn>
                                        <p:tgtEl>
                                          <p:spTgt spid="14"/>
                                        </p:tgtEl>
                                        <p:attrNameLst>
                                          <p:attrName>style.visibility</p:attrName>
                                        </p:attrNameLst>
                                      </p:cBhvr>
                                      <p:to>
                                        <p:strVal val="visible"/>
                                      </p:to>
                                    </p:set>
                                    <p:animEffect transition="in" filter="wipe(up)">
                                      <p:cBhvr>
                                        <p:cTn id="42" dur="500"/>
                                        <p:tgtEl>
                                          <p:spTgt spid="14"/>
                                        </p:tgtEl>
                                      </p:cBhvr>
                                    </p:animEffect>
                                  </p:childTnLst>
                                </p:cTn>
                              </p:par>
                              <p:par>
                                <p:cTn id="43" presetID="22" presetClass="entr" presetSubtype="8" fill="hold" nodeType="withEffect">
                                  <p:stCondLst>
                                    <p:cond delay="150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par>
                                <p:cTn id="46" presetID="22" presetClass="entr" presetSubtype="8" fill="hold" nodeType="withEffect">
                                  <p:stCondLst>
                                    <p:cond delay="1500"/>
                                  </p:stCondLst>
                                  <p:childTnLst>
                                    <p:set>
                                      <p:cBhvr>
                                        <p:cTn id="47" dur="1" fill="hold">
                                          <p:stCondLst>
                                            <p:cond delay="0"/>
                                          </p:stCondLst>
                                        </p:cTn>
                                        <p:tgtEl>
                                          <p:spTgt spid="11"/>
                                        </p:tgtEl>
                                        <p:attrNameLst>
                                          <p:attrName>style.visibility</p:attrName>
                                        </p:attrNameLst>
                                      </p:cBhvr>
                                      <p:to>
                                        <p:strVal val="visible"/>
                                      </p:to>
                                    </p:set>
                                    <p:animEffect transition="in" filter="wipe(left)">
                                      <p:cBhvr>
                                        <p:cTn id="48" dur="500"/>
                                        <p:tgtEl>
                                          <p:spTgt spid="11"/>
                                        </p:tgtEl>
                                      </p:cBhvr>
                                    </p:animEffect>
                                  </p:childTnLst>
                                </p:cTn>
                              </p:par>
                              <p:par>
                                <p:cTn id="49" presetID="22" presetClass="entr" presetSubtype="2" fill="hold" nodeType="withEffect">
                                  <p:stCondLst>
                                    <p:cond delay="1500"/>
                                  </p:stCondLst>
                                  <p:childTnLst>
                                    <p:set>
                                      <p:cBhvr>
                                        <p:cTn id="50" dur="1" fill="hold">
                                          <p:stCondLst>
                                            <p:cond delay="0"/>
                                          </p:stCondLst>
                                        </p:cTn>
                                        <p:tgtEl>
                                          <p:spTgt spid="10"/>
                                        </p:tgtEl>
                                        <p:attrNameLst>
                                          <p:attrName>style.visibility</p:attrName>
                                        </p:attrNameLst>
                                      </p:cBhvr>
                                      <p:to>
                                        <p:strVal val="visible"/>
                                      </p:to>
                                    </p:set>
                                    <p:animEffect transition="in" filter="wipe(right)">
                                      <p:cBhvr>
                                        <p:cTn id="51" dur="500"/>
                                        <p:tgtEl>
                                          <p:spTgt spid="10"/>
                                        </p:tgtEl>
                                      </p:cBhvr>
                                    </p:animEffect>
                                  </p:childTnLst>
                                </p:cTn>
                              </p:par>
                              <p:par>
                                <p:cTn id="52" presetID="22" presetClass="entr" presetSubtype="2" fill="hold" nodeType="withEffect">
                                  <p:stCondLst>
                                    <p:cond delay="1500"/>
                                  </p:stCondLst>
                                  <p:childTnLst>
                                    <p:set>
                                      <p:cBhvr>
                                        <p:cTn id="53" dur="1" fill="hold">
                                          <p:stCondLst>
                                            <p:cond delay="0"/>
                                          </p:stCondLst>
                                        </p:cTn>
                                        <p:tgtEl>
                                          <p:spTgt spid="17"/>
                                        </p:tgtEl>
                                        <p:attrNameLst>
                                          <p:attrName>style.visibility</p:attrName>
                                        </p:attrNameLst>
                                      </p:cBhvr>
                                      <p:to>
                                        <p:strVal val="visible"/>
                                      </p:to>
                                    </p:set>
                                    <p:animEffect transition="in" filter="wipe(right)">
                                      <p:cBhvr>
                                        <p:cTn id="54" dur="500"/>
                                        <p:tgtEl>
                                          <p:spTgt spid="17"/>
                                        </p:tgtEl>
                                      </p:cBhvr>
                                    </p:animEffect>
                                  </p:childTnLst>
                                </p:cTn>
                              </p:par>
                              <p:par>
                                <p:cTn id="55" presetID="53" presetClass="entr" presetSubtype="16" fill="hold" nodeType="withEffect">
                                  <p:stCondLst>
                                    <p:cond delay="2000"/>
                                  </p:stCondLst>
                                  <p:childTnLst>
                                    <p:set>
                                      <p:cBhvr>
                                        <p:cTn id="56" dur="1" fill="hold">
                                          <p:stCondLst>
                                            <p:cond delay="0"/>
                                          </p:stCondLst>
                                        </p:cTn>
                                        <p:tgtEl>
                                          <p:spTgt spid="31"/>
                                        </p:tgtEl>
                                        <p:attrNameLst>
                                          <p:attrName>style.visibility</p:attrName>
                                        </p:attrNameLst>
                                      </p:cBhvr>
                                      <p:to>
                                        <p:strVal val="visible"/>
                                      </p:to>
                                    </p:set>
                                    <p:anim calcmode="lin" valueType="num">
                                      <p:cBhvr>
                                        <p:cTn id="57" dur="500" fill="hold"/>
                                        <p:tgtEl>
                                          <p:spTgt spid="31"/>
                                        </p:tgtEl>
                                        <p:attrNameLst>
                                          <p:attrName>ppt_w</p:attrName>
                                        </p:attrNameLst>
                                      </p:cBhvr>
                                      <p:tavLst>
                                        <p:tav tm="0">
                                          <p:val>
                                            <p:fltVal val="0"/>
                                          </p:val>
                                        </p:tav>
                                        <p:tav tm="100000">
                                          <p:val>
                                            <p:strVal val="#ppt_w"/>
                                          </p:val>
                                        </p:tav>
                                      </p:tavLst>
                                    </p:anim>
                                    <p:anim calcmode="lin" valueType="num">
                                      <p:cBhvr>
                                        <p:cTn id="58" dur="500" fill="hold"/>
                                        <p:tgtEl>
                                          <p:spTgt spid="31"/>
                                        </p:tgtEl>
                                        <p:attrNameLst>
                                          <p:attrName>ppt_h</p:attrName>
                                        </p:attrNameLst>
                                      </p:cBhvr>
                                      <p:tavLst>
                                        <p:tav tm="0">
                                          <p:val>
                                            <p:fltVal val="0"/>
                                          </p:val>
                                        </p:tav>
                                        <p:tav tm="100000">
                                          <p:val>
                                            <p:strVal val="#ppt_h"/>
                                          </p:val>
                                        </p:tav>
                                      </p:tavLst>
                                    </p:anim>
                                    <p:animEffect transition="in" filter="fade">
                                      <p:cBhvr>
                                        <p:cTn id="59" dur="500"/>
                                        <p:tgtEl>
                                          <p:spTgt spid="31"/>
                                        </p:tgtEl>
                                      </p:cBhvr>
                                    </p:animEffect>
                                  </p:childTnLst>
                                </p:cTn>
                              </p:par>
                              <p:par>
                                <p:cTn id="60" presetID="53" presetClass="entr" presetSubtype="16" fill="hold" nodeType="withEffect">
                                  <p:stCondLst>
                                    <p:cond delay="2000"/>
                                  </p:stCondLst>
                                  <p:childTnLst>
                                    <p:set>
                                      <p:cBhvr>
                                        <p:cTn id="61" dur="1" fill="hold">
                                          <p:stCondLst>
                                            <p:cond delay="0"/>
                                          </p:stCondLst>
                                        </p:cTn>
                                        <p:tgtEl>
                                          <p:spTgt spid="34"/>
                                        </p:tgtEl>
                                        <p:attrNameLst>
                                          <p:attrName>style.visibility</p:attrName>
                                        </p:attrNameLst>
                                      </p:cBhvr>
                                      <p:to>
                                        <p:strVal val="visible"/>
                                      </p:to>
                                    </p:set>
                                    <p:anim calcmode="lin" valueType="num">
                                      <p:cBhvr>
                                        <p:cTn id="62" dur="500" fill="hold"/>
                                        <p:tgtEl>
                                          <p:spTgt spid="34"/>
                                        </p:tgtEl>
                                        <p:attrNameLst>
                                          <p:attrName>ppt_w</p:attrName>
                                        </p:attrNameLst>
                                      </p:cBhvr>
                                      <p:tavLst>
                                        <p:tav tm="0">
                                          <p:val>
                                            <p:fltVal val="0"/>
                                          </p:val>
                                        </p:tav>
                                        <p:tav tm="100000">
                                          <p:val>
                                            <p:strVal val="#ppt_w"/>
                                          </p:val>
                                        </p:tav>
                                      </p:tavLst>
                                    </p:anim>
                                    <p:anim calcmode="lin" valueType="num">
                                      <p:cBhvr>
                                        <p:cTn id="63" dur="500" fill="hold"/>
                                        <p:tgtEl>
                                          <p:spTgt spid="34"/>
                                        </p:tgtEl>
                                        <p:attrNameLst>
                                          <p:attrName>ppt_h</p:attrName>
                                        </p:attrNameLst>
                                      </p:cBhvr>
                                      <p:tavLst>
                                        <p:tav tm="0">
                                          <p:val>
                                            <p:fltVal val="0"/>
                                          </p:val>
                                        </p:tav>
                                        <p:tav tm="100000">
                                          <p:val>
                                            <p:strVal val="#ppt_h"/>
                                          </p:val>
                                        </p:tav>
                                      </p:tavLst>
                                    </p:anim>
                                    <p:animEffect transition="in" filter="fade">
                                      <p:cBhvr>
                                        <p:cTn id="64" dur="500"/>
                                        <p:tgtEl>
                                          <p:spTgt spid="34"/>
                                        </p:tgtEl>
                                      </p:cBhvr>
                                    </p:animEffect>
                                  </p:childTnLst>
                                </p:cTn>
                              </p:par>
                              <p:par>
                                <p:cTn id="65" presetID="53" presetClass="entr" presetSubtype="16" fill="hold" nodeType="withEffect">
                                  <p:stCondLst>
                                    <p:cond delay="2000"/>
                                  </p:stCondLst>
                                  <p:childTnLst>
                                    <p:set>
                                      <p:cBhvr>
                                        <p:cTn id="66" dur="1" fill="hold">
                                          <p:stCondLst>
                                            <p:cond delay="0"/>
                                          </p:stCondLst>
                                        </p:cTn>
                                        <p:tgtEl>
                                          <p:spTgt spid="37"/>
                                        </p:tgtEl>
                                        <p:attrNameLst>
                                          <p:attrName>style.visibility</p:attrName>
                                        </p:attrNameLst>
                                      </p:cBhvr>
                                      <p:to>
                                        <p:strVal val="visible"/>
                                      </p:to>
                                    </p:set>
                                    <p:anim calcmode="lin" valueType="num">
                                      <p:cBhvr>
                                        <p:cTn id="67" dur="500" fill="hold"/>
                                        <p:tgtEl>
                                          <p:spTgt spid="37"/>
                                        </p:tgtEl>
                                        <p:attrNameLst>
                                          <p:attrName>ppt_w</p:attrName>
                                        </p:attrNameLst>
                                      </p:cBhvr>
                                      <p:tavLst>
                                        <p:tav tm="0">
                                          <p:val>
                                            <p:fltVal val="0"/>
                                          </p:val>
                                        </p:tav>
                                        <p:tav tm="100000">
                                          <p:val>
                                            <p:strVal val="#ppt_w"/>
                                          </p:val>
                                        </p:tav>
                                      </p:tavLst>
                                    </p:anim>
                                    <p:anim calcmode="lin" valueType="num">
                                      <p:cBhvr>
                                        <p:cTn id="68" dur="500" fill="hold"/>
                                        <p:tgtEl>
                                          <p:spTgt spid="37"/>
                                        </p:tgtEl>
                                        <p:attrNameLst>
                                          <p:attrName>ppt_h</p:attrName>
                                        </p:attrNameLst>
                                      </p:cBhvr>
                                      <p:tavLst>
                                        <p:tav tm="0">
                                          <p:val>
                                            <p:fltVal val="0"/>
                                          </p:val>
                                        </p:tav>
                                        <p:tav tm="100000">
                                          <p:val>
                                            <p:strVal val="#ppt_h"/>
                                          </p:val>
                                        </p:tav>
                                      </p:tavLst>
                                    </p:anim>
                                    <p:animEffect transition="in" filter="fade">
                                      <p:cBhvr>
                                        <p:cTn id="69" dur="500"/>
                                        <p:tgtEl>
                                          <p:spTgt spid="37"/>
                                        </p:tgtEl>
                                      </p:cBhvr>
                                    </p:animEffect>
                                  </p:childTnLst>
                                </p:cTn>
                              </p:par>
                              <p:par>
                                <p:cTn id="70" presetID="53" presetClass="entr" presetSubtype="16" fill="hold" nodeType="withEffect">
                                  <p:stCondLst>
                                    <p:cond delay="2000"/>
                                  </p:stCondLst>
                                  <p:childTnLst>
                                    <p:set>
                                      <p:cBhvr>
                                        <p:cTn id="71" dur="1" fill="hold">
                                          <p:stCondLst>
                                            <p:cond delay="0"/>
                                          </p:stCondLst>
                                        </p:cTn>
                                        <p:tgtEl>
                                          <p:spTgt spid="40"/>
                                        </p:tgtEl>
                                        <p:attrNameLst>
                                          <p:attrName>style.visibility</p:attrName>
                                        </p:attrNameLst>
                                      </p:cBhvr>
                                      <p:to>
                                        <p:strVal val="visible"/>
                                      </p:to>
                                    </p:set>
                                    <p:anim calcmode="lin" valueType="num">
                                      <p:cBhvr>
                                        <p:cTn id="72" dur="500" fill="hold"/>
                                        <p:tgtEl>
                                          <p:spTgt spid="40"/>
                                        </p:tgtEl>
                                        <p:attrNameLst>
                                          <p:attrName>ppt_w</p:attrName>
                                        </p:attrNameLst>
                                      </p:cBhvr>
                                      <p:tavLst>
                                        <p:tav tm="0">
                                          <p:val>
                                            <p:fltVal val="0"/>
                                          </p:val>
                                        </p:tav>
                                        <p:tav tm="100000">
                                          <p:val>
                                            <p:strVal val="#ppt_w"/>
                                          </p:val>
                                        </p:tav>
                                      </p:tavLst>
                                    </p:anim>
                                    <p:anim calcmode="lin" valueType="num">
                                      <p:cBhvr>
                                        <p:cTn id="73" dur="500" fill="hold"/>
                                        <p:tgtEl>
                                          <p:spTgt spid="40"/>
                                        </p:tgtEl>
                                        <p:attrNameLst>
                                          <p:attrName>ppt_h</p:attrName>
                                        </p:attrNameLst>
                                      </p:cBhvr>
                                      <p:tavLst>
                                        <p:tav tm="0">
                                          <p:val>
                                            <p:fltVal val="0"/>
                                          </p:val>
                                        </p:tav>
                                        <p:tav tm="100000">
                                          <p:val>
                                            <p:strVal val="#ppt_h"/>
                                          </p:val>
                                        </p:tav>
                                      </p:tavLst>
                                    </p:anim>
                                    <p:animEffect transition="in" filter="fade">
                                      <p:cBhvr>
                                        <p:cTn id="74" dur="500"/>
                                        <p:tgtEl>
                                          <p:spTgt spid="40"/>
                                        </p:tgtEl>
                                      </p:cBhvr>
                                    </p:animEffect>
                                  </p:childTnLst>
                                </p:cTn>
                              </p:par>
                              <p:par>
                                <p:cTn id="75" presetID="22" presetClass="entr" presetSubtype="1" fill="hold" nodeType="withEffect">
                                  <p:stCondLst>
                                    <p:cond delay="2500"/>
                                  </p:stCondLst>
                                  <p:childTnLst>
                                    <p:set>
                                      <p:cBhvr>
                                        <p:cTn id="76" dur="1" fill="hold">
                                          <p:stCondLst>
                                            <p:cond delay="0"/>
                                          </p:stCondLst>
                                        </p:cTn>
                                        <p:tgtEl>
                                          <p:spTgt spid="18"/>
                                        </p:tgtEl>
                                        <p:attrNameLst>
                                          <p:attrName>style.visibility</p:attrName>
                                        </p:attrNameLst>
                                      </p:cBhvr>
                                      <p:to>
                                        <p:strVal val="visible"/>
                                      </p:to>
                                    </p:set>
                                    <p:animEffect transition="in" filter="wipe(up)">
                                      <p:cBhvr>
                                        <p:cTn id="77" dur="500"/>
                                        <p:tgtEl>
                                          <p:spTgt spid="18"/>
                                        </p:tgtEl>
                                      </p:cBhvr>
                                    </p:animEffect>
                                  </p:childTnLst>
                                </p:cTn>
                              </p:par>
                              <p:par>
                                <p:cTn id="78" presetID="22" presetClass="entr" presetSubtype="1" fill="hold" nodeType="withEffect">
                                  <p:stCondLst>
                                    <p:cond delay="2500"/>
                                  </p:stCondLst>
                                  <p:childTnLst>
                                    <p:set>
                                      <p:cBhvr>
                                        <p:cTn id="79" dur="1" fill="hold">
                                          <p:stCondLst>
                                            <p:cond delay="0"/>
                                          </p:stCondLst>
                                        </p:cTn>
                                        <p:tgtEl>
                                          <p:spTgt spid="19"/>
                                        </p:tgtEl>
                                        <p:attrNameLst>
                                          <p:attrName>style.visibility</p:attrName>
                                        </p:attrNameLst>
                                      </p:cBhvr>
                                      <p:to>
                                        <p:strVal val="visible"/>
                                      </p:to>
                                    </p:set>
                                    <p:animEffect transition="in" filter="wipe(up)">
                                      <p:cBhvr>
                                        <p:cTn id="80" dur="500"/>
                                        <p:tgtEl>
                                          <p:spTgt spid="19"/>
                                        </p:tgtEl>
                                      </p:cBhvr>
                                    </p:animEffect>
                                  </p:childTnLst>
                                </p:cTn>
                              </p:par>
                              <p:par>
                                <p:cTn id="81" presetID="22" presetClass="entr" presetSubtype="1" fill="hold" nodeType="withEffect">
                                  <p:stCondLst>
                                    <p:cond delay="2500"/>
                                  </p:stCondLst>
                                  <p:childTnLst>
                                    <p:set>
                                      <p:cBhvr>
                                        <p:cTn id="82" dur="1" fill="hold">
                                          <p:stCondLst>
                                            <p:cond delay="0"/>
                                          </p:stCondLst>
                                        </p:cTn>
                                        <p:tgtEl>
                                          <p:spTgt spid="20"/>
                                        </p:tgtEl>
                                        <p:attrNameLst>
                                          <p:attrName>style.visibility</p:attrName>
                                        </p:attrNameLst>
                                      </p:cBhvr>
                                      <p:to>
                                        <p:strVal val="visible"/>
                                      </p:to>
                                    </p:set>
                                    <p:animEffect transition="in" filter="wipe(up)">
                                      <p:cBhvr>
                                        <p:cTn id="83" dur="500"/>
                                        <p:tgtEl>
                                          <p:spTgt spid="20"/>
                                        </p:tgtEl>
                                      </p:cBhvr>
                                    </p:animEffect>
                                  </p:childTnLst>
                                </p:cTn>
                              </p:par>
                              <p:par>
                                <p:cTn id="84" presetID="22" presetClass="entr" presetSubtype="1" fill="hold" nodeType="withEffect">
                                  <p:stCondLst>
                                    <p:cond delay="2500"/>
                                  </p:stCondLst>
                                  <p:childTnLst>
                                    <p:set>
                                      <p:cBhvr>
                                        <p:cTn id="85" dur="1" fill="hold">
                                          <p:stCondLst>
                                            <p:cond delay="0"/>
                                          </p:stCondLst>
                                        </p:cTn>
                                        <p:tgtEl>
                                          <p:spTgt spid="21"/>
                                        </p:tgtEl>
                                        <p:attrNameLst>
                                          <p:attrName>style.visibility</p:attrName>
                                        </p:attrNameLst>
                                      </p:cBhvr>
                                      <p:to>
                                        <p:strVal val="visible"/>
                                      </p:to>
                                    </p:set>
                                    <p:animEffect transition="in" filter="wipe(up)">
                                      <p:cBhvr>
                                        <p:cTn id="86" dur="500"/>
                                        <p:tgtEl>
                                          <p:spTgt spid="21"/>
                                        </p:tgtEl>
                                      </p:cBhvr>
                                    </p:animEffect>
                                  </p:childTnLst>
                                </p:cTn>
                              </p:par>
                              <p:par>
                                <p:cTn id="87" presetID="10" presetClass="entr" presetSubtype="0" fill="hold" grpId="0" nodeType="withEffect">
                                  <p:stCondLst>
                                    <p:cond delay="300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childTnLst>
                                </p:cTn>
                              </p:par>
                              <p:par>
                                <p:cTn id="90" presetID="10" presetClass="entr" presetSubtype="0" fill="hold" grpId="0" nodeType="withEffect">
                                  <p:stCondLst>
                                    <p:cond delay="3000"/>
                                  </p:stCondLst>
                                  <p:childTnLst>
                                    <p:set>
                                      <p:cBhvr>
                                        <p:cTn id="91" dur="1" fill="hold">
                                          <p:stCondLst>
                                            <p:cond delay="0"/>
                                          </p:stCondLst>
                                        </p:cTn>
                                        <p:tgtEl>
                                          <p:spTgt spid="44"/>
                                        </p:tgtEl>
                                        <p:attrNameLst>
                                          <p:attrName>style.visibility</p:attrName>
                                        </p:attrNameLst>
                                      </p:cBhvr>
                                      <p:to>
                                        <p:strVal val="visible"/>
                                      </p:to>
                                    </p:set>
                                    <p:animEffect transition="in" filter="fade">
                                      <p:cBhvr>
                                        <p:cTn id="92" dur="1000"/>
                                        <p:tgtEl>
                                          <p:spTgt spid="44"/>
                                        </p:tgtEl>
                                      </p:cBhvr>
                                    </p:animEffect>
                                  </p:childTnLst>
                                </p:cTn>
                              </p:par>
                              <p:par>
                                <p:cTn id="93" presetID="10" presetClass="entr" presetSubtype="0" fill="hold" grpId="0" nodeType="withEffect">
                                  <p:stCondLst>
                                    <p:cond delay="3000"/>
                                  </p:stCondLst>
                                  <p:childTnLst>
                                    <p:set>
                                      <p:cBhvr>
                                        <p:cTn id="94" dur="1" fill="hold">
                                          <p:stCondLst>
                                            <p:cond delay="0"/>
                                          </p:stCondLst>
                                        </p:cTn>
                                        <p:tgtEl>
                                          <p:spTgt spid="45"/>
                                        </p:tgtEl>
                                        <p:attrNameLst>
                                          <p:attrName>style.visibility</p:attrName>
                                        </p:attrNameLst>
                                      </p:cBhvr>
                                      <p:to>
                                        <p:strVal val="visible"/>
                                      </p:to>
                                    </p:set>
                                    <p:animEffect transition="in" filter="fade">
                                      <p:cBhvr>
                                        <p:cTn id="95" dur="1000"/>
                                        <p:tgtEl>
                                          <p:spTgt spid="45"/>
                                        </p:tgtEl>
                                      </p:cBhvr>
                                    </p:animEffect>
                                  </p:childTnLst>
                                </p:cTn>
                              </p:par>
                              <p:par>
                                <p:cTn id="96" presetID="10" presetClass="entr" presetSubtype="0" fill="hold" grpId="0" nodeType="withEffect">
                                  <p:stCondLst>
                                    <p:cond delay="3000"/>
                                  </p:stCondLst>
                                  <p:childTnLst>
                                    <p:set>
                                      <p:cBhvr>
                                        <p:cTn id="97" dur="1" fill="hold">
                                          <p:stCondLst>
                                            <p:cond delay="0"/>
                                          </p:stCondLst>
                                        </p:cTn>
                                        <p:tgtEl>
                                          <p:spTgt spid="46"/>
                                        </p:tgtEl>
                                        <p:attrNameLst>
                                          <p:attrName>style.visibility</p:attrName>
                                        </p:attrNameLst>
                                      </p:cBhvr>
                                      <p:to>
                                        <p:strVal val="visible"/>
                                      </p:to>
                                    </p:set>
                                    <p:animEffect transition="in" filter="fade">
                                      <p:cBhvr>
                                        <p:cTn id="98" dur="1000"/>
                                        <p:tgtEl>
                                          <p:spTgt spid="46"/>
                                        </p:tgtEl>
                                      </p:cBhvr>
                                    </p:animEffect>
                                  </p:childTnLst>
                                </p:cTn>
                              </p:par>
                              <p:par>
                                <p:cTn id="99" presetID="10" presetClass="entr" presetSubtype="0" fill="hold" grpId="0" nodeType="withEffect">
                                  <p:stCondLst>
                                    <p:cond delay="3000"/>
                                  </p:stCondLst>
                                  <p:childTnLst>
                                    <p:set>
                                      <p:cBhvr>
                                        <p:cTn id="100" dur="1" fill="hold">
                                          <p:stCondLst>
                                            <p:cond delay="0"/>
                                          </p:stCondLst>
                                        </p:cTn>
                                        <p:tgtEl>
                                          <p:spTgt spid="47"/>
                                        </p:tgtEl>
                                        <p:attrNameLst>
                                          <p:attrName>style.visibility</p:attrName>
                                        </p:attrNameLst>
                                      </p:cBhvr>
                                      <p:to>
                                        <p:strVal val="visible"/>
                                      </p:to>
                                    </p:set>
                                    <p:animEffect transition="in" filter="fade">
                                      <p:cBhvr>
                                        <p:cTn id="101" dur="1000"/>
                                        <p:tgtEl>
                                          <p:spTgt spid="47"/>
                                        </p:tgtEl>
                                      </p:cBhvr>
                                    </p:animEffect>
                                  </p:childTnLst>
                                </p:cTn>
                              </p:par>
                              <p:par>
                                <p:cTn id="102" presetID="10" presetClass="entr" presetSubtype="0" fill="hold" grpId="0" nodeType="withEffect">
                                  <p:stCondLst>
                                    <p:cond delay="3000"/>
                                  </p:stCondLst>
                                  <p:childTnLst>
                                    <p:set>
                                      <p:cBhvr>
                                        <p:cTn id="103" dur="1" fill="hold">
                                          <p:stCondLst>
                                            <p:cond delay="0"/>
                                          </p:stCondLst>
                                        </p:cTn>
                                        <p:tgtEl>
                                          <p:spTgt spid="48"/>
                                        </p:tgtEl>
                                        <p:attrNameLst>
                                          <p:attrName>style.visibility</p:attrName>
                                        </p:attrNameLst>
                                      </p:cBhvr>
                                      <p:to>
                                        <p:strVal val="visible"/>
                                      </p:to>
                                    </p:set>
                                    <p:animEffect transition="in" filter="fade">
                                      <p:cBhvr>
                                        <p:cTn id="104" dur="1000"/>
                                        <p:tgtEl>
                                          <p:spTgt spid="48"/>
                                        </p:tgtEl>
                                      </p:cBhvr>
                                    </p:animEffect>
                                  </p:childTnLst>
                                </p:cTn>
                              </p:par>
                              <p:par>
                                <p:cTn id="105" presetID="10" presetClass="entr" presetSubtype="0" fill="hold" grpId="0" nodeType="withEffect">
                                  <p:stCondLst>
                                    <p:cond delay="300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46" grpId="0"/>
      <p:bldP spid="47" grpId="0"/>
      <p:bldP spid="48" grpId="0"/>
      <p:bldP spid="49" grpId="0"/>
    </p:bld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userDrawn="1">
  <p:cSld name="1_40">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3977640" y="0"/>
            <a:ext cx="5166360" cy="6858000"/>
          </a:xfrm>
          <a:prstGeom prst="rect">
            <a:avLst/>
          </a:prstGeom>
        </p:spPr>
        <p:txBody>
          <a:bodyPr lIns="91422" tIns="45711" rIns="91422" bIns="45711" anchor="ctr">
            <a:normAutofit/>
          </a:bodyPr>
          <a:lstStyle>
            <a:lvl1pPr marL="0" indent="0" algn="ctr">
              <a:buNone/>
              <a:defRPr sz="1000" baseline="0">
                <a:solidFill>
                  <a:schemeClr val="bg1">
                    <a:lumMod val="65000"/>
                  </a:schemeClr>
                </a:solidFill>
                <a:latin typeface="+mn-lt"/>
                <a:cs typeface="Arial"/>
              </a:defRPr>
            </a:lvl1pPr>
          </a:lstStyle>
          <a:p>
            <a:r>
              <a:rPr lang="en-US" dirty="0" smtClean="0"/>
              <a:t>Insert image</a:t>
            </a:r>
            <a:endParaRPr lang="en-US" dirty="0"/>
          </a:p>
        </p:txBody>
      </p:sp>
    </p:spTree>
    <p:extLst>
      <p:ext uri="{BB962C8B-B14F-4D97-AF65-F5344CB8AC3E}">
        <p14:creationId xmlns:p14="http://schemas.microsoft.com/office/powerpoint/2010/main" val="331042144"/>
      </p:ext>
    </p:extLst>
  </p:cSld>
  <p:clrMapOvr>
    <a:masterClrMapping/>
  </p:clrMapOvr>
  <p:timing>
    <p:tnLst>
      <p:par>
        <p:cTn id="1" dur="indefinite" restart="never" nodeType="tmRoot"/>
      </p:par>
    </p:tnLst>
  </p:timing>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877B1AD-D523-4C0D-8362-A7CFF4E86502}" type="datetimeFigureOut">
              <a:rPr lang="en-US" smtClean="0">
                <a:solidFill>
                  <a:srgbClr val="000000">
                    <a:tint val="75000"/>
                  </a:srgbClr>
                </a:solidFill>
              </a:rPr>
              <a:pPr/>
              <a:t>4/12/2020</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F8B9E821-CB41-4557-879C-24BFC1EF65F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0627752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0">
    <p:spTree>
      <p:nvGrpSpPr>
        <p:cNvPr id="1" name=""/>
        <p:cNvGrpSpPr/>
        <p:nvPr/>
      </p:nvGrpSpPr>
      <p:grpSpPr>
        <a:xfrm>
          <a:off x="0" y="0"/>
          <a:ext cx="0" cy="0"/>
          <a:chOff x="0" y="0"/>
          <a:chExt cx="0" cy="0"/>
        </a:xfrm>
      </p:grpSpPr>
      <p:sp>
        <p:nvSpPr>
          <p:cNvPr id="7"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8" name="Text Placeholder 27"/>
          <p:cNvSpPr>
            <a:spLocks noGrp="1"/>
          </p:cNvSpPr>
          <p:nvPr>
            <p:ph type="body" sz="quarter" idx="26"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
        <p:nvSpPr>
          <p:cNvPr id="9" name="그림 개체 틀 8"/>
          <p:cNvSpPr>
            <a:spLocks noGrp="1"/>
          </p:cNvSpPr>
          <p:nvPr>
            <p:ph type="pic" sz="quarter" idx="10" hasCustomPrompt="1"/>
          </p:nvPr>
        </p:nvSpPr>
        <p:spPr>
          <a:xfrm>
            <a:off x="670546" y="4177568"/>
            <a:ext cx="809290" cy="809290"/>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10" name="그림 개체 틀 8"/>
          <p:cNvSpPr>
            <a:spLocks noGrp="1"/>
          </p:cNvSpPr>
          <p:nvPr>
            <p:ph type="pic" sz="quarter" idx="27" hasCustomPrompt="1"/>
          </p:nvPr>
        </p:nvSpPr>
        <p:spPr>
          <a:xfrm>
            <a:off x="3367588" y="4177568"/>
            <a:ext cx="809290" cy="809290"/>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11" name="그림 개체 틀 8"/>
          <p:cNvSpPr>
            <a:spLocks noGrp="1"/>
          </p:cNvSpPr>
          <p:nvPr>
            <p:ph type="pic" sz="quarter" idx="28" hasCustomPrompt="1"/>
          </p:nvPr>
        </p:nvSpPr>
        <p:spPr>
          <a:xfrm>
            <a:off x="6064630" y="4177568"/>
            <a:ext cx="809290" cy="809290"/>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Tree>
    <p:extLst>
      <p:ext uri="{BB962C8B-B14F-4D97-AF65-F5344CB8AC3E}">
        <p14:creationId xmlns:p14="http://schemas.microsoft.com/office/powerpoint/2010/main" val="2224022035"/>
      </p:ext>
    </p:extLst>
  </p:cSld>
  <p:clrMapOvr>
    <a:masterClrMapping/>
  </p:clrMapOvr>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77B1AD-D523-4C0D-8362-A7CFF4E86502}" type="datetimeFigureOut">
              <a:rPr lang="en-US" smtClean="0">
                <a:solidFill>
                  <a:srgbClr val="000000">
                    <a:tint val="75000"/>
                  </a:srgbClr>
                </a:solidFill>
              </a:rPr>
              <a:pPr/>
              <a:t>4/12/2020</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F8B9E821-CB41-4557-879C-24BFC1EF65F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105952374"/>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77B1AD-D523-4C0D-8362-A7CFF4E86502}" type="datetimeFigureOut">
              <a:rPr lang="en-US" smtClean="0">
                <a:solidFill>
                  <a:srgbClr val="000000">
                    <a:tint val="75000"/>
                  </a:srgbClr>
                </a:solidFill>
              </a:rPr>
              <a:pPr/>
              <a:t>4/12/2020</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F8B9E821-CB41-4557-879C-24BFC1EF65F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972809282"/>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877B1AD-D523-4C0D-8362-A7CFF4E86502}" type="datetimeFigureOut">
              <a:rPr lang="en-US" smtClean="0">
                <a:solidFill>
                  <a:srgbClr val="000000">
                    <a:tint val="75000"/>
                  </a:srgbClr>
                </a:solidFill>
              </a:rPr>
              <a:pPr/>
              <a:t>4/12/2020</a:t>
            </a:fld>
            <a:endParaRPr lang="en-US" dirty="0">
              <a:solidFill>
                <a:srgbClr val="000000">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F8B9E821-CB41-4557-879C-24BFC1EF65F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686758170"/>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877B1AD-D523-4C0D-8362-A7CFF4E86502}" type="datetimeFigureOut">
              <a:rPr lang="en-US" smtClean="0">
                <a:solidFill>
                  <a:srgbClr val="000000">
                    <a:tint val="75000"/>
                  </a:srgbClr>
                </a:solidFill>
              </a:rPr>
              <a:pPr/>
              <a:t>4/12/2020</a:t>
            </a:fld>
            <a:endParaRPr lang="en-US" dirty="0">
              <a:solidFill>
                <a:srgbClr val="000000">
                  <a:tint val="75000"/>
                </a:srgbClr>
              </a:solidFill>
            </a:endParaRPr>
          </a:p>
        </p:txBody>
      </p:sp>
      <p:sp>
        <p:nvSpPr>
          <p:cNvPr id="8" name="Footer Placeholder 7"/>
          <p:cNvSpPr>
            <a:spLocks noGrp="1"/>
          </p:cNvSpPr>
          <p:nvPr>
            <p:ph type="ftr" sz="quarter" idx="11"/>
          </p:nvPr>
        </p:nvSpPr>
        <p:spPr/>
        <p:txBody>
          <a:bodyPr/>
          <a:lstStyle/>
          <a:p>
            <a:endParaRPr lang="en-US" dirty="0">
              <a:solidFill>
                <a:srgbClr val="000000">
                  <a:tint val="75000"/>
                </a:srgbClr>
              </a:solidFill>
            </a:endParaRPr>
          </a:p>
        </p:txBody>
      </p:sp>
      <p:sp>
        <p:nvSpPr>
          <p:cNvPr id="9" name="Slide Number Placeholder 8"/>
          <p:cNvSpPr>
            <a:spLocks noGrp="1"/>
          </p:cNvSpPr>
          <p:nvPr>
            <p:ph type="sldNum" sz="quarter" idx="12"/>
          </p:nvPr>
        </p:nvSpPr>
        <p:spPr/>
        <p:txBody>
          <a:bodyPr/>
          <a:lstStyle/>
          <a:p>
            <a:fld id="{F8B9E821-CB41-4557-879C-24BFC1EF65F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161019861"/>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877B1AD-D523-4C0D-8362-A7CFF4E86502}" type="datetimeFigureOut">
              <a:rPr lang="en-US" smtClean="0">
                <a:solidFill>
                  <a:srgbClr val="000000">
                    <a:tint val="75000"/>
                  </a:srgbClr>
                </a:solidFill>
              </a:rPr>
              <a:pPr/>
              <a:t>4/12/2020</a:t>
            </a:fld>
            <a:endParaRPr lang="en-US" dirty="0">
              <a:solidFill>
                <a:srgbClr val="000000">
                  <a:tint val="75000"/>
                </a:srgbClr>
              </a:solidFill>
            </a:endParaRPr>
          </a:p>
        </p:txBody>
      </p:sp>
      <p:sp>
        <p:nvSpPr>
          <p:cNvPr id="4" name="Footer Placeholder 3"/>
          <p:cNvSpPr>
            <a:spLocks noGrp="1"/>
          </p:cNvSpPr>
          <p:nvPr>
            <p:ph type="ftr" sz="quarter" idx="11"/>
          </p:nvPr>
        </p:nvSpPr>
        <p:spPr/>
        <p:txBody>
          <a:bodyPr/>
          <a:lstStyle/>
          <a:p>
            <a:endParaRPr lang="en-US" dirty="0">
              <a:solidFill>
                <a:srgbClr val="000000">
                  <a:tint val="75000"/>
                </a:srgbClr>
              </a:solidFill>
            </a:endParaRPr>
          </a:p>
        </p:txBody>
      </p:sp>
      <p:sp>
        <p:nvSpPr>
          <p:cNvPr id="5" name="Slide Number Placeholder 4"/>
          <p:cNvSpPr>
            <a:spLocks noGrp="1"/>
          </p:cNvSpPr>
          <p:nvPr>
            <p:ph type="sldNum" sz="quarter" idx="12"/>
          </p:nvPr>
        </p:nvSpPr>
        <p:spPr/>
        <p:txBody>
          <a:bodyPr/>
          <a:lstStyle/>
          <a:p>
            <a:fld id="{F8B9E821-CB41-4557-879C-24BFC1EF65F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863723178"/>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77B1AD-D523-4C0D-8362-A7CFF4E86502}" type="datetimeFigureOut">
              <a:rPr lang="en-US" smtClean="0">
                <a:solidFill>
                  <a:srgbClr val="000000">
                    <a:tint val="75000"/>
                  </a:srgbClr>
                </a:solidFill>
              </a:rPr>
              <a:pPr/>
              <a:t>4/12/2020</a:t>
            </a:fld>
            <a:endParaRPr lang="en-US" dirty="0">
              <a:solidFill>
                <a:srgbClr val="000000">
                  <a:tint val="75000"/>
                </a:srgbClr>
              </a:solidFill>
            </a:endParaRPr>
          </a:p>
        </p:txBody>
      </p:sp>
      <p:sp>
        <p:nvSpPr>
          <p:cNvPr id="3" name="Footer Placeholder 2"/>
          <p:cNvSpPr>
            <a:spLocks noGrp="1"/>
          </p:cNvSpPr>
          <p:nvPr>
            <p:ph type="ftr" sz="quarter" idx="11"/>
          </p:nvPr>
        </p:nvSpPr>
        <p:spPr/>
        <p:txBody>
          <a:bodyPr/>
          <a:lstStyle/>
          <a:p>
            <a:endParaRPr lang="en-US" dirty="0">
              <a:solidFill>
                <a:srgbClr val="000000">
                  <a:tint val="75000"/>
                </a:srgbClr>
              </a:solidFill>
            </a:endParaRPr>
          </a:p>
        </p:txBody>
      </p:sp>
      <p:sp>
        <p:nvSpPr>
          <p:cNvPr id="4" name="Slide Number Placeholder 3"/>
          <p:cNvSpPr>
            <a:spLocks noGrp="1"/>
          </p:cNvSpPr>
          <p:nvPr>
            <p:ph type="sldNum" sz="quarter" idx="12"/>
          </p:nvPr>
        </p:nvSpPr>
        <p:spPr/>
        <p:txBody>
          <a:bodyPr/>
          <a:lstStyle/>
          <a:p>
            <a:fld id="{F8B9E821-CB41-4557-879C-24BFC1EF65F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083774680"/>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77B1AD-D523-4C0D-8362-A7CFF4E86502}" type="datetimeFigureOut">
              <a:rPr lang="en-US" smtClean="0">
                <a:solidFill>
                  <a:srgbClr val="000000">
                    <a:tint val="75000"/>
                  </a:srgbClr>
                </a:solidFill>
              </a:rPr>
              <a:pPr/>
              <a:t>4/12/2020</a:t>
            </a:fld>
            <a:endParaRPr lang="en-US" dirty="0">
              <a:solidFill>
                <a:srgbClr val="000000">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F8B9E821-CB41-4557-879C-24BFC1EF65F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543304325"/>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77B1AD-D523-4C0D-8362-A7CFF4E86502}" type="datetimeFigureOut">
              <a:rPr lang="en-US" smtClean="0">
                <a:solidFill>
                  <a:srgbClr val="000000">
                    <a:tint val="75000"/>
                  </a:srgbClr>
                </a:solidFill>
              </a:rPr>
              <a:pPr/>
              <a:t>4/12/2020</a:t>
            </a:fld>
            <a:endParaRPr lang="en-US" dirty="0">
              <a:solidFill>
                <a:srgbClr val="000000">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F8B9E821-CB41-4557-879C-24BFC1EF65F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762106846"/>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77B1AD-D523-4C0D-8362-A7CFF4E86502}" type="datetimeFigureOut">
              <a:rPr lang="en-US" smtClean="0">
                <a:solidFill>
                  <a:srgbClr val="000000">
                    <a:tint val="75000"/>
                  </a:srgbClr>
                </a:solidFill>
              </a:rPr>
              <a:pPr/>
              <a:t>4/12/2020</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F8B9E821-CB41-4557-879C-24BFC1EF65F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129513782"/>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77B1AD-D523-4C0D-8362-A7CFF4E86502}" type="datetimeFigureOut">
              <a:rPr lang="en-US" smtClean="0">
                <a:solidFill>
                  <a:srgbClr val="000000">
                    <a:tint val="75000"/>
                  </a:srgbClr>
                </a:solidFill>
              </a:rPr>
              <a:pPr/>
              <a:t>4/12/2020</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F8B9E821-CB41-4557-879C-24BFC1EF65F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0770144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7">
    <p:spTree>
      <p:nvGrpSpPr>
        <p:cNvPr id="1" name=""/>
        <p:cNvGrpSpPr/>
        <p:nvPr/>
      </p:nvGrpSpPr>
      <p:grpSpPr>
        <a:xfrm>
          <a:off x="0" y="0"/>
          <a:ext cx="0" cy="0"/>
          <a:chOff x="0" y="0"/>
          <a:chExt cx="0" cy="0"/>
        </a:xfrm>
      </p:grpSpPr>
      <p:sp>
        <p:nvSpPr>
          <p:cNvPr id="11" name="Picture Placeholder 2"/>
          <p:cNvSpPr>
            <a:spLocks noGrp="1"/>
          </p:cNvSpPr>
          <p:nvPr>
            <p:ph type="pic" sz="quarter" idx="23"/>
          </p:nvPr>
        </p:nvSpPr>
        <p:spPr>
          <a:xfrm>
            <a:off x="0" y="1"/>
            <a:ext cx="9144000" cy="4816549"/>
          </a:xfrm>
          <a:prstGeom prst="rect">
            <a:avLst/>
          </a:prstGeom>
        </p:spPr>
        <p:txBody>
          <a:bodyPr anchor="t"/>
          <a:lstStyle>
            <a:lvl1pPr marL="0" indent="0" algn="ctr">
              <a:buNone/>
              <a:defRPr sz="1800">
                <a:solidFill>
                  <a:schemeClr val="bg1">
                    <a:lumMod val="75000"/>
                  </a:schemeClr>
                </a:solidFill>
              </a:defRPr>
            </a:lvl1pPr>
          </a:lstStyle>
          <a:p>
            <a:endParaRPr lang="id-ID"/>
          </a:p>
        </p:txBody>
      </p:sp>
    </p:spTree>
    <p:extLst>
      <p:ext uri="{BB962C8B-B14F-4D97-AF65-F5344CB8AC3E}">
        <p14:creationId xmlns:p14="http://schemas.microsoft.com/office/powerpoint/2010/main" val="566822388"/>
      </p:ext>
    </p:extLst>
  </p:cSld>
  <p:clrMapOvr>
    <a:masterClrMapping/>
  </p:clrMapOvr>
  <p:timing>
    <p:tnLst>
      <p:par>
        <p:cTn id="1" dur="indefinite" restart="never" nodeType="tmRoot"/>
      </p:par>
    </p:tn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3133671"/>
      </p:ext>
    </p:extLst>
  </p:cSld>
  <p:clrMapOvr>
    <a:masterClrMapping/>
  </p:clrMapOvr>
  <p:timing>
    <p:tnLst>
      <p:par>
        <p:cTn id="1" dur="indefinite" restart="never" nodeType="tmRoot"/>
      </p:par>
    </p:tnLst>
  </p:timing>
</p:sldLayout>
</file>

<file path=ppt/slideLayouts/slideLayout241.xml><?xml version="1.0" encoding="utf-8"?>
<p:sldLayout xmlns:a="http://schemas.openxmlformats.org/drawingml/2006/main" xmlns:r="http://schemas.openxmlformats.org/officeDocument/2006/relationships" xmlns:p="http://schemas.openxmlformats.org/presentationml/2006/main" userDrawn="1">
  <p:cSld name="Sample clean page">
    <p:spTree>
      <p:nvGrpSpPr>
        <p:cNvPr id="1" name=""/>
        <p:cNvGrpSpPr/>
        <p:nvPr/>
      </p:nvGrpSpPr>
      <p:grpSpPr>
        <a:xfrm>
          <a:off x="0" y="0"/>
          <a:ext cx="0" cy="0"/>
          <a:chOff x="0" y="0"/>
          <a:chExt cx="0" cy="0"/>
        </a:xfrm>
      </p:grpSpPr>
      <p:sp>
        <p:nvSpPr>
          <p:cNvPr id="17" name="Title 8"/>
          <p:cNvSpPr>
            <a:spLocks noGrp="1"/>
          </p:cNvSpPr>
          <p:nvPr>
            <p:ph type="title"/>
          </p:nvPr>
        </p:nvSpPr>
        <p:spPr>
          <a:xfrm>
            <a:off x="273050" y="683683"/>
            <a:ext cx="48006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48" name="Text Placeholder 27"/>
          <p:cNvSpPr>
            <a:spLocks noGrp="1"/>
          </p:cNvSpPr>
          <p:nvPr>
            <p:ph type="body" sz="quarter" idx="25" hasCustomPrompt="1"/>
          </p:nvPr>
        </p:nvSpPr>
        <p:spPr>
          <a:xfrm>
            <a:off x="273050" y="1253459"/>
            <a:ext cx="48006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2708062148"/>
      </p:ext>
    </p:extLst>
  </p:cSld>
  <p:clrMapOvr>
    <a:masterClrMapping/>
  </p:clrMapOvr>
  <p:timing>
    <p:tnLst>
      <p:par>
        <p:cTn id="1" dur="indefinite" restart="never" nodeType="tmRoot"/>
      </p:par>
    </p:tnLst>
  </p:timing>
</p:sldLayout>
</file>

<file path=ppt/slideLayouts/slideLayout242.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6" name="Picture Placeholder 7"/>
          <p:cNvSpPr>
            <a:spLocks noGrp="1"/>
          </p:cNvSpPr>
          <p:nvPr>
            <p:ph type="pic" sz="quarter" idx="10"/>
          </p:nvPr>
        </p:nvSpPr>
        <p:spPr>
          <a:xfrm>
            <a:off x="0" y="1"/>
            <a:ext cx="9144000" cy="4783138"/>
          </a:xfrm>
        </p:spPr>
        <p:txBody>
          <a:bodyPr anchor="ctr">
            <a:normAutofit/>
          </a:bodyPr>
          <a:lstStyle>
            <a:lvl1pPr algn="ctr">
              <a:defRPr sz="1050"/>
            </a:lvl1pPr>
          </a:lstStyle>
          <a:p>
            <a:endParaRPr lang="en-US"/>
          </a:p>
        </p:txBody>
      </p:sp>
    </p:spTree>
    <p:extLst>
      <p:ext uri="{BB962C8B-B14F-4D97-AF65-F5344CB8AC3E}">
        <p14:creationId xmlns:p14="http://schemas.microsoft.com/office/powerpoint/2010/main" val="250981422"/>
      </p:ext>
    </p:extLst>
  </p:cSld>
  <p:clrMapOvr>
    <a:masterClrMapping/>
  </p:clrMapOvr>
  <p:timing>
    <p:tnLst>
      <p:par>
        <p:cTn id="1" dur="indefinite" restart="never" nodeType="tmRoot"/>
      </p:par>
    </p:tnLst>
  </p:timing>
</p:sldLayout>
</file>

<file path=ppt/slideLayouts/slideLayout243.xml><?xml version="1.0" encoding="utf-8"?>
<p:sldLayout xmlns:a="http://schemas.openxmlformats.org/drawingml/2006/main" xmlns:r="http://schemas.openxmlformats.org/officeDocument/2006/relationships" xmlns:p="http://schemas.openxmlformats.org/presentationml/2006/main" userDrawn="1">
  <p:cSld name="About Us">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3276600" y="0"/>
            <a:ext cx="5867400" cy="6858000"/>
          </a:xfrm>
          <a:prstGeom prst="rect">
            <a:avLst/>
          </a:prstGeom>
        </p:spPr>
        <p:txBody>
          <a:bodyPr lIns="91422" tIns="45711" rIns="91422" bIns="45711" anchor="ctr"/>
          <a:lstStyle>
            <a:lvl1pPr marL="0" indent="0" algn="ctr">
              <a:buNone/>
              <a:defRPr sz="1000"/>
            </a:lvl1pPr>
          </a:lstStyle>
          <a:p>
            <a:r>
              <a:rPr lang="en-US" dirty="0" smtClean="0"/>
              <a:t>Insert Image</a:t>
            </a:r>
            <a:endParaRPr lang="en-US" dirty="0"/>
          </a:p>
        </p:txBody>
      </p:sp>
      <p:sp>
        <p:nvSpPr>
          <p:cNvPr id="3" name="Rectangle 2"/>
          <p:cNvSpPr/>
          <p:nvPr userDrawn="1"/>
        </p:nvSpPr>
        <p:spPr>
          <a:xfrm>
            <a:off x="0" y="0"/>
            <a:ext cx="3276600" cy="6858000"/>
          </a:xfrm>
          <a:prstGeom prst="rect">
            <a:avLst/>
          </a:prstGeom>
          <a:solidFill>
            <a:srgbClr val="1B283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rtl="0"/>
            <a:endParaRPr lang="en-US">
              <a:solidFill>
                <a:srgbClr val="FFFFFF"/>
              </a:solidFill>
            </a:endParaRPr>
          </a:p>
        </p:txBody>
      </p:sp>
      <p:sp>
        <p:nvSpPr>
          <p:cNvPr id="7" name="Title 8"/>
          <p:cNvSpPr>
            <a:spLocks noGrp="1"/>
          </p:cNvSpPr>
          <p:nvPr>
            <p:ph type="title"/>
          </p:nvPr>
        </p:nvSpPr>
        <p:spPr>
          <a:xfrm>
            <a:off x="273051" y="683683"/>
            <a:ext cx="2854198" cy="698500"/>
          </a:xfrm>
          <a:prstGeom prst="rect">
            <a:avLst/>
          </a:prstGeom>
        </p:spPr>
        <p:txBody>
          <a:bodyPr vert="horz"/>
          <a:lstStyle>
            <a:lvl1pPr algn="l">
              <a:defRPr sz="2400">
                <a:solidFill>
                  <a:schemeClr val="bg1"/>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8" name="Text Placeholder 27"/>
          <p:cNvSpPr>
            <a:spLocks noGrp="1"/>
          </p:cNvSpPr>
          <p:nvPr>
            <p:ph type="body" sz="quarter" idx="25" hasCustomPrompt="1"/>
          </p:nvPr>
        </p:nvSpPr>
        <p:spPr>
          <a:xfrm>
            <a:off x="273051" y="1253459"/>
            <a:ext cx="2854198" cy="381065"/>
          </a:xfrm>
          <a:prstGeom prst="rect">
            <a:avLst/>
          </a:prstGeom>
        </p:spPr>
        <p:txBody>
          <a:bodyPr vert="horz"/>
          <a:lstStyle>
            <a:lvl1pPr marL="0" indent="0" algn="l">
              <a:buNone/>
              <a:defRPr sz="900" baseline="0">
                <a:solidFill>
                  <a:schemeClr val="bg1"/>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2444344353"/>
      </p:ext>
    </p:extLst>
  </p:cSld>
  <p:clrMapOvr>
    <a:masterClrMapping/>
  </p:clrMapOvr>
  <p:timing>
    <p:tnLst>
      <p:par>
        <p:cTn id="1" dur="indefinite" restart="never" nodeType="tmRoot"/>
      </p:par>
    </p:tnLst>
  </p:timing>
</p:sldLayout>
</file>

<file path=ppt/slideLayouts/slideLayout24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6"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3241797487"/>
      </p:ext>
    </p:extLst>
  </p:cSld>
  <p:clrMapOvr>
    <a:masterClrMapping/>
  </p:clrMapOvr>
  <p:timing>
    <p:tnLst>
      <p:par>
        <p:cTn id="1" dur="indefinite" restart="never" nodeType="tmRoot"/>
      </p:par>
    </p:tnLst>
  </p:timing>
</p:sldLayout>
</file>

<file path=ppt/slideLayouts/slideLayout245.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2"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3"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
        <p:nvSpPr>
          <p:cNvPr id="4" name="Picture Placeholder 6"/>
          <p:cNvSpPr>
            <a:spLocks noGrp="1"/>
          </p:cNvSpPr>
          <p:nvPr>
            <p:ph type="pic" sz="quarter" idx="16" hasCustomPrompt="1"/>
          </p:nvPr>
        </p:nvSpPr>
        <p:spPr>
          <a:xfrm>
            <a:off x="4836695" y="1951958"/>
            <a:ext cx="4071211" cy="4455107"/>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Tree>
    <p:extLst>
      <p:ext uri="{BB962C8B-B14F-4D97-AF65-F5344CB8AC3E}">
        <p14:creationId xmlns:p14="http://schemas.microsoft.com/office/powerpoint/2010/main" val="3114934285"/>
      </p:ext>
    </p:extLst>
  </p:cSld>
  <p:clrMapOvr>
    <a:masterClrMapping/>
  </p:clrMapOvr>
  <p:timing>
    <p:tnLst>
      <p:par>
        <p:cTn id="1" dur="indefinite" restart="never" nodeType="tmRoot"/>
      </p:par>
    </p:tnLst>
  </p:timing>
</p:sldLayout>
</file>

<file path=ppt/slideLayouts/slideLayout246.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1660526"/>
            <a:ext cx="9144000" cy="3122613"/>
          </a:xfrm>
        </p:spPr>
        <p:txBody>
          <a:bodyPr anchor="ctr">
            <a:normAutofit/>
          </a:bodyPr>
          <a:lstStyle>
            <a:lvl1pPr algn="ctr">
              <a:defRPr sz="1050"/>
            </a:lvl1pPr>
          </a:lstStyle>
          <a:p>
            <a:endParaRPr lang="en-US"/>
          </a:p>
        </p:txBody>
      </p:sp>
      <p:sp>
        <p:nvSpPr>
          <p:cNvPr id="9"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10"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1683679062"/>
      </p:ext>
    </p:extLst>
  </p:cSld>
  <p:clrMapOvr>
    <a:masterClrMapping/>
  </p:clrMapOvr>
  <p:timing>
    <p:tnLst>
      <p:par>
        <p:cTn id="1" dur="indefinite" restart="never" nodeType="tmRoot"/>
      </p:par>
    </p:tn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54" name="Picture Placeholder 53"/>
          <p:cNvSpPr>
            <a:spLocks noGrp="1"/>
          </p:cNvSpPr>
          <p:nvPr>
            <p:ph type="pic" sz="quarter" idx="10"/>
          </p:nvPr>
        </p:nvSpPr>
        <p:spPr>
          <a:xfrm>
            <a:off x="273051" y="1950665"/>
            <a:ext cx="3886199" cy="1547812"/>
          </a:xfrm>
        </p:spPr>
        <p:txBody>
          <a:bodyPr>
            <a:normAutofit/>
          </a:bodyPr>
          <a:lstStyle>
            <a:lvl1pPr>
              <a:defRPr sz="1050"/>
            </a:lvl1pPr>
          </a:lstStyle>
          <a:p>
            <a:endParaRPr lang="en-US" dirty="0"/>
          </a:p>
        </p:txBody>
      </p:sp>
      <p:sp>
        <p:nvSpPr>
          <p:cNvPr id="55" name="Picture Placeholder 53"/>
          <p:cNvSpPr>
            <a:spLocks noGrp="1"/>
          </p:cNvSpPr>
          <p:nvPr>
            <p:ph type="pic" sz="quarter" idx="11"/>
          </p:nvPr>
        </p:nvSpPr>
        <p:spPr>
          <a:xfrm>
            <a:off x="4719204" y="1950665"/>
            <a:ext cx="4087093" cy="1547812"/>
          </a:xfrm>
        </p:spPr>
        <p:txBody>
          <a:bodyPr>
            <a:normAutofit/>
          </a:bodyPr>
          <a:lstStyle>
            <a:lvl1pPr>
              <a:defRPr sz="1050"/>
            </a:lvl1pPr>
          </a:lstStyle>
          <a:p>
            <a:endParaRPr lang="en-US"/>
          </a:p>
        </p:txBody>
      </p:sp>
      <p:sp>
        <p:nvSpPr>
          <p:cNvPr id="56"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57"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3507316230"/>
      </p:ext>
    </p:extLst>
  </p:cSld>
  <p:clrMapOvr>
    <a:masterClrMapping/>
  </p:clrMapOvr>
  <p:timing>
    <p:tnLst>
      <p:par>
        <p:cTn id="1" dur="indefinite" restart="never" nodeType="tmRoot"/>
      </p:par>
    </p:tnLst>
  </p:timing>
</p:sldLayout>
</file>

<file path=ppt/slideLayouts/slideLayout248.xml><?xml version="1.0" encoding="utf-8"?>
<p:sldLayout xmlns:a="http://schemas.openxmlformats.org/drawingml/2006/main" xmlns:r="http://schemas.openxmlformats.org/officeDocument/2006/relationships" xmlns:p="http://schemas.openxmlformats.org/presentationml/2006/main" userDrawn="1">
  <p:cSld name="Comment 02">
    <p:spTree>
      <p:nvGrpSpPr>
        <p:cNvPr id="1" name=""/>
        <p:cNvGrpSpPr/>
        <p:nvPr/>
      </p:nvGrpSpPr>
      <p:grpSpPr>
        <a:xfrm>
          <a:off x="0" y="0"/>
          <a:ext cx="0" cy="0"/>
          <a:chOff x="0" y="0"/>
          <a:chExt cx="0" cy="0"/>
        </a:xfrm>
      </p:grpSpPr>
      <p:sp>
        <p:nvSpPr>
          <p:cNvPr id="7" name="그림 개체 틀 8"/>
          <p:cNvSpPr>
            <a:spLocks noGrp="1"/>
          </p:cNvSpPr>
          <p:nvPr>
            <p:ph type="pic" sz="quarter" idx="10" hasCustomPrompt="1"/>
          </p:nvPr>
        </p:nvSpPr>
        <p:spPr>
          <a:xfrm>
            <a:off x="641350" y="5234844"/>
            <a:ext cx="516182" cy="688243"/>
          </a:xfrm>
          <a:prstGeom prst="ellipse">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800" dirty="0">
                <a:solidFill>
                  <a:srgbClr val="FFFFFF"/>
                </a:solidFill>
                <a:latin typeface="Arial" panose="020B0604020202020204" pitchFamily="34" charset="0"/>
              </a:defRPr>
            </a:lvl1pPr>
          </a:lstStyle>
          <a:p>
            <a:pPr marL="0" lvl="0" algn="ctr"/>
            <a:r>
              <a:rPr lang="en-US" altLang="ko-KR" dirty="0" smtClean="0"/>
              <a:t>Insert Image</a:t>
            </a:r>
            <a:endParaRPr lang="ko-KR" altLang="en-US" dirty="0"/>
          </a:p>
        </p:txBody>
      </p:sp>
      <p:sp>
        <p:nvSpPr>
          <p:cNvPr id="8" name="Rectangle 5"/>
          <p:cNvSpPr/>
          <p:nvPr userDrawn="1"/>
        </p:nvSpPr>
        <p:spPr>
          <a:xfrm>
            <a:off x="628650" y="1805843"/>
            <a:ext cx="2317750" cy="3327400"/>
          </a:xfrm>
          <a:custGeom>
            <a:avLst/>
            <a:gdLst>
              <a:gd name="connsiteX0" fmla="*/ 0 w 3464190"/>
              <a:gd name="connsiteY0" fmla="*/ 0 h 1003300"/>
              <a:gd name="connsiteX1" fmla="*/ 3464190 w 3464190"/>
              <a:gd name="connsiteY1" fmla="*/ 0 h 1003300"/>
              <a:gd name="connsiteX2" fmla="*/ 3464190 w 3464190"/>
              <a:gd name="connsiteY2" fmla="*/ 1003300 h 1003300"/>
              <a:gd name="connsiteX3" fmla="*/ 0 w 3464190"/>
              <a:gd name="connsiteY3" fmla="*/ 1003300 h 1003300"/>
              <a:gd name="connsiteX4" fmla="*/ 0 w 3464190"/>
              <a:gd name="connsiteY4" fmla="*/ 0 h 1003300"/>
              <a:gd name="connsiteX0" fmla="*/ 0 w 3464190"/>
              <a:gd name="connsiteY0" fmla="*/ 0 h 1003300"/>
              <a:gd name="connsiteX1" fmla="*/ 3464190 w 3464190"/>
              <a:gd name="connsiteY1" fmla="*/ 0 h 1003300"/>
              <a:gd name="connsiteX2" fmla="*/ 3464190 w 3464190"/>
              <a:gd name="connsiteY2" fmla="*/ 1003300 h 1003300"/>
              <a:gd name="connsiteX3" fmla="*/ 501650 w 3464190"/>
              <a:gd name="connsiteY3" fmla="*/ 996950 h 1003300"/>
              <a:gd name="connsiteX4" fmla="*/ 0 w 3464190"/>
              <a:gd name="connsiteY4" fmla="*/ 1003300 h 1003300"/>
              <a:gd name="connsiteX5" fmla="*/ 0 w 3464190"/>
              <a:gd name="connsiteY5" fmla="*/ 0 h 1003300"/>
              <a:gd name="connsiteX0" fmla="*/ 0 w 3464190"/>
              <a:gd name="connsiteY0" fmla="*/ 0 h 1003300"/>
              <a:gd name="connsiteX1" fmla="*/ 3464190 w 3464190"/>
              <a:gd name="connsiteY1" fmla="*/ 0 h 1003300"/>
              <a:gd name="connsiteX2" fmla="*/ 3464190 w 3464190"/>
              <a:gd name="connsiteY2" fmla="*/ 1003300 h 1003300"/>
              <a:gd name="connsiteX3" fmla="*/ 635000 w 3464190"/>
              <a:gd name="connsiteY3" fmla="*/ 996950 h 1003300"/>
              <a:gd name="connsiteX4" fmla="*/ 501650 w 3464190"/>
              <a:gd name="connsiteY4" fmla="*/ 996950 h 1003300"/>
              <a:gd name="connsiteX5" fmla="*/ 0 w 3464190"/>
              <a:gd name="connsiteY5" fmla="*/ 1003300 h 1003300"/>
              <a:gd name="connsiteX6" fmla="*/ 0 w 3464190"/>
              <a:gd name="connsiteY6" fmla="*/ 0 h 1003300"/>
              <a:gd name="connsiteX0" fmla="*/ 0 w 3464190"/>
              <a:gd name="connsiteY0" fmla="*/ 0 h 1003300"/>
              <a:gd name="connsiteX1" fmla="*/ 3464190 w 3464190"/>
              <a:gd name="connsiteY1" fmla="*/ 0 h 1003300"/>
              <a:gd name="connsiteX2" fmla="*/ 3464190 w 3464190"/>
              <a:gd name="connsiteY2" fmla="*/ 1003300 h 1003300"/>
              <a:gd name="connsiteX3" fmla="*/ 793750 w 3464190"/>
              <a:gd name="connsiteY3" fmla="*/ 990600 h 1003300"/>
              <a:gd name="connsiteX4" fmla="*/ 635000 w 3464190"/>
              <a:gd name="connsiteY4" fmla="*/ 996950 h 1003300"/>
              <a:gd name="connsiteX5" fmla="*/ 501650 w 3464190"/>
              <a:gd name="connsiteY5" fmla="*/ 996950 h 1003300"/>
              <a:gd name="connsiteX6" fmla="*/ 0 w 3464190"/>
              <a:gd name="connsiteY6" fmla="*/ 1003300 h 1003300"/>
              <a:gd name="connsiteX7" fmla="*/ 0 w 3464190"/>
              <a:gd name="connsiteY7" fmla="*/ 0 h 1003300"/>
              <a:gd name="connsiteX0" fmla="*/ 0 w 3464190"/>
              <a:gd name="connsiteY0" fmla="*/ 0 h 1187450"/>
              <a:gd name="connsiteX1" fmla="*/ 3464190 w 3464190"/>
              <a:gd name="connsiteY1" fmla="*/ 0 h 1187450"/>
              <a:gd name="connsiteX2" fmla="*/ 3464190 w 3464190"/>
              <a:gd name="connsiteY2" fmla="*/ 1003300 h 1187450"/>
              <a:gd name="connsiteX3" fmla="*/ 793750 w 3464190"/>
              <a:gd name="connsiteY3" fmla="*/ 990600 h 1187450"/>
              <a:gd name="connsiteX4" fmla="*/ 501650 w 3464190"/>
              <a:gd name="connsiteY4" fmla="*/ 1187450 h 1187450"/>
              <a:gd name="connsiteX5" fmla="*/ 501650 w 3464190"/>
              <a:gd name="connsiteY5" fmla="*/ 996950 h 1187450"/>
              <a:gd name="connsiteX6" fmla="*/ 0 w 3464190"/>
              <a:gd name="connsiteY6" fmla="*/ 1003300 h 1187450"/>
              <a:gd name="connsiteX7" fmla="*/ 0 w 3464190"/>
              <a:gd name="connsiteY7" fmla="*/ 0 h 1187450"/>
              <a:gd name="connsiteX0" fmla="*/ 0 w 3464190"/>
              <a:gd name="connsiteY0" fmla="*/ 0 h 1187450"/>
              <a:gd name="connsiteX1" fmla="*/ 3464190 w 3464190"/>
              <a:gd name="connsiteY1" fmla="*/ 0 h 1187450"/>
              <a:gd name="connsiteX2" fmla="*/ 3464190 w 3464190"/>
              <a:gd name="connsiteY2" fmla="*/ 1003300 h 1187450"/>
              <a:gd name="connsiteX3" fmla="*/ 671223 w 3464190"/>
              <a:gd name="connsiteY3" fmla="*/ 1099374 h 1187450"/>
              <a:gd name="connsiteX4" fmla="*/ 501650 w 3464190"/>
              <a:gd name="connsiteY4" fmla="*/ 1187450 h 1187450"/>
              <a:gd name="connsiteX5" fmla="*/ 501650 w 3464190"/>
              <a:gd name="connsiteY5" fmla="*/ 996950 h 1187450"/>
              <a:gd name="connsiteX6" fmla="*/ 0 w 3464190"/>
              <a:gd name="connsiteY6" fmla="*/ 1003300 h 1187450"/>
              <a:gd name="connsiteX7" fmla="*/ 0 w 3464190"/>
              <a:gd name="connsiteY7" fmla="*/ 0 h 1187450"/>
              <a:gd name="connsiteX0" fmla="*/ 0 w 3464190"/>
              <a:gd name="connsiteY0" fmla="*/ 0 h 1187450"/>
              <a:gd name="connsiteX1" fmla="*/ 3464190 w 3464190"/>
              <a:gd name="connsiteY1" fmla="*/ 0 h 1187450"/>
              <a:gd name="connsiteX2" fmla="*/ 3464190 w 3464190"/>
              <a:gd name="connsiteY2" fmla="*/ 1003300 h 1187450"/>
              <a:gd name="connsiteX3" fmla="*/ 671223 w 3464190"/>
              <a:gd name="connsiteY3" fmla="*/ 1099374 h 1187450"/>
              <a:gd name="connsiteX4" fmla="*/ 501650 w 3464190"/>
              <a:gd name="connsiteY4" fmla="*/ 1187450 h 1187450"/>
              <a:gd name="connsiteX5" fmla="*/ 501649 w 3464190"/>
              <a:gd name="connsiteY5" fmla="*/ 1096659 h 1187450"/>
              <a:gd name="connsiteX6" fmla="*/ 0 w 3464190"/>
              <a:gd name="connsiteY6" fmla="*/ 1003300 h 1187450"/>
              <a:gd name="connsiteX7" fmla="*/ 0 w 3464190"/>
              <a:gd name="connsiteY7" fmla="*/ 0 h 1187450"/>
              <a:gd name="connsiteX0" fmla="*/ 22278 w 3486468"/>
              <a:gd name="connsiteY0" fmla="*/ 0 h 1187450"/>
              <a:gd name="connsiteX1" fmla="*/ 3486468 w 3486468"/>
              <a:gd name="connsiteY1" fmla="*/ 0 h 1187450"/>
              <a:gd name="connsiteX2" fmla="*/ 3486468 w 3486468"/>
              <a:gd name="connsiteY2" fmla="*/ 1003300 h 1187450"/>
              <a:gd name="connsiteX3" fmla="*/ 693501 w 3486468"/>
              <a:gd name="connsiteY3" fmla="*/ 1099374 h 1187450"/>
              <a:gd name="connsiteX4" fmla="*/ 523928 w 3486468"/>
              <a:gd name="connsiteY4" fmla="*/ 1187450 h 1187450"/>
              <a:gd name="connsiteX5" fmla="*/ 523927 w 3486468"/>
              <a:gd name="connsiteY5" fmla="*/ 1096659 h 1187450"/>
              <a:gd name="connsiteX6" fmla="*/ 0 w 3486468"/>
              <a:gd name="connsiteY6" fmla="*/ 1093945 h 1187450"/>
              <a:gd name="connsiteX7" fmla="*/ 22278 w 3486468"/>
              <a:gd name="connsiteY7" fmla="*/ 0 h 1187450"/>
              <a:gd name="connsiteX0" fmla="*/ 22278 w 3486468"/>
              <a:gd name="connsiteY0" fmla="*/ 0 h 1187450"/>
              <a:gd name="connsiteX1" fmla="*/ 3486468 w 3486468"/>
              <a:gd name="connsiteY1" fmla="*/ 0 h 1187450"/>
              <a:gd name="connsiteX2" fmla="*/ 3486468 w 3486468"/>
              <a:gd name="connsiteY2" fmla="*/ 1096967 h 1187450"/>
              <a:gd name="connsiteX3" fmla="*/ 693501 w 3486468"/>
              <a:gd name="connsiteY3" fmla="*/ 1099374 h 1187450"/>
              <a:gd name="connsiteX4" fmla="*/ 523928 w 3486468"/>
              <a:gd name="connsiteY4" fmla="*/ 1187450 h 1187450"/>
              <a:gd name="connsiteX5" fmla="*/ 523927 w 3486468"/>
              <a:gd name="connsiteY5" fmla="*/ 1096659 h 1187450"/>
              <a:gd name="connsiteX6" fmla="*/ 0 w 3486468"/>
              <a:gd name="connsiteY6" fmla="*/ 1093945 h 1187450"/>
              <a:gd name="connsiteX7" fmla="*/ 22278 w 3486468"/>
              <a:gd name="connsiteY7" fmla="*/ 0 h 118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6468" h="1187450">
                <a:moveTo>
                  <a:pt x="22278" y="0"/>
                </a:moveTo>
                <a:lnTo>
                  <a:pt x="3486468" y="0"/>
                </a:lnTo>
                <a:lnTo>
                  <a:pt x="3486468" y="1096967"/>
                </a:lnTo>
                <a:lnTo>
                  <a:pt x="693501" y="1099374"/>
                </a:lnTo>
                <a:lnTo>
                  <a:pt x="523928" y="1187450"/>
                </a:lnTo>
                <a:cubicBezTo>
                  <a:pt x="523928" y="1157186"/>
                  <a:pt x="523927" y="1126923"/>
                  <a:pt x="523927" y="1096659"/>
                </a:cubicBezTo>
                <a:lnTo>
                  <a:pt x="0" y="1093945"/>
                </a:lnTo>
                <a:lnTo>
                  <a:pt x="22278" y="0"/>
                </a:lnTo>
                <a:close/>
              </a:path>
            </a:pathLst>
          </a:custGeom>
          <a:noFill/>
          <a:ln w="12700">
            <a:solidFill>
              <a:schemeClr val="accent6"/>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rtl="0"/>
            <a:endParaRPr lang="en-US" dirty="0">
              <a:solidFill>
                <a:srgbClr val="000000"/>
              </a:solidFill>
              <a:latin typeface="Arial" panose="020B0604020202020204" pitchFamily="34" charset="0"/>
            </a:endParaRPr>
          </a:p>
        </p:txBody>
      </p:sp>
      <p:sp>
        <p:nvSpPr>
          <p:cNvPr id="12" name="그림 개체 틀 8"/>
          <p:cNvSpPr>
            <a:spLocks noGrp="1"/>
          </p:cNvSpPr>
          <p:nvPr>
            <p:ph type="pic" sz="quarter" idx="11" hasCustomPrompt="1"/>
          </p:nvPr>
        </p:nvSpPr>
        <p:spPr>
          <a:xfrm>
            <a:off x="3486151" y="5234844"/>
            <a:ext cx="516182" cy="688243"/>
          </a:xfrm>
          <a:prstGeom prst="ellipse">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800" dirty="0">
                <a:solidFill>
                  <a:srgbClr val="FFFFFF"/>
                </a:solidFill>
                <a:latin typeface="Arial" panose="020B0604020202020204" pitchFamily="34" charset="0"/>
              </a:defRPr>
            </a:lvl1pPr>
          </a:lstStyle>
          <a:p>
            <a:pPr marL="0" lvl="0" algn="ctr"/>
            <a:r>
              <a:rPr lang="en-US" altLang="ko-KR" dirty="0" smtClean="0"/>
              <a:t>Insert Image</a:t>
            </a:r>
            <a:endParaRPr lang="ko-KR" altLang="en-US" dirty="0"/>
          </a:p>
        </p:txBody>
      </p:sp>
      <p:sp>
        <p:nvSpPr>
          <p:cNvPr id="13" name="Rectangle 5"/>
          <p:cNvSpPr/>
          <p:nvPr userDrawn="1"/>
        </p:nvSpPr>
        <p:spPr>
          <a:xfrm>
            <a:off x="3473451" y="1805843"/>
            <a:ext cx="2317750" cy="3327400"/>
          </a:xfrm>
          <a:custGeom>
            <a:avLst/>
            <a:gdLst>
              <a:gd name="connsiteX0" fmla="*/ 0 w 3464190"/>
              <a:gd name="connsiteY0" fmla="*/ 0 h 1003300"/>
              <a:gd name="connsiteX1" fmla="*/ 3464190 w 3464190"/>
              <a:gd name="connsiteY1" fmla="*/ 0 h 1003300"/>
              <a:gd name="connsiteX2" fmla="*/ 3464190 w 3464190"/>
              <a:gd name="connsiteY2" fmla="*/ 1003300 h 1003300"/>
              <a:gd name="connsiteX3" fmla="*/ 0 w 3464190"/>
              <a:gd name="connsiteY3" fmla="*/ 1003300 h 1003300"/>
              <a:gd name="connsiteX4" fmla="*/ 0 w 3464190"/>
              <a:gd name="connsiteY4" fmla="*/ 0 h 1003300"/>
              <a:gd name="connsiteX0" fmla="*/ 0 w 3464190"/>
              <a:gd name="connsiteY0" fmla="*/ 0 h 1003300"/>
              <a:gd name="connsiteX1" fmla="*/ 3464190 w 3464190"/>
              <a:gd name="connsiteY1" fmla="*/ 0 h 1003300"/>
              <a:gd name="connsiteX2" fmla="*/ 3464190 w 3464190"/>
              <a:gd name="connsiteY2" fmla="*/ 1003300 h 1003300"/>
              <a:gd name="connsiteX3" fmla="*/ 501650 w 3464190"/>
              <a:gd name="connsiteY3" fmla="*/ 996950 h 1003300"/>
              <a:gd name="connsiteX4" fmla="*/ 0 w 3464190"/>
              <a:gd name="connsiteY4" fmla="*/ 1003300 h 1003300"/>
              <a:gd name="connsiteX5" fmla="*/ 0 w 3464190"/>
              <a:gd name="connsiteY5" fmla="*/ 0 h 1003300"/>
              <a:gd name="connsiteX0" fmla="*/ 0 w 3464190"/>
              <a:gd name="connsiteY0" fmla="*/ 0 h 1003300"/>
              <a:gd name="connsiteX1" fmla="*/ 3464190 w 3464190"/>
              <a:gd name="connsiteY1" fmla="*/ 0 h 1003300"/>
              <a:gd name="connsiteX2" fmla="*/ 3464190 w 3464190"/>
              <a:gd name="connsiteY2" fmla="*/ 1003300 h 1003300"/>
              <a:gd name="connsiteX3" fmla="*/ 635000 w 3464190"/>
              <a:gd name="connsiteY3" fmla="*/ 996950 h 1003300"/>
              <a:gd name="connsiteX4" fmla="*/ 501650 w 3464190"/>
              <a:gd name="connsiteY4" fmla="*/ 996950 h 1003300"/>
              <a:gd name="connsiteX5" fmla="*/ 0 w 3464190"/>
              <a:gd name="connsiteY5" fmla="*/ 1003300 h 1003300"/>
              <a:gd name="connsiteX6" fmla="*/ 0 w 3464190"/>
              <a:gd name="connsiteY6" fmla="*/ 0 h 1003300"/>
              <a:gd name="connsiteX0" fmla="*/ 0 w 3464190"/>
              <a:gd name="connsiteY0" fmla="*/ 0 h 1003300"/>
              <a:gd name="connsiteX1" fmla="*/ 3464190 w 3464190"/>
              <a:gd name="connsiteY1" fmla="*/ 0 h 1003300"/>
              <a:gd name="connsiteX2" fmla="*/ 3464190 w 3464190"/>
              <a:gd name="connsiteY2" fmla="*/ 1003300 h 1003300"/>
              <a:gd name="connsiteX3" fmla="*/ 793750 w 3464190"/>
              <a:gd name="connsiteY3" fmla="*/ 990600 h 1003300"/>
              <a:gd name="connsiteX4" fmla="*/ 635000 w 3464190"/>
              <a:gd name="connsiteY4" fmla="*/ 996950 h 1003300"/>
              <a:gd name="connsiteX5" fmla="*/ 501650 w 3464190"/>
              <a:gd name="connsiteY5" fmla="*/ 996950 h 1003300"/>
              <a:gd name="connsiteX6" fmla="*/ 0 w 3464190"/>
              <a:gd name="connsiteY6" fmla="*/ 1003300 h 1003300"/>
              <a:gd name="connsiteX7" fmla="*/ 0 w 3464190"/>
              <a:gd name="connsiteY7" fmla="*/ 0 h 1003300"/>
              <a:gd name="connsiteX0" fmla="*/ 0 w 3464190"/>
              <a:gd name="connsiteY0" fmla="*/ 0 h 1187450"/>
              <a:gd name="connsiteX1" fmla="*/ 3464190 w 3464190"/>
              <a:gd name="connsiteY1" fmla="*/ 0 h 1187450"/>
              <a:gd name="connsiteX2" fmla="*/ 3464190 w 3464190"/>
              <a:gd name="connsiteY2" fmla="*/ 1003300 h 1187450"/>
              <a:gd name="connsiteX3" fmla="*/ 793750 w 3464190"/>
              <a:gd name="connsiteY3" fmla="*/ 990600 h 1187450"/>
              <a:gd name="connsiteX4" fmla="*/ 501650 w 3464190"/>
              <a:gd name="connsiteY4" fmla="*/ 1187450 h 1187450"/>
              <a:gd name="connsiteX5" fmla="*/ 501650 w 3464190"/>
              <a:gd name="connsiteY5" fmla="*/ 996950 h 1187450"/>
              <a:gd name="connsiteX6" fmla="*/ 0 w 3464190"/>
              <a:gd name="connsiteY6" fmla="*/ 1003300 h 1187450"/>
              <a:gd name="connsiteX7" fmla="*/ 0 w 3464190"/>
              <a:gd name="connsiteY7" fmla="*/ 0 h 1187450"/>
              <a:gd name="connsiteX0" fmla="*/ 0 w 3464190"/>
              <a:gd name="connsiteY0" fmla="*/ 0 h 1187450"/>
              <a:gd name="connsiteX1" fmla="*/ 3464190 w 3464190"/>
              <a:gd name="connsiteY1" fmla="*/ 0 h 1187450"/>
              <a:gd name="connsiteX2" fmla="*/ 3464190 w 3464190"/>
              <a:gd name="connsiteY2" fmla="*/ 1003300 h 1187450"/>
              <a:gd name="connsiteX3" fmla="*/ 671223 w 3464190"/>
              <a:gd name="connsiteY3" fmla="*/ 1099374 h 1187450"/>
              <a:gd name="connsiteX4" fmla="*/ 501650 w 3464190"/>
              <a:gd name="connsiteY4" fmla="*/ 1187450 h 1187450"/>
              <a:gd name="connsiteX5" fmla="*/ 501650 w 3464190"/>
              <a:gd name="connsiteY5" fmla="*/ 996950 h 1187450"/>
              <a:gd name="connsiteX6" fmla="*/ 0 w 3464190"/>
              <a:gd name="connsiteY6" fmla="*/ 1003300 h 1187450"/>
              <a:gd name="connsiteX7" fmla="*/ 0 w 3464190"/>
              <a:gd name="connsiteY7" fmla="*/ 0 h 1187450"/>
              <a:gd name="connsiteX0" fmla="*/ 0 w 3464190"/>
              <a:gd name="connsiteY0" fmla="*/ 0 h 1187450"/>
              <a:gd name="connsiteX1" fmla="*/ 3464190 w 3464190"/>
              <a:gd name="connsiteY1" fmla="*/ 0 h 1187450"/>
              <a:gd name="connsiteX2" fmla="*/ 3464190 w 3464190"/>
              <a:gd name="connsiteY2" fmla="*/ 1003300 h 1187450"/>
              <a:gd name="connsiteX3" fmla="*/ 671223 w 3464190"/>
              <a:gd name="connsiteY3" fmla="*/ 1099374 h 1187450"/>
              <a:gd name="connsiteX4" fmla="*/ 501650 w 3464190"/>
              <a:gd name="connsiteY4" fmla="*/ 1187450 h 1187450"/>
              <a:gd name="connsiteX5" fmla="*/ 501649 w 3464190"/>
              <a:gd name="connsiteY5" fmla="*/ 1096659 h 1187450"/>
              <a:gd name="connsiteX6" fmla="*/ 0 w 3464190"/>
              <a:gd name="connsiteY6" fmla="*/ 1003300 h 1187450"/>
              <a:gd name="connsiteX7" fmla="*/ 0 w 3464190"/>
              <a:gd name="connsiteY7" fmla="*/ 0 h 1187450"/>
              <a:gd name="connsiteX0" fmla="*/ 22278 w 3486468"/>
              <a:gd name="connsiteY0" fmla="*/ 0 h 1187450"/>
              <a:gd name="connsiteX1" fmla="*/ 3486468 w 3486468"/>
              <a:gd name="connsiteY1" fmla="*/ 0 h 1187450"/>
              <a:gd name="connsiteX2" fmla="*/ 3486468 w 3486468"/>
              <a:gd name="connsiteY2" fmla="*/ 1003300 h 1187450"/>
              <a:gd name="connsiteX3" fmla="*/ 693501 w 3486468"/>
              <a:gd name="connsiteY3" fmla="*/ 1099374 h 1187450"/>
              <a:gd name="connsiteX4" fmla="*/ 523928 w 3486468"/>
              <a:gd name="connsiteY4" fmla="*/ 1187450 h 1187450"/>
              <a:gd name="connsiteX5" fmla="*/ 523927 w 3486468"/>
              <a:gd name="connsiteY5" fmla="*/ 1096659 h 1187450"/>
              <a:gd name="connsiteX6" fmla="*/ 0 w 3486468"/>
              <a:gd name="connsiteY6" fmla="*/ 1093945 h 1187450"/>
              <a:gd name="connsiteX7" fmla="*/ 22278 w 3486468"/>
              <a:gd name="connsiteY7" fmla="*/ 0 h 1187450"/>
              <a:gd name="connsiteX0" fmla="*/ 22278 w 3486468"/>
              <a:gd name="connsiteY0" fmla="*/ 0 h 1187450"/>
              <a:gd name="connsiteX1" fmla="*/ 3486468 w 3486468"/>
              <a:gd name="connsiteY1" fmla="*/ 0 h 1187450"/>
              <a:gd name="connsiteX2" fmla="*/ 3486468 w 3486468"/>
              <a:gd name="connsiteY2" fmla="*/ 1096967 h 1187450"/>
              <a:gd name="connsiteX3" fmla="*/ 693501 w 3486468"/>
              <a:gd name="connsiteY3" fmla="*/ 1099374 h 1187450"/>
              <a:gd name="connsiteX4" fmla="*/ 523928 w 3486468"/>
              <a:gd name="connsiteY4" fmla="*/ 1187450 h 1187450"/>
              <a:gd name="connsiteX5" fmla="*/ 523927 w 3486468"/>
              <a:gd name="connsiteY5" fmla="*/ 1096659 h 1187450"/>
              <a:gd name="connsiteX6" fmla="*/ 0 w 3486468"/>
              <a:gd name="connsiteY6" fmla="*/ 1093945 h 1187450"/>
              <a:gd name="connsiteX7" fmla="*/ 22278 w 3486468"/>
              <a:gd name="connsiteY7" fmla="*/ 0 h 118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6468" h="1187450">
                <a:moveTo>
                  <a:pt x="22278" y="0"/>
                </a:moveTo>
                <a:lnTo>
                  <a:pt x="3486468" y="0"/>
                </a:lnTo>
                <a:lnTo>
                  <a:pt x="3486468" y="1096967"/>
                </a:lnTo>
                <a:lnTo>
                  <a:pt x="693501" y="1099374"/>
                </a:lnTo>
                <a:lnTo>
                  <a:pt x="523928" y="1187450"/>
                </a:lnTo>
                <a:cubicBezTo>
                  <a:pt x="523928" y="1157186"/>
                  <a:pt x="523927" y="1126923"/>
                  <a:pt x="523927" y="1096659"/>
                </a:cubicBezTo>
                <a:lnTo>
                  <a:pt x="0" y="1093945"/>
                </a:lnTo>
                <a:lnTo>
                  <a:pt x="22278" y="0"/>
                </a:lnTo>
                <a:close/>
              </a:path>
            </a:pathLst>
          </a:custGeom>
          <a:noFill/>
          <a:ln w="12700">
            <a:solidFill>
              <a:srgbClr val="F4C300"/>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rtl="0"/>
            <a:endParaRPr lang="en-US" dirty="0">
              <a:solidFill>
                <a:srgbClr val="000000"/>
              </a:solidFill>
              <a:latin typeface="Arial" panose="020B0604020202020204" pitchFamily="34" charset="0"/>
            </a:endParaRPr>
          </a:p>
        </p:txBody>
      </p:sp>
      <p:sp>
        <p:nvSpPr>
          <p:cNvPr id="14" name="그림 개체 틀 8"/>
          <p:cNvSpPr>
            <a:spLocks noGrp="1"/>
          </p:cNvSpPr>
          <p:nvPr>
            <p:ph type="pic" sz="quarter" idx="12" hasCustomPrompt="1"/>
          </p:nvPr>
        </p:nvSpPr>
        <p:spPr>
          <a:xfrm>
            <a:off x="6299200" y="5234844"/>
            <a:ext cx="516182" cy="688243"/>
          </a:xfrm>
          <a:prstGeom prst="ellipse">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800" dirty="0">
                <a:solidFill>
                  <a:srgbClr val="FFFFFF"/>
                </a:solidFill>
                <a:latin typeface="Arial" panose="020B0604020202020204" pitchFamily="34" charset="0"/>
              </a:defRPr>
            </a:lvl1pPr>
          </a:lstStyle>
          <a:p>
            <a:pPr marL="0" lvl="0" algn="ctr"/>
            <a:r>
              <a:rPr lang="en-US" altLang="ko-KR" dirty="0" smtClean="0"/>
              <a:t>Insert Image</a:t>
            </a:r>
            <a:endParaRPr lang="ko-KR" altLang="en-US" dirty="0"/>
          </a:p>
        </p:txBody>
      </p:sp>
      <p:sp>
        <p:nvSpPr>
          <p:cNvPr id="15" name="Rectangle 5"/>
          <p:cNvSpPr/>
          <p:nvPr userDrawn="1"/>
        </p:nvSpPr>
        <p:spPr>
          <a:xfrm>
            <a:off x="6286500" y="1805843"/>
            <a:ext cx="2317750" cy="3327400"/>
          </a:xfrm>
          <a:custGeom>
            <a:avLst/>
            <a:gdLst>
              <a:gd name="connsiteX0" fmla="*/ 0 w 3464190"/>
              <a:gd name="connsiteY0" fmla="*/ 0 h 1003300"/>
              <a:gd name="connsiteX1" fmla="*/ 3464190 w 3464190"/>
              <a:gd name="connsiteY1" fmla="*/ 0 h 1003300"/>
              <a:gd name="connsiteX2" fmla="*/ 3464190 w 3464190"/>
              <a:gd name="connsiteY2" fmla="*/ 1003300 h 1003300"/>
              <a:gd name="connsiteX3" fmla="*/ 0 w 3464190"/>
              <a:gd name="connsiteY3" fmla="*/ 1003300 h 1003300"/>
              <a:gd name="connsiteX4" fmla="*/ 0 w 3464190"/>
              <a:gd name="connsiteY4" fmla="*/ 0 h 1003300"/>
              <a:gd name="connsiteX0" fmla="*/ 0 w 3464190"/>
              <a:gd name="connsiteY0" fmla="*/ 0 h 1003300"/>
              <a:gd name="connsiteX1" fmla="*/ 3464190 w 3464190"/>
              <a:gd name="connsiteY1" fmla="*/ 0 h 1003300"/>
              <a:gd name="connsiteX2" fmla="*/ 3464190 w 3464190"/>
              <a:gd name="connsiteY2" fmla="*/ 1003300 h 1003300"/>
              <a:gd name="connsiteX3" fmla="*/ 501650 w 3464190"/>
              <a:gd name="connsiteY3" fmla="*/ 996950 h 1003300"/>
              <a:gd name="connsiteX4" fmla="*/ 0 w 3464190"/>
              <a:gd name="connsiteY4" fmla="*/ 1003300 h 1003300"/>
              <a:gd name="connsiteX5" fmla="*/ 0 w 3464190"/>
              <a:gd name="connsiteY5" fmla="*/ 0 h 1003300"/>
              <a:gd name="connsiteX0" fmla="*/ 0 w 3464190"/>
              <a:gd name="connsiteY0" fmla="*/ 0 h 1003300"/>
              <a:gd name="connsiteX1" fmla="*/ 3464190 w 3464190"/>
              <a:gd name="connsiteY1" fmla="*/ 0 h 1003300"/>
              <a:gd name="connsiteX2" fmla="*/ 3464190 w 3464190"/>
              <a:gd name="connsiteY2" fmla="*/ 1003300 h 1003300"/>
              <a:gd name="connsiteX3" fmla="*/ 635000 w 3464190"/>
              <a:gd name="connsiteY3" fmla="*/ 996950 h 1003300"/>
              <a:gd name="connsiteX4" fmla="*/ 501650 w 3464190"/>
              <a:gd name="connsiteY4" fmla="*/ 996950 h 1003300"/>
              <a:gd name="connsiteX5" fmla="*/ 0 w 3464190"/>
              <a:gd name="connsiteY5" fmla="*/ 1003300 h 1003300"/>
              <a:gd name="connsiteX6" fmla="*/ 0 w 3464190"/>
              <a:gd name="connsiteY6" fmla="*/ 0 h 1003300"/>
              <a:gd name="connsiteX0" fmla="*/ 0 w 3464190"/>
              <a:gd name="connsiteY0" fmla="*/ 0 h 1003300"/>
              <a:gd name="connsiteX1" fmla="*/ 3464190 w 3464190"/>
              <a:gd name="connsiteY1" fmla="*/ 0 h 1003300"/>
              <a:gd name="connsiteX2" fmla="*/ 3464190 w 3464190"/>
              <a:gd name="connsiteY2" fmla="*/ 1003300 h 1003300"/>
              <a:gd name="connsiteX3" fmla="*/ 793750 w 3464190"/>
              <a:gd name="connsiteY3" fmla="*/ 990600 h 1003300"/>
              <a:gd name="connsiteX4" fmla="*/ 635000 w 3464190"/>
              <a:gd name="connsiteY4" fmla="*/ 996950 h 1003300"/>
              <a:gd name="connsiteX5" fmla="*/ 501650 w 3464190"/>
              <a:gd name="connsiteY5" fmla="*/ 996950 h 1003300"/>
              <a:gd name="connsiteX6" fmla="*/ 0 w 3464190"/>
              <a:gd name="connsiteY6" fmla="*/ 1003300 h 1003300"/>
              <a:gd name="connsiteX7" fmla="*/ 0 w 3464190"/>
              <a:gd name="connsiteY7" fmla="*/ 0 h 1003300"/>
              <a:gd name="connsiteX0" fmla="*/ 0 w 3464190"/>
              <a:gd name="connsiteY0" fmla="*/ 0 h 1187450"/>
              <a:gd name="connsiteX1" fmla="*/ 3464190 w 3464190"/>
              <a:gd name="connsiteY1" fmla="*/ 0 h 1187450"/>
              <a:gd name="connsiteX2" fmla="*/ 3464190 w 3464190"/>
              <a:gd name="connsiteY2" fmla="*/ 1003300 h 1187450"/>
              <a:gd name="connsiteX3" fmla="*/ 793750 w 3464190"/>
              <a:gd name="connsiteY3" fmla="*/ 990600 h 1187450"/>
              <a:gd name="connsiteX4" fmla="*/ 501650 w 3464190"/>
              <a:gd name="connsiteY4" fmla="*/ 1187450 h 1187450"/>
              <a:gd name="connsiteX5" fmla="*/ 501650 w 3464190"/>
              <a:gd name="connsiteY5" fmla="*/ 996950 h 1187450"/>
              <a:gd name="connsiteX6" fmla="*/ 0 w 3464190"/>
              <a:gd name="connsiteY6" fmla="*/ 1003300 h 1187450"/>
              <a:gd name="connsiteX7" fmla="*/ 0 w 3464190"/>
              <a:gd name="connsiteY7" fmla="*/ 0 h 1187450"/>
              <a:gd name="connsiteX0" fmla="*/ 0 w 3464190"/>
              <a:gd name="connsiteY0" fmla="*/ 0 h 1187450"/>
              <a:gd name="connsiteX1" fmla="*/ 3464190 w 3464190"/>
              <a:gd name="connsiteY1" fmla="*/ 0 h 1187450"/>
              <a:gd name="connsiteX2" fmla="*/ 3464190 w 3464190"/>
              <a:gd name="connsiteY2" fmla="*/ 1003300 h 1187450"/>
              <a:gd name="connsiteX3" fmla="*/ 671223 w 3464190"/>
              <a:gd name="connsiteY3" fmla="*/ 1099374 h 1187450"/>
              <a:gd name="connsiteX4" fmla="*/ 501650 w 3464190"/>
              <a:gd name="connsiteY4" fmla="*/ 1187450 h 1187450"/>
              <a:gd name="connsiteX5" fmla="*/ 501650 w 3464190"/>
              <a:gd name="connsiteY5" fmla="*/ 996950 h 1187450"/>
              <a:gd name="connsiteX6" fmla="*/ 0 w 3464190"/>
              <a:gd name="connsiteY6" fmla="*/ 1003300 h 1187450"/>
              <a:gd name="connsiteX7" fmla="*/ 0 w 3464190"/>
              <a:gd name="connsiteY7" fmla="*/ 0 h 1187450"/>
              <a:gd name="connsiteX0" fmla="*/ 0 w 3464190"/>
              <a:gd name="connsiteY0" fmla="*/ 0 h 1187450"/>
              <a:gd name="connsiteX1" fmla="*/ 3464190 w 3464190"/>
              <a:gd name="connsiteY1" fmla="*/ 0 h 1187450"/>
              <a:gd name="connsiteX2" fmla="*/ 3464190 w 3464190"/>
              <a:gd name="connsiteY2" fmla="*/ 1003300 h 1187450"/>
              <a:gd name="connsiteX3" fmla="*/ 671223 w 3464190"/>
              <a:gd name="connsiteY3" fmla="*/ 1099374 h 1187450"/>
              <a:gd name="connsiteX4" fmla="*/ 501650 w 3464190"/>
              <a:gd name="connsiteY4" fmla="*/ 1187450 h 1187450"/>
              <a:gd name="connsiteX5" fmla="*/ 501649 w 3464190"/>
              <a:gd name="connsiteY5" fmla="*/ 1096659 h 1187450"/>
              <a:gd name="connsiteX6" fmla="*/ 0 w 3464190"/>
              <a:gd name="connsiteY6" fmla="*/ 1003300 h 1187450"/>
              <a:gd name="connsiteX7" fmla="*/ 0 w 3464190"/>
              <a:gd name="connsiteY7" fmla="*/ 0 h 1187450"/>
              <a:gd name="connsiteX0" fmla="*/ 22278 w 3486468"/>
              <a:gd name="connsiteY0" fmla="*/ 0 h 1187450"/>
              <a:gd name="connsiteX1" fmla="*/ 3486468 w 3486468"/>
              <a:gd name="connsiteY1" fmla="*/ 0 h 1187450"/>
              <a:gd name="connsiteX2" fmla="*/ 3486468 w 3486468"/>
              <a:gd name="connsiteY2" fmla="*/ 1003300 h 1187450"/>
              <a:gd name="connsiteX3" fmla="*/ 693501 w 3486468"/>
              <a:gd name="connsiteY3" fmla="*/ 1099374 h 1187450"/>
              <a:gd name="connsiteX4" fmla="*/ 523928 w 3486468"/>
              <a:gd name="connsiteY4" fmla="*/ 1187450 h 1187450"/>
              <a:gd name="connsiteX5" fmla="*/ 523927 w 3486468"/>
              <a:gd name="connsiteY5" fmla="*/ 1096659 h 1187450"/>
              <a:gd name="connsiteX6" fmla="*/ 0 w 3486468"/>
              <a:gd name="connsiteY6" fmla="*/ 1093945 h 1187450"/>
              <a:gd name="connsiteX7" fmla="*/ 22278 w 3486468"/>
              <a:gd name="connsiteY7" fmla="*/ 0 h 1187450"/>
              <a:gd name="connsiteX0" fmla="*/ 22278 w 3486468"/>
              <a:gd name="connsiteY0" fmla="*/ 0 h 1187450"/>
              <a:gd name="connsiteX1" fmla="*/ 3486468 w 3486468"/>
              <a:gd name="connsiteY1" fmla="*/ 0 h 1187450"/>
              <a:gd name="connsiteX2" fmla="*/ 3486468 w 3486468"/>
              <a:gd name="connsiteY2" fmla="*/ 1096967 h 1187450"/>
              <a:gd name="connsiteX3" fmla="*/ 693501 w 3486468"/>
              <a:gd name="connsiteY3" fmla="*/ 1099374 h 1187450"/>
              <a:gd name="connsiteX4" fmla="*/ 523928 w 3486468"/>
              <a:gd name="connsiteY4" fmla="*/ 1187450 h 1187450"/>
              <a:gd name="connsiteX5" fmla="*/ 523927 w 3486468"/>
              <a:gd name="connsiteY5" fmla="*/ 1096659 h 1187450"/>
              <a:gd name="connsiteX6" fmla="*/ 0 w 3486468"/>
              <a:gd name="connsiteY6" fmla="*/ 1093945 h 1187450"/>
              <a:gd name="connsiteX7" fmla="*/ 22278 w 3486468"/>
              <a:gd name="connsiteY7" fmla="*/ 0 h 118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6468" h="1187450">
                <a:moveTo>
                  <a:pt x="22278" y="0"/>
                </a:moveTo>
                <a:lnTo>
                  <a:pt x="3486468" y="0"/>
                </a:lnTo>
                <a:lnTo>
                  <a:pt x="3486468" y="1096967"/>
                </a:lnTo>
                <a:lnTo>
                  <a:pt x="693501" y="1099374"/>
                </a:lnTo>
                <a:lnTo>
                  <a:pt x="523928" y="1187450"/>
                </a:lnTo>
                <a:cubicBezTo>
                  <a:pt x="523928" y="1157186"/>
                  <a:pt x="523927" y="1126923"/>
                  <a:pt x="523927" y="1096659"/>
                </a:cubicBezTo>
                <a:lnTo>
                  <a:pt x="0" y="1093945"/>
                </a:lnTo>
                <a:lnTo>
                  <a:pt x="22278" y="0"/>
                </a:lnTo>
                <a:close/>
              </a:path>
            </a:pathLst>
          </a:custGeom>
          <a:noFill/>
          <a:ln w="12700">
            <a:solidFill>
              <a:schemeClr val="accent5"/>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rtl="0"/>
            <a:endParaRPr lang="en-US" dirty="0">
              <a:solidFill>
                <a:srgbClr val="000000"/>
              </a:solidFill>
              <a:latin typeface="Arial" panose="020B0604020202020204" pitchFamily="34" charset="0"/>
            </a:endParaRPr>
          </a:p>
        </p:txBody>
      </p:sp>
      <p:sp>
        <p:nvSpPr>
          <p:cNvPr id="16" name="Title 8"/>
          <p:cNvSpPr>
            <a:spLocks noGrp="1"/>
          </p:cNvSpPr>
          <p:nvPr>
            <p:ph type="title"/>
          </p:nvPr>
        </p:nvSpPr>
        <p:spPr>
          <a:xfrm>
            <a:off x="273050" y="683683"/>
            <a:ext cx="4800600" cy="698500"/>
          </a:xfrm>
          <a:prstGeom prst="rect">
            <a:avLst/>
          </a:prstGeom>
        </p:spPr>
        <p:txBody>
          <a:bodyPr vert="horz"/>
          <a:lstStyle>
            <a:lvl1pPr algn="l">
              <a:defRPr sz="2400">
                <a:solidFill>
                  <a:schemeClr val="bg1"/>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17" name="Text Placeholder 27"/>
          <p:cNvSpPr>
            <a:spLocks noGrp="1"/>
          </p:cNvSpPr>
          <p:nvPr>
            <p:ph type="body" sz="quarter" idx="31" hasCustomPrompt="1"/>
          </p:nvPr>
        </p:nvSpPr>
        <p:spPr>
          <a:xfrm>
            <a:off x="273050" y="1183119"/>
            <a:ext cx="4800600" cy="381065"/>
          </a:xfrm>
          <a:prstGeom prst="rect">
            <a:avLst/>
          </a:prstGeom>
        </p:spPr>
        <p:txBody>
          <a:bodyPr vert="horz"/>
          <a:lstStyle>
            <a:lvl1pPr marL="0" indent="0" algn="l">
              <a:buNone/>
              <a:defRPr sz="900" baseline="0">
                <a:solidFill>
                  <a:srgbClr val="FFFFFF">
                    <a:alpha val="70000"/>
                  </a:srgb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2226218586"/>
      </p:ext>
    </p:extLst>
  </p:cSld>
  <p:clrMapOvr>
    <a:masterClrMapping/>
  </p:clrMapOvr>
  <p:timing>
    <p:tnLst>
      <p:par>
        <p:cTn id="1" dur="indefinite" restart="never" nodeType="tmRoot"/>
      </p:par>
    </p:tnLst>
  </p:timing>
</p:sldLayout>
</file>

<file path=ppt/slideLayouts/slideLayout249.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 y="0"/>
            <a:ext cx="9144000" cy="6858000"/>
          </a:xfrm>
        </p:spPr>
        <p:txBody>
          <a:bodyPr/>
          <a:lstStyle/>
          <a:p>
            <a:endParaRPr lang="en-US"/>
          </a:p>
        </p:txBody>
      </p:sp>
    </p:spTree>
    <p:extLst>
      <p:ext uri="{BB962C8B-B14F-4D97-AF65-F5344CB8AC3E}">
        <p14:creationId xmlns:p14="http://schemas.microsoft.com/office/powerpoint/2010/main" val="136369501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7_Title Slide">
    <p:spTree>
      <p:nvGrpSpPr>
        <p:cNvPr id="1" name=""/>
        <p:cNvGrpSpPr/>
        <p:nvPr/>
      </p:nvGrpSpPr>
      <p:grpSpPr>
        <a:xfrm>
          <a:off x="0" y="0"/>
          <a:ext cx="0" cy="0"/>
          <a:chOff x="0" y="0"/>
          <a:chExt cx="0" cy="0"/>
        </a:xfrm>
      </p:grpSpPr>
      <p:sp>
        <p:nvSpPr>
          <p:cNvPr id="10" name="Picture Placeholder 3"/>
          <p:cNvSpPr>
            <a:spLocks noGrp="1"/>
          </p:cNvSpPr>
          <p:nvPr>
            <p:ph type="pic" sz="quarter" idx="11"/>
          </p:nvPr>
        </p:nvSpPr>
        <p:spPr>
          <a:xfrm>
            <a:off x="3949734" y="3164631"/>
            <a:ext cx="5114993" cy="4020519"/>
          </a:xfrm>
          <a:prstGeom prst="rect">
            <a:avLst/>
          </a:prstGeom>
        </p:spPr>
        <p:txBody>
          <a:bodyPr>
            <a:normAutofit/>
          </a:bodyPr>
          <a:lstStyle>
            <a:lvl1pPr>
              <a:defRPr sz="1400">
                <a:solidFill>
                  <a:schemeClr val="accent2"/>
                </a:solidFill>
              </a:defRPr>
            </a:lvl1pPr>
          </a:lstStyle>
          <a:p>
            <a:endParaRPr lang="id-ID" dirty="0"/>
          </a:p>
        </p:txBody>
      </p:sp>
      <p:sp>
        <p:nvSpPr>
          <p:cNvPr id="12"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13"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765788777"/>
      </p:ext>
    </p:extLst>
  </p:cSld>
  <p:clrMapOvr>
    <a:masterClrMapping/>
  </p:clrMapOvr>
  <p:timing>
    <p:tnLst>
      <p:par>
        <p:cTn id="1" dur="indefinite" restart="never" nodeType="tmRoot"/>
      </p:par>
    </p:tnLst>
  </p:timing>
</p:sldLayout>
</file>

<file path=ppt/slideLayouts/slideLayout250.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1009529860"/>
      </p:ext>
    </p:extLst>
  </p:cSld>
  <p:clrMapOvr>
    <a:masterClrMapping/>
  </p:clrMapOvr>
  <p:timing>
    <p:tnLst>
      <p:par>
        <p:cTn id="1" dur="indefinite" restart="never" nodeType="tmRoot"/>
      </p:par>
    </p:tnLst>
  </p:timing>
  <p:hf hdr="0" ftr="0" dt="0"/>
</p:sldLayout>
</file>

<file path=ppt/slideLayouts/slideLayout251.xml><?xml version="1.0" encoding="utf-8"?>
<p:sldLayout xmlns:a="http://schemas.openxmlformats.org/drawingml/2006/main" xmlns:r="http://schemas.openxmlformats.org/officeDocument/2006/relationships" xmlns:p="http://schemas.openxmlformats.org/presentationml/2006/main" userDrawn="1">
  <p:cSld name="30">
    <p:spTree>
      <p:nvGrpSpPr>
        <p:cNvPr id="1" name=""/>
        <p:cNvGrpSpPr/>
        <p:nvPr/>
      </p:nvGrpSpPr>
      <p:grpSpPr>
        <a:xfrm>
          <a:off x="0" y="0"/>
          <a:ext cx="0" cy="0"/>
          <a:chOff x="0" y="0"/>
          <a:chExt cx="0" cy="0"/>
        </a:xfrm>
      </p:grpSpPr>
      <p:sp>
        <p:nvSpPr>
          <p:cNvPr id="7"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8" name="Text Placeholder 27"/>
          <p:cNvSpPr>
            <a:spLocks noGrp="1"/>
          </p:cNvSpPr>
          <p:nvPr>
            <p:ph type="body" sz="quarter" idx="26"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
        <p:nvSpPr>
          <p:cNvPr id="9" name="그림 개체 틀 8"/>
          <p:cNvSpPr>
            <a:spLocks noGrp="1"/>
          </p:cNvSpPr>
          <p:nvPr>
            <p:ph type="pic" sz="quarter" idx="10" hasCustomPrompt="1"/>
          </p:nvPr>
        </p:nvSpPr>
        <p:spPr>
          <a:xfrm>
            <a:off x="670546" y="4177568"/>
            <a:ext cx="809290" cy="809290"/>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10" name="그림 개체 틀 8"/>
          <p:cNvSpPr>
            <a:spLocks noGrp="1"/>
          </p:cNvSpPr>
          <p:nvPr>
            <p:ph type="pic" sz="quarter" idx="27" hasCustomPrompt="1"/>
          </p:nvPr>
        </p:nvSpPr>
        <p:spPr>
          <a:xfrm>
            <a:off x="3367588" y="4177568"/>
            <a:ext cx="809290" cy="809290"/>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11" name="그림 개체 틀 8"/>
          <p:cNvSpPr>
            <a:spLocks noGrp="1"/>
          </p:cNvSpPr>
          <p:nvPr>
            <p:ph type="pic" sz="quarter" idx="28" hasCustomPrompt="1"/>
          </p:nvPr>
        </p:nvSpPr>
        <p:spPr>
          <a:xfrm>
            <a:off x="6064630" y="4177568"/>
            <a:ext cx="809290" cy="809290"/>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Tree>
    <p:extLst>
      <p:ext uri="{BB962C8B-B14F-4D97-AF65-F5344CB8AC3E}">
        <p14:creationId xmlns:p14="http://schemas.microsoft.com/office/powerpoint/2010/main" val="3426660141"/>
      </p:ext>
    </p:extLst>
  </p:cSld>
  <p:clrMapOvr>
    <a:masterClrMapping/>
  </p:clrMapOvr>
  <p:timing>
    <p:tnLst>
      <p:par>
        <p:cTn id="1" dur="indefinite" restart="never" nodeType="tmRoot"/>
      </p:par>
    </p:tnLst>
  </p:timing>
</p:sldLayout>
</file>

<file path=ppt/slideLayouts/slideLayout252.xml><?xml version="1.0" encoding="utf-8"?>
<p:sldLayout xmlns:a="http://schemas.openxmlformats.org/drawingml/2006/main" xmlns:r="http://schemas.openxmlformats.org/officeDocument/2006/relationships" xmlns:p="http://schemas.openxmlformats.org/presentationml/2006/main" userDrawn="1">
  <p:cSld name="27">
    <p:spTree>
      <p:nvGrpSpPr>
        <p:cNvPr id="1" name=""/>
        <p:cNvGrpSpPr/>
        <p:nvPr/>
      </p:nvGrpSpPr>
      <p:grpSpPr>
        <a:xfrm>
          <a:off x="0" y="0"/>
          <a:ext cx="0" cy="0"/>
          <a:chOff x="0" y="0"/>
          <a:chExt cx="0" cy="0"/>
        </a:xfrm>
      </p:grpSpPr>
      <p:sp>
        <p:nvSpPr>
          <p:cNvPr id="11" name="Picture Placeholder 2"/>
          <p:cNvSpPr>
            <a:spLocks noGrp="1"/>
          </p:cNvSpPr>
          <p:nvPr>
            <p:ph type="pic" sz="quarter" idx="23"/>
          </p:nvPr>
        </p:nvSpPr>
        <p:spPr>
          <a:xfrm>
            <a:off x="0" y="1"/>
            <a:ext cx="9144000" cy="4816549"/>
          </a:xfrm>
          <a:prstGeom prst="rect">
            <a:avLst/>
          </a:prstGeom>
        </p:spPr>
        <p:txBody>
          <a:bodyPr anchor="t"/>
          <a:lstStyle>
            <a:lvl1pPr marL="0" indent="0" algn="ctr">
              <a:buNone/>
              <a:defRPr sz="1800">
                <a:solidFill>
                  <a:schemeClr val="bg1">
                    <a:lumMod val="75000"/>
                  </a:schemeClr>
                </a:solidFill>
              </a:defRPr>
            </a:lvl1pPr>
          </a:lstStyle>
          <a:p>
            <a:endParaRPr lang="id-ID"/>
          </a:p>
        </p:txBody>
      </p:sp>
    </p:spTree>
    <p:extLst>
      <p:ext uri="{BB962C8B-B14F-4D97-AF65-F5344CB8AC3E}">
        <p14:creationId xmlns:p14="http://schemas.microsoft.com/office/powerpoint/2010/main" val="3110945758"/>
      </p:ext>
    </p:extLst>
  </p:cSld>
  <p:clrMapOvr>
    <a:masterClrMapping/>
  </p:clrMapOvr>
  <p:timing>
    <p:tnLst>
      <p:par>
        <p:cTn id="1" dur="indefinite" restart="never" nodeType="tmRoot"/>
      </p:par>
    </p:tnLst>
  </p:timing>
</p:sldLayout>
</file>

<file path=ppt/slideLayouts/slideLayout253.xml><?xml version="1.0" encoding="utf-8"?>
<p:sldLayout xmlns:a="http://schemas.openxmlformats.org/drawingml/2006/main" xmlns:r="http://schemas.openxmlformats.org/officeDocument/2006/relationships" xmlns:p="http://schemas.openxmlformats.org/presentationml/2006/main" userDrawn="1">
  <p:cSld name="27_Title Slide">
    <p:spTree>
      <p:nvGrpSpPr>
        <p:cNvPr id="1" name=""/>
        <p:cNvGrpSpPr/>
        <p:nvPr/>
      </p:nvGrpSpPr>
      <p:grpSpPr>
        <a:xfrm>
          <a:off x="0" y="0"/>
          <a:ext cx="0" cy="0"/>
          <a:chOff x="0" y="0"/>
          <a:chExt cx="0" cy="0"/>
        </a:xfrm>
      </p:grpSpPr>
      <p:sp>
        <p:nvSpPr>
          <p:cNvPr id="10" name="Picture Placeholder 3"/>
          <p:cNvSpPr>
            <a:spLocks noGrp="1"/>
          </p:cNvSpPr>
          <p:nvPr>
            <p:ph type="pic" sz="quarter" idx="11"/>
          </p:nvPr>
        </p:nvSpPr>
        <p:spPr>
          <a:xfrm>
            <a:off x="3949734" y="3164631"/>
            <a:ext cx="5114993" cy="4020519"/>
          </a:xfrm>
          <a:prstGeom prst="rect">
            <a:avLst/>
          </a:prstGeom>
        </p:spPr>
        <p:txBody>
          <a:bodyPr>
            <a:normAutofit/>
          </a:bodyPr>
          <a:lstStyle>
            <a:lvl1pPr>
              <a:defRPr sz="1400">
                <a:solidFill>
                  <a:schemeClr val="accent2"/>
                </a:solidFill>
              </a:defRPr>
            </a:lvl1pPr>
          </a:lstStyle>
          <a:p>
            <a:endParaRPr lang="id-ID" dirty="0"/>
          </a:p>
        </p:txBody>
      </p:sp>
      <p:sp>
        <p:nvSpPr>
          <p:cNvPr id="12"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13"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1738711206"/>
      </p:ext>
    </p:extLst>
  </p:cSld>
  <p:clrMapOvr>
    <a:masterClrMapping/>
  </p:clrMapOvr>
  <p:timing>
    <p:tnLst>
      <p:par>
        <p:cTn id="1" dur="indefinite" restart="never" nodeType="tmRoot"/>
      </p:par>
    </p:tnLst>
  </p:timing>
</p:sldLayout>
</file>

<file path=ppt/slideLayouts/slideLayout254.xml><?xml version="1.0" encoding="utf-8"?>
<p:sldLayout xmlns:a="http://schemas.openxmlformats.org/drawingml/2006/main" xmlns:r="http://schemas.openxmlformats.org/officeDocument/2006/relationships" xmlns:p="http://schemas.openxmlformats.org/presentationml/2006/main" userDrawn="1">
  <p:cSld name="31">
    <p:spTree>
      <p:nvGrpSpPr>
        <p:cNvPr id="1" name=""/>
        <p:cNvGrpSpPr/>
        <p:nvPr/>
      </p:nvGrpSpPr>
      <p:grpSpPr>
        <a:xfrm>
          <a:off x="0" y="0"/>
          <a:ext cx="0" cy="0"/>
          <a:chOff x="0" y="0"/>
          <a:chExt cx="0" cy="0"/>
        </a:xfrm>
      </p:grpSpPr>
      <p:sp>
        <p:nvSpPr>
          <p:cNvPr id="9" name="Picture Placeholder 2"/>
          <p:cNvSpPr>
            <a:spLocks noGrp="1"/>
          </p:cNvSpPr>
          <p:nvPr>
            <p:ph type="pic" sz="quarter" idx="22"/>
          </p:nvPr>
        </p:nvSpPr>
        <p:spPr>
          <a:xfrm>
            <a:off x="5727961" y="2159623"/>
            <a:ext cx="1902068" cy="3391932"/>
          </a:xfrm>
          <a:prstGeom prst="rect">
            <a:avLst/>
          </a:prstGeom>
        </p:spPr>
        <p:txBody>
          <a:bodyPr anchor="t"/>
          <a:lstStyle>
            <a:lvl1pPr marL="0" indent="0" algn="ctr">
              <a:buNone/>
              <a:defRPr sz="1500">
                <a:solidFill>
                  <a:schemeClr val="bg1">
                    <a:lumMod val="75000"/>
                  </a:schemeClr>
                </a:solidFill>
              </a:defRPr>
            </a:lvl1pPr>
          </a:lstStyle>
          <a:p>
            <a:endParaRPr lang="id-ID" dirty="0"/>
          </a:p>
        </p:txBody>
      </p:sp>
      <p:sp>
        <p:nvSpPr>
          <p:cNvPr id="5"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6"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3706670585"/>
      </p:ext>
    </p:extLst>
  </p:cSld>
  <p:clrMapOvr>
    <a:masterClrMapping/>
  </p:clrMapOvr>
  <p:timing>
    <p:tnLst>
      <p:par>
        <p:cTn id="1" dur="indefinite" restart="never" nodeType="tmRoot"/>
      </p:par>
    </p:tnLst>
  </p:timing>
</p:sldLayout>
</file>

<file path=ppt/slideLayouts/slideLayout255.xml><?xml version="1.0" encoding="utf-8"?>
<p:sldLayout xmlns:a="http://schemas.openxmlformats.org/drawingml/2006/main" xmlns:r="http://schemas.openxmlformats.org/officeDocument/2006/relationships" xmlns:p="http://schemas.openxmlformats.org/presentationml/2006/main" userDrawn="1">
  <p:cSld name="1_Sample clean page">
    <p:spTree>
      <p:nvGrpSpPr>
        <p:cNvPr id="1" name=""/>
        <p:cNvGrpSpPr/>
        <p:nvPr/>
      </p:nvGrpSpPr>
      <p:grpSpPr>
        <a:xfrm>
          <a:off x="0" y="0"/>
          <a:ext cx="0" cy="0"/>
          <a:chOff x="0" y="0"/>
          <a:chExt cx="0" cy="0"/>
        </a:xfrm>
      </p:grpSpPr>
      <p:sp>
        <p:nvSpPr>
          <p:cNvPr id="2" name="Rectangle 1"/>
          <p:cNvSpPr/>
          <p:nvPr userDrawn="1"/>
        </p:nvSpPr>
        <p:spPr>
          <a:xfrm>
            <a:off x="0" y="1"/>
            <a:ext cx="9144000" cy="4834467"/>
          </a:xfrm>
          <a:prstGeom prst="rect">
            <a:avLst/>
          </a:prstGeom>
          <a:solidFill>
            <a:schemeClr val="accent3">
              <a:lumMod val="50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dirty="0">
              <a:solidFill>
                <a:srgbClr val="000000"/>
              </a:solidFill>
              <a:latin typeface="Arial" panose="020B0604020202020204" pitchFamily="34" charset="0"/>
            </a:endParaRPr>
          </a:p>
        </p:txBody>
      </p:sp>
      <p:sp>
        <p:nvSpPr>
          <p:cNvPr id="17" name="Title 8"/>
          <p:cNvSpPr>
            <a:spLocks noGrp="1"/>
          </p:cNvSpPr>
          <p:nvPr>
            <p:ph type="title"/>
          </p:nvPr>
        </p:nvSpPr>
        <p:spPr>
          <a:xfrm>
            <a:off x="273050" y="683683"/>
            <a:ext cx="4800600" cy="698500"/>
          </a:xfrm>
          <a:prstGeom prst="rect">
            <a:avLst/>
          </a:prstGeom>
        </p:spPr>
        <p:txBody>
          <a:bodyPr vert="horz"/>
          <a:lstStyle>
            <a:lvl1pPr algn="l">
              <a:defRPr sz="2400">
                <a:solidFill>
                  <a:schemeClr val="bg1"/>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48" name="Text Placeholder 27"/>
          <p:cNvSpPr>
            <a:spLocks noGrp="1"/>
          </p:cNvSpPr>
          <p:nvPr>
            <p:ph type="body" sz="quarter" idx="25" hasCustomPrompt="1"/>
          </p:nvPr>
        </p:nvSpPr>
        <p:spPr>
          <a:xfrm>
            <a:off x="273050" y="1253459"/>
            <a:ext cx="4800600" cy="381065"/>
          </a:xfrm>
          <a:prstGeom prst="rect">
            <a:avLst/>
          </a:prstGeom>
        </p:spPr>
        <p:txBody>
          <a:bodyPr vert="horz"/>
          <a:lstStyle>
            <a:lvl1pPr marL="0" indent="0" algn="l">
              <a:buNone/>
              <a:defRPr sz="900" baseline="0">
                <a:solidFill>
                  <a:srgbClr val="FFFFFF">
                    <a:alpha val="70000"/>
                  </a:srgb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
        <p:nvSpPr>
          <p:cNvPr id="4" name="Picture Placeholder 3"/>
          <p:cNvSpPr>
            <a:spLocks noGrp="1"/>
          </p:cNvSpPr>
          <p:nvPr>
            <p:ph type="pic" sz="quarter" idx="26"/>
          </p:nvPr>
        </p:nvSpPr>
        <p:spPr>
          <a:xfrm>
            <a:off x="3689748" y="1304925"/>
            <a:ext cx="1878806" cy="4421188"/>
          </a:xfrm>
        </p:spPr>
        <p:txBody>
          <a:bodyPr anchor="ctr">
            <a:normAutofit/>
          </a:bodyPr>
          <a:lstStyle>
            <a:lvl1pPr algn="ctr">
              <a:defRPr sz="900"/>
            </a:lvl1pPr>
          </a:lstStyle>
          <a:p>
            <a:endParaRPr lang="en-US"/>
          </a:p>
        </p:txBody>
      </p:sp>
    </p:spTree>
    <p:extLst>
      <p:ext uri="{BB962C8B-B14F-4D97-AF65-F5344CB8AC3E}">
        <p14:creationId xmlns:p14="http://schemas.microsoft.com/office/powerpoint/2010/main" val="2132995974"/>
      </p:ext>
    </p:extLst>
  </p:cSld>
  <p:clrMapOvr>
    <a:masterClrMapping/>
  </p:clrMapOvr>
  <p:timing>
    <p:tnLst>
      <p:par>
        <p:cTn id="1" dur="indefinite" restart="never" nodeType="tmRoot"/>
      </p:par>
    </p:tnLst>
  </p:timing>
</p:sldLayout>
</file>

<file path=ppt/slideLayouts/slideLayout256.xml><?xml version="1.0" encoding="utf-8"?>
<p:sldLayout xmlns:a="http://schemas.openxmlformats.org/drawingml/2006/main" xmlns:r="http://schemas.openxmlformats.org/officeDocument/2006/relationships" xmlns:p="http://schemas.openxmlformats.org/presentationml/2006/main" userDrawn="1">
  <p:cSld name="Introduction">
    <p:spTree>
      <p:nvGrpSpPr>
        <p:cNvPr id="1" name=""/>
        <p:cNvGrpSpPr/>
        <p:nvPr/>
      </p:nvGrpSpPr>
      <p:grpSpPr>
        <a:xfrm>
          <a:off x="0" y="0"/>
          <a:ext cx="0" cy="0"/>
          <a:chOff x="0" y="0"/>
          <a:chExt cx="0" cy="0"/>
        </a:xfrm>
      </p:grpSpPr>
      <p:sp>
        <p:nvSpPr>
          <p:cNvPr id="4" name="Rectangle 3"/>
          <p:cNvSpPr/>
          <p:nvPr userDrawn="1"/>
        </p:nvSpPr>
        <p:spPr>
          <a:xfrm>
            <a:off x="0" y="3937000"/>
            <a:ext cx="9144000" cy="2921000"/>
          </a:xfrm>
          <a:prstGeom prst="rect">
            <a:avLst/>
          </a:prstGeom>
          <a:solidFill>
            <a:srgbClr val="1B283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defTabSz="914175" rtl="0"/>
            <a:endParaRPr lang="en-US">
              <a:solidFill>
                <a:prstClr val="white"/>
              </a:solidFill>
            </a:endParaRPr>
          </a:p>
        </p:txBody>
      </p:sp>
      <p:sp>
        <p:nvSpPr>
          <p:cNvPr id="6" name="Picture Placeholder 5"/>
          <p:cNvSpPr>
            <a:spLocks noGrp="1"/>
          </p:cNvSpPr>
          <p:nvPr>
            <p:ph type="pic" sz="quarter" idx="10" hasCustomPrompt="1"/>
          </p:nvPr>
        </p:nvSpPr>
        <p:spPr>
          <a:xfrm>
            <a:off x="0" y="0"/>
            <a:ext cx="9144000" cy="3937000"/>
          </a:xfrm>
          <a:prstGeom prst="rect">
            <a:avLst/>
          </a:prstGeom>
        </p:spPr>
        <p:txBody>
          <a:bodyPr lIns="91422" tIns="45711" rIns="91422" bIns="45711" anchor="ctr"/>
          <a:lstStyle>
            <a:lvl1pPr marL="0" indent="0" algn="ctr">
              <a:buNone/>
              <a:defRPr lang="en-US" sz="800" dirty="0">
                <a:solidFill>
                  <a:schemeClr val="tx1">
                    <a:lumMod val="60000"/>
                    <a:lumOff val="40000"/>
                  </a:schemeClr>
                </a:solidFill>
              </a:defRPr>
            </a:lvl1pPr>
          </a:lstStyle>
          <a:p>
            <a:r>
              <a:rPr lang="en-US" dirty="0" smtClean="0"/>
              <a:t>Insert Image</a:t>
            </a:r>
            <a:endParaRPr lang="en-US" dirty="0"/>
          </a:p>
        </p:txBody>
      </p:sp>
      <p:sp>
        <p:nvSpPr>
          <p:cNvPr id="5" name="Text Placeholder 10"/>
          <p:cNvSpPr>
            <a:spLocks noGrp="1"/>
          </p:cNvSpPr>
          <p:nvPr>
            <p:ph type="body" sz="quarter" idx="14"/>
          </p:nvPr>
        </p:nvSpPr>
        <p:spPr>
          <a:xfrm>
            <a:off x="250031" y="4639050"/>
            <a:ext cx="8178929" cy="280985"/>
          </a:xfrm>
          <a:prstGeom prst="rect">
            <a:avLst/>
          </a:prstGeom>
        </p:spPr>
        <p:txBody>
          <a:bodyPr lIns="0" tIns="0" rIns="0" bIns="0">
            <a:normAutofit/>
          </a:bodyPr>
          <a:lstStyle>
            <a:lvl1pPr marL="0" indent="0" algn="l" defTabSz="685800" rtl="0" eaLnBrk="1" latinLnBrk="0" hangingPunct="1">
              <a:buNone/>
              <a:defRPr lang="id-ID" sz="1050" b="0" kern="1200" dirty="0">
                <a:solidFill>
                  <a:schemeClr val="bg1">
                    <a:lumMod val="65000"/>
                  </a:schemeClr>
                </a:solidFill>
                <a:latin typeface="Source Sans Pro Light" panose="020B0403030403020204" pitchFamily="34" charset="0"/>
                <a:ea typeface="+mn-ea"/>
                <a:cs typeface="+mn-cs"/>
              </a:defRPr>
            </a:lvl1pPr>
          </a:lstStyle>
          <a:p>
            <a:pPr lvl="0"/>
            <a:endParaRPr lang="id-ID" dirty="0"/>
          </a:p>
        </p:txBody>
      </p:sp>
      <p:sp>
        <p:nvSpPr>
          <p:cNvPr id="7" name="Text Placeholder 10"/>
          <p:cNvSpPr>
            <a:spLocks noGrp="1"/>
          </p:cNvSpPr>
          <p:nvPr>
            <p:ph type="body" sz="quarter" idx="13"/>
          </p:nvPr>
        </p:nvSpPr>
        <p:spPr>
          <a:xfrm>
            <a:off x="250032" y="4194549"/>
            <a:ext cx="8178929" cy="444500"/>
          </a:xfrm>
          <a:prstGeom prst="rect">
            <a:avLst/>
          </a:prstGeom>
        </p:spPr>
        <p:txBody>
          <a:bodyPr lIns="0" tIns="0" rIns="0" bIns="0">
            <a:noAutofit/>
          </a:bodyPr>
          <a:lstStyle>
            <a:lvl1pPr marL="0" indent="0" algn="l" defTabSz="457082" rtl="0" eaLnBrk="1" latinLnBrk="0" hangingPunct="1">
              <a:spcBef>
                <a:spcPct val="20000"/>
              </a:spcBef>
              <a:buFont typeface="Arial"/>
              <a:buNone/>
              <a:defRPr lang="id-ID" sz="2100" b="0" kern="1200" dirty="0">
                <a:solidFill>
                  <a:schemeClr val="tx1">
                    <a:lumMod val="65000"/>
                    <a:lumOff val="35000"/>
                  </a:schemeClr>
                </a:solidFill>
                <a:latin typeface="Source Sans Pro" panose="020B0503030403020204" pitchFamily="34" charset="0"/>
                <a:ea typeface="Segoe UI" panose="020B0502040204020203" pitchFamily="34" charset="0"/>
                <a:cs typeface="Segoe UI Semilight" panose="020B0402040204020203" pitchFamily="34" charset="0"/>
              </a:defRPr>
            </a:lvl1pPr>
          </a:lstStyle>
          <a:p>
            <a:pPr lvl="0"/>
            <a:endParaRPr lang="id-ID" dirty="0"/>
          </a:p>
        </p:txBody>
      </p:sp>
    </p:spTree>
    <p:extLst>
      <p:ext uri="{BB962C8B-B14F-4D97-AF65-F5344CB8AC3E}">
        <p14:creationId xmlns:p14="http://schemas.microsoft.com/office/powerpoint/2010/main" val="3053735764"/>
      </p:ext>
    </p:extLst>
  </p:cSld>
  <p:clrMapOvr>
    <a:masterClrMapping/>
  </p:clrMapOvr>
  <p:timing>
    <p:tnLst>
      <p:par>
        <p:cTn id="1" dur="indefinite" restart="never" nodeType="tmRoot"/>
      </p:par>
    </p:tnLst>
  </p:timing>
</p:sldLayout>
</file>

<file path=ppt/slideLayouts/slideLayout257.xml><?xml version="1.0" encoding="utf-8"?>
<p:sldLayout xmlns:a="http://schemas.openxmlformats.org/drawingml/2006/main" xmlns:r="http://schemas.openxmlformats.org/officeDocument/2006/relationships" xmlns:p="http://schemas.openxmlformats.org/presentationml/2006/main" userDrawn="1">
  <p:cSld name="1_35">
    <p:spTree>
      <p:nvGrpSpPr>
        <p:cNvPr id="1" name=""/>
        <p:cNvGrpSpPr/>
        <p:nvPr/>
      </p:nvGrpSpPr>
      <p:grpSpPr>
        <a:xfrm>
          <a:off x="0" y="0"/>
          <a:ext cx="0" cy="0"/>
          <a:chOff x="0" y="0"/>
          <a:chExt cx="0" cy="0"/>
        </a:xfrm>
      </p:grpSpPr>
      <p:sp>
        <p:nvSpPr>
          <p:cNvPr id="11" name="Picture Placeholder 2"/>
          <p:cNvSpPr>
            <a:spLocks noGrp="1"/>
          </p:cNvSpPr>
          <p:nvPr>
            <p:ph type="pic" sz="quarter" idx="23"/>
          </p:nvPr>
        </p:nvSpPr>
        <p:spPr>
          <a:xfrm>
            <a:off x="0" y="1"/>
            <a:ext cx="9144000" cy="4816549"/>
          </a:xfrm>
          <a:prstGeom prst="rect">
            <a:avLst/>
          </a:prstGeom>
        </p:spPr>
        <p:txBody>
          <a:bodyPr anchor="t"/>
          <a:lstStyle>
            <a:lvl1pPr marL="0" indent="0" algn="ctr">
              <a:buNone/>
              <a:defRPr sz="1800">
                <a:solidFill>
                  <a:schemeClr val="bg1">
                    <a:lumMod val="75000"/>
                  </a:schemeClr>
                </a:solidFill>
              </a:defRPr>
            </a:lvl1pPr>
          </a:lstStyle>
          <a:p>
            <a:endParaRPr lang="id-ID"/>
          </a:p>
        </p:txBody>
      </p:sp>
      <p:sp>
        <p:nvSpPr>
          <p:cNvPr id="17" name="Picture Placeholder 2"/>
          <p:cNvSpPr>
            <a:spLocks noGrp="1"/>
          </p:cNvSpPr>
          <p:nvPr>
            <p:ph type="pic" sz="quarter" idx="22"/>
          </p:nvPr>
        </p:nvSpPr>
        <p:spPr>
          <a:xfrm>
            <a:off x="3508631" y="1992323"/>
            <a:ext cx="1129658" cy="2658787"/>
          </a:xfrm>
          <a:prstGeom prst="rect">
            <a:avLst/>
          </a:prstGeom>
        </p:spPr>
        <p:txBody>
          <a:bodyPr anchor="t"/>
          <a:lstStyle>
            <a:lvl1pPr marL="0" indent="0" algn="ctr">
              <a:buNone/>
              <a:defRPr sz="1800">
                <a:solidFill>
                  <a:schemeClr val="bg1">
                    <a:lumMod val="75000"/>
                  </a:schemeClr>
                </a:solidFill>
              </a:defRPr>
            </a:lvl1pPr>
          </a:lstStyle>
          <a:p>
            <a:endParaRPr lang="id-ID"/>
          </a:p>
        </p:txBody>
      </p:sp>
      <p:sp>
        <p:nvSpPr>
          <p:cNvPr id="18" name="Picture Placeholder 2"/>
          <p:cNvSpPr>
            <a:spLocks noGrp="1"/>
          </p:cNvSpPr>
          <p:nvPr>
            <p:ph type="pic" sz="quarter" idx="24"/>
          </p:nvPr>
        </p:nvSpPr>
        <p:spPr>
          <a:xfrm>
            <a:off x="4592820" y="2116139"/>
            <a:ext cx="1050157" cy="2471672"/>
          </a:xfrm>
          <a:prstGeom prst="rect">
            <a:avLst/>
          </a:prstGeom>
        </p:spPr>
        <p:txBody>
          <a:bodyPr anchor="t"/>
          <a:lstStyle>
            <a:lvl1pPr marL="0" indent="0" algn="ctr">
              <a:buNone/>
              <a:defRPr sz="1800">
                <a:solidFill>
                  <a:schemeClr val="bg1">
                    <a:lumMod val="75000"/>
                  </a:schemeClr>
                </a:solidFill>
              </a:defRPr>
            </a:lvl1pPr>
          </a:lstStyle>
          <a:p>
            <a:endParaRPr lang="id-ID"/>
          </a:p>
        </p:txBody>
      </p:sp>
      <p:sp>
        <p:nvSpPr>
          <p:cNvPr id="9"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10"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2273375453"/>
      </p:ext>
    </p:extLst>
  </p:cSld>
  <p:clrMapOvr>
    <a:masterClrMapping/>
  </p:clrMapOvr>
  <p:timing>
    <p:tnLst>
      <p:par>
        <p:cTn id="1" dur="indefinite" restart="never" nodeType="tmRoot"/>
      </p:par>
    </p:tnLst>
  </p:timing>
</p:sldLayout>
</file>

<file path=ppt/slideLayouts/slideLayout258.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3914290091"/>
      </p:ext>
    </p:extLst>
  </p:cSld>
  <p:clrMapOvr>
    <a:masterClrMapping/>
  </p:clrMapOvr>
  <p:timing>
    <p:tnLst>
      <p:par>
        <p:cTn id="1" dur="indefinite" restart="never" nodeType="tmRoot"/>
      </p:par>
    </p:tnLst>
  </p:timing>
  <p:hf hdr="0" ftr="0" dt="0"/>
</p:sldLayout>
</file>

<file path=ppt/slideLayouts/slideLayout259.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4261890647"/>
      </p:ext>
    </p:extLst>
  </p:cSld>
  <p:clrMapOvr>
    <a:masterClrMapping/>
  </p:clrMapOvr>
  <p:timing>
    <p:tnLst>
      <p:par>
        <p:cTn id="1" dur="indefinite" restart="never" nodeType="tmRoot"/>
      </p:par>
    </p:tnLst>
  </p:timing>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1">
    <p:spTree>
      <p:nvGrpSpPr>
        <p:cNvPr id="1" name=""/>
        <p:cNvGrpSpPr/>
        <p:nvPr/>
      </p:nvGrpSpPr>
      <p:grpSpPr>
        <a:xfrm>
          <a:off x="0" y="0"/>
          <a:ext cx="0" cy="0"/>
          <a:chOff x="0" y="0"/>
          <a:chExt cx="0" cy="0"/>
        </a:xfrm>
      </p:grpSpPr>
      <p:sp>
        <p:nvSpPr>
          <p:cNvPr id="9" name="Picture Placeholder 2"/>
          <p:cNvSpPr>
            <a:spLocks noGrp="1"/>
          </p:cNvSpPr>
          <p:nvPr>
            <p:ph type="pic" sz="quarter" idx="22"/>
          </p:nvPr>
        </p:nvSpPr>
        <p:spPr>
          <a:xfrm>
            <a:off x="5727961" y="2159623"/>
            <a:ext cx="1902068" cy="3391932"/>
          </a:xfrm>
          <a:prstGeom prst="rect">
            <a:avLst/>
          </a:prstGeom>
        </p:spPr>
        <p:txBody>
          <a:bodyPr anchor="t"/>
          <a:lstStyle>
            <a:lvl1pPr marL="0" indent="0" algn="ctr">
              <a:buNone/>
              <a:defRPr sz="1500">
                <a:solidFill>
                  <a:schemeClr val="bg1">
                    <a:lumMod val="75000"/>
                  </a:schemeClr>
                </a:solidFill>
              </a:defRPr>
            </a:lvl1pPr>
          </a:lstStyle>
          <a:p>
            <a:endParaRPr lang="id-ID" dirty="0"/>
          </a:p>
        </p:txBody>
      </p:sp>
      <p:sp>
        <p:nvSpPr>
          <p:cNvPr id="5"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6"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1235750434"/>
      </p:ext>
    </p:extLst>
  </p:cSld>
  <p:clrMapOvr>
    <a:masterClrMapping/>
  </p:clrMapOvr>
  <p:timing>
    <p:tnLst>
      <p:par>
        <p:cTn id="1" dur="indefinite" restart="never" nodeType="tmRoot"/>
      </p:par>
    </p:tnLst>
  </p:timing>
</p:sldLayout>
</file>

<file path=ppt/slideLayouts/slideLayout260.xml><?xml version="1.0" encoding="utf-8"?>
<p:sldLayout xmlns:a="http://schemas.openxmlformats.org/drawingml/2006/main" xmlns:r="http://schemas.openxmlformats.org/officeDocument/2006/relationships" xmlns:p="http://schemas.openxmlformats.org/presentationml/2006/main" userDrawn="1">
  <p:cSld name="41">
    <p:spTree>
      <p:nvGrpSpPr>
        <p:cNvPr id="1" name=""/>
        <p:cNvGrpSpPr/>
        <p:nvPr/>
      </p:nvGrpSpPr>
      <p:grpSpPr>
        <a:xfrm>
          <a:off x="0" y="0"/>
          <a:ext cx="0" cy="0"/>
          <a:chOff x="0" y="0"/>
          <a:chExt cx="0" cy="0"/>
        </a:xfrm>
      </p:grpSpPr>
      <p:sp>
        <p:nvSpPr>
          <p:cNvPr id="6" name="Picture Placeholder 3"/>
          <p:cNvSpPr>
            <a:spLocks noGrp="1"/>
          </p:cNvSpPr>
          <p:nvPr>
            <p:ph type="pic" sz="quarter" idx="10"/>
          </p:nvPr>
        </p:nvSpPr>
        <p:spPr>
          <a:xfrm>
            <a:off x="0" y="0"/>
            <a:ext cx="1525500" cy="2286000"/>
          </a:xfrm>
          <a:prstGeom prst="rect">
            <a:avLst/>
          </a:prstGeom>
        </p:spPr>
        <p:txBody>
          <a:bodyPr/>
          <a:lstStyle>
            <a:lvl1pPr>
              <a:defRPr sz="1350">
                <a:solidFill>
                  <a:schemeClr val="accent2"/>
                </a:solidFill>
              </a:defRPr>
            </a:lvl1pPr>
          </a:lstStyle>
          <a:p>
            <a:endParaRPr lang="id-ID"/>
          </a:p>
        </p:txBody>
      </p:sp>
      <p:sp>
        <p:nvSpPr>
          <p:cNvPr id="8" name="Picture Placeholder 3"/>
          <p:cNvSpPr>
            <a:spLocks noGrp="1"/>
          </p:cNvSpPr>
          <p:nvPr>
            <p:ph type="pic" sz="quarter" idx="11"/>
          </p:nvPr>
        </p:nvSpPr>
        <p:spPr>
          <a:xfrm>
            <a:off x="0" y="2286000"/>
            <a:ext cx="1525500" cy="2286000"/>
          </a:xfrm>
          <a:prstGeom prst="rect">
            <a:avLst/>
          </a:prstGeom>
        </p:spPr>
        <p:txBody>
          <a:bodyPr/>
          <a:lstStyle>
            <a:lvl1pPr>
              <a:defRPr sz="1350">
                <a:solidFill>
                  <a:schemeClr val="accent2"/>
                </a:solidFill>
              </a:defRPr>
            </a:lvl1pPr>
          </a:lstStyle>
          <a:p>
            <a:endParaRPr lang="id-ID"/>
          </a:p>
        </p:txBody>
      </p:sp>
      <p:sp>
        <p:nvSpPr>
          <p:cNvPr id="9" name="Picture Placeholder 3"/>
          <p:cNvSpPr>
            <a:spLocks noGrp="1"/>
          </p:cNvSpPr>
          <p:nvPr>
            <p:ph type="pic" sz="quarter" idx="12"/>
          </p:nvPr>
        </p:nvSpPr>
        <p:spPr>
          <a:xfrm>
            <a:off x="0" y="4572000"/>
            <a:ext cx="1525500" cy="2286000"/>
          </a:xfrm>
          <a:prstGeom prst="rect">
            <a:avLst/>
          </a:prstGeom>
        </p:spPr>
        <p:txBody>
          <a:bodyPr/>
          <a:lstStyle>
            <a:lvl1pPr>
              <a:defRPr sz="1350">
                <a:solidFill>
                  <a:schemeClr val="accent2"/>
                </a:solidFill>
              </a:defRPr>
            </a:lvl1pPr>
          </a:lstStyle>
          <a:p>
            <a:endParaRPr lang="id-ID"/>
          </a:p>
        </p:txBody>
      </p:sp>
      <p:sp>
        <p:nvSpPr>
          <p:cNvPr id="10" name="Picture Placeholder 3"/>
          <p:cNvSpPr>
            <a:spLocks noGrp="1"/>
          </p:cNvSpPr>
          <p:nvPr>
            <p:ph type="pic" sz="quarter" idx="13"/>
          </p:nvPr>
        </p:nvSpPr>
        <p:spPr>
          <a:xfrm>
            <a:off x="1527989" y="0"/>
            <a:ext cx="1525500" cy="2286000"/>
          </a:xfrm>
          <a:prstGeom prst="rect">
            <a:avLst/>
          </a:prstGeom>
        </p:spPr>
        <p:txBody>
          <a:bodyPr/>
          <a:lstStyle>
            <a:lvl1pPr>
              <a:defRPr sz="1350">
                <a:solidFill>
                  <a:schemeClr val="accent2"/>
                </a:solidFill>
              </a:defRPr>
            </a:lvl1pPr>
          </a:lstStyle>
          <a:p>
            <a:endParaRPr lang="id-ID"/>
          </a:p>
        </p:txBody>
      </p:sp>
      <p:sp>
        <p:nvSpPr>
          <p:cNvPr id="12" name="Picture Placeholder 3"/>
          <p:cNvSpPr>
            <a:spLocks noGrp="1"/>
          </p:cNvSpPr>
          <p:nvPr>
            <p:ph type="pic" sz="quarter" idx="14"/>
          </p:nvPr>
        </p:nvSpPr>
        <p:spPr>
          <a:xfrm>
            <a:off x="1527989" y="2286000"/>
            <a:ext cx="1525500" cy="2286000"/>
          </a:xfrm>
          <a:prstGeom prst="rect">
            <a:avLst/>
          </a:prstGeom>
        </p:spPr>
        <p:txBody>
          <a:bodyPr/>
          <a:lstStyle>
            <a:lvl1pPr>
              <a:defRPr sz="1350">
                <a:solidFill>
                  <a:schemeClr val="accent2"/>
                </a:solidFill>
              </a:defRPr>
            </a:lvl1pPr>
          </a:lstStyle>
          <a:p>
            <a:endParaRPr lang="id-ID"/>
          </a:p>
        </p:txBody>
      </p:sp>
      <p:sp>
        <p:nvSpPr>
          <p:cNvPr id="13" name="Picture Placeholder 3"/>
          <p:cNvSpPr>
            <a:spLocks noGrp="1"/>
          </p:cNvSpPr>
          <p:nvPr>
            <p:ph type="pic" sz="quarter" idx="15"/>
          </p:nvPr>
        </p:nvSpPr>
        <p:spPr>
          <a:xfrm>
            <a:off x="1527989" y="4572000"/>
            <a:ext cx="1525500" cy="2286000"/>
          </a:xfrm>
          <a:prstGeom prst="rect">
            <a:avLst/>
          </a:prstGeom>
        </p:spPr>
        <p:txBody>
          <a:bodyPr/>
          <a:lstStyle>
            <a:lvl1pPr>
              <a:defRPr sz="1350">
                <a:solidFill>
                  <a:schemeClr val="accent2"/>
                </a:solidFill>
              </a:defRPr>
            </a:lvl1pPr>
          </a:lstStyle>
          <a:p>
            <a:endParaRPr lang="id-ID"/>
          </a:p>
        </p:txBody>
      </p:sp>
      <p:sp>
        <p:nvSpPr>
          <p:cNvPr id="14" name="Picture Placeholder 3"/>
          <p:cNvSpPr>
            <a:spLocks noGrp="1"/>
          </p:cNvSpPr>
          <p:nvPr>
            <p:ph type="pic" sz="quarter" idx="16"/>
          </p:nvPr>
        </p:nvSpPr>
        <p:spPr>
          <a:xfrm>
            <a:off x="3053489" y="0"/>
            <a:ext cx="1525500" cy="2286000"/>
          </a:xfrm>
          <a:prstGeom prst="rect">
            <a:avLst/>
          </a:prstGeom>
        </p:spPr>
        <p:txBody>
          <a:bodyPr/>
          <a:lstStyle>
            <a:lvl1pPr>
              <a:defRPr sz="1350">
                <a:solidFill>
                  <a:schemeClr val="accent2"/>
                </a:solidFill>
              </a:defRPr>
            </a:lvl1pPr>
          </a:lstStyle>
          <a:p>
            <a:endParaRPr lang="id-ID"/>
          </a:p>
        </p:txBody>
      </p:sp>
      <p:sp>
        <p:nvSpPr>
          <p:cNvPr id="15" name="Picture Placeholder 3"/>
          <p:cNvSpPr>
            <a:spLocks noGrp="1"/>
          </p:cNvSpPr>
          <p:nvPr>
            <p:ph type="pic" sz="quarter" idx="17"/>
          </p:nvPr>
        </p:nvSpPr>
        <p:spPr>
          <a:xfrm>
            <a:off x="3053489" y="2286000"/>
            <a:ext cx="1525500" cy="2286000"/>
          </a:xfrm>
          <a:prstGeom prst="rect">
            <a:avLst/>
          </a:prstGeom>
        </p:spPr>
        <p:txBody>
          <a:bodyPr/>
          <a:lstStyle>
            <a:lvl1pPr>
              <a:defRPr sz="1350">
                <a:solidFill>
                  <a:schemeClr val="accent2"/>
                </a:solidFill>
              </a:defRPr>
            </a:lvl1pPr>
          </a:lstStyle>
          <a:p>
            <a:endParaRPr lang="id-ID"/>
          </a:p>
        </p:txBody>
      </p:sp>
      <p:sp>
        <p:nvSpPr>
          <p:cNvPr id="16" name="Picture Placeholder 3"/>
          <p:cNvSpPr>
            <a:spLocks noGrp="1"/>
          </p:cNvSpPr>
          <p:nvPr>
            <p:ph type="pic" sz="quarter" idx="18"/>
          </p:nvPr>
        </p:nvSpPr>
        <p:spPr>
          <a:xfrm>
            <a:off x="3053489" y="4572000"/>
            <a:ext cx="1525500" cy="2286000"/>
          </a:xfrm>
          <a:prstGeom prst="rect">
            <a:avLst/>
          </a:prstGeom>
        </p:spPr>
        <p:txBody>
          <a:bodyPr/>
          <a:lstStyle>
            <a:lvl1pPr>
              <a:defRPr sz="1350">
                <a:solidFill>
                  <a:schemeClr val="accent2"/>
                </a:solidFill>
              </a:defRPr>
            </a:lvl1pPr>
          </a:lstStyle>
          <a:p>
            <a:endParaRPr lang="id-ID"/>
          </a:p>
        </p:txBody>
      </p:sp>
      <p:sp>
        <p:nvSpPr>
          <p:cNvPr id="17" name="Picture Placeholder 3"/>
          <p:cNvSpPr>
            <a:spLocks noGrp="1"/>
          </p:cNvSpPr>
          <p:nvPr>
            <p:ph type="pic" sz="quarter" idx="19"/>
          </p:nvPr>
        </p:nvSpPr>
        <p:spPr>
          <a:xfrm>
            <a:off x="4581479" y="0"/>
            <a:ext cx="1525500" cy="2286000"/>
          </a:xfrm>
          <a:prstGeom prst="rect">
            <a:avLst/>
          </a:prstGeom>
        </p:spPr>
        <p:txBody>
          <a:bodyPr/>
          <a:lstStyle>
            <a:lvl1pPr>
              <a:defRPr sz="1350">
                <a:solidFill>
                  <a:schemeClr val="accent2"/>
                </a:solidFill>
              </a:defRPr>
            </a:lvl1pPr>
          </a:lstStyle>
          <a:p>
            <a:endParaRPr lang="id-ID"/>
          </a:p>
        </p:txBody>
      </p:sp>
      <p:sp>
        <p:nvSpPr>
          <p:cNvPr id="18" name="Picture Placeholder 3"/>
          <p:cNvSpPr>
            <a:spLocks noGrp="1"/>
          </p:cNvSpPr>
          <p:nvPr>
            <p:ph type="pic" sz="quarter" idx="20"/>
          </p:nvPr>
        </p:nvSpPr>
        <p:spPr>
          <a:xfrm>
            <a:off x="4581479" y="2286000"/>
            <a:ext cx="1525500" cy="2286000"/>
          </a:xfrm>
          <a:prstGeom prst="rect">
            <a:avLst/>
          </a:prstGeom>
        </p:spPr>
        <p:txBody>
          <a:bodyPr/>
          <a:lstStyle>
            <a:lvl1pPr>
              <a:defRPr sz="1350">
                <a:solidFill>
                  <a:schemeClr val="accent2"/>
                </a:solidFill>
              </a:defRPr>
            </a:lvl1pPr>
          </a:lstStyle>
          <a:p>
            <a:endParaRPr lang="id-ID"/>
          </a:p>
        </p:txBody>
      </p:sp>
      <p:sp>
        <p:nvSpPr>
          <p:cNvPr id="19" name="Picture Placeholder 3"/>
          <p:cNvSpPr>
            <a:spLocks noGrp="1"/>
          </p:cNvSpPr>
          <p:nvPr>
            <p:ph type="pic" sz="quarter" idx="21"/>
          </p:nvPr>
        </p:nvSpPr>
        <p:spPr>
          <a:xfrm>
            <a:off x="4581479" y="4572000"/>
            <a:ext cx="1525500" cy="2286000"/>
          </a:xfrm>
          <a:prstGeom prst="rect">
            <a:avLst/>
          </a:prstGeom>
        </p:spPr>
        <p:txBody>
          <a:bodyPr/>
          <a:lstStyle>
            <a:lvl1pPr>
              <a:defRPr sz="1350">
                <a:solidFill>
                  <a:schemeClr val="accent2"/>
                </a:solidFill>
              </a:defRPr>
            </a:lvl1pPr>
          </a:lstStyle>
          <a:p>
            <a:endParaRPr lang="id-ID"/>
          </a:p>
        </p:txBody>
      </p:sp>
      <p:sp>
        <p:nvSpPr>
          <p:cNvPr id="20" name="Picture Placeholder 3"/>
          <p:cNvSpPr>
            <a:spLocks noGrp="1"/>
          </p:cNvSpPr>
          <p:nvPr>
            <p:ph type="pic" sz="quarter" idx="22"/>
          </p:nvPr>
        </p:nvSpPr>
        <p:spPr>
          <a:xfrm>
            <a:off x="6104489" y="0"/>
            <a:ext cx="1525500" cy="2286000"/>
          </a:xfrm>
          <a:prstGeom prst="rect">
            <a:avLst/>
          </a:prstGeom>
        </p:spPr>
        <p:txBody>
          <a:bodyPr/>
          <a:lstStyle>
            <a:lvl1pPr>
              <a:defRPr sz="1350">
                <a:solidFill>
                  <a:schemeClr val="accent2"/>
                </a:solidFill>
              </a:defRPr>
            </a:lvl1pPr>
          </a:lstStyle>
          <a:p>
            <a:endParaRPr lang="id-ID"/>
          </a:p>
        </p:txBody>
      </p:sp>
      <p:sp>
        <p:nvSpPr>
          <p:cNvPr id="21" name="Picture Placeholder 3"/>
          <p:cNvSpPr>
            <a:spLocks noGrp="1"/>
          </p:cNvSpPr>
          <p:nvPr>
            <p:ph type="pic" sz="quarter" idx="23"/>
          </p:nvPr>
        </p:nvSpPr>
        <p:spPr>
          <a:xfrm>
            <a:off x="6104489" y="2286000"/>
            <a:ext cx="1525500" cy="2286000"/>
          </a:xfrm>
          <a:prstGeom prst="rect">
            <a:avLst/>
          </a:prstGeom>
        </p:spPr>
        <p:txBody>
          <a:bodyPr/>
          <a:lstStyle>
            <a:lvl1pPr>
              <a:defRPr sz="1350">
                <a:solidFill>
                  <a:schemeClr val="accent2"/>
                </a:solidFill>
              </a:defRPr>
            </a:lvl1pPr>
          </a:lstStyle>
          <a:p>
            <a:endParaRPr lang="id-ID"/>
          </a:p>
        </p:txBody>
      </p:sp>
      <p:sp>
        <p:nvSpPr>
          <p:cNvPr id="22" name="Picture Placeholder 3"/>
          <p:cNvSpPr>
            <a:spLocks noGrp="1"/>
          </p:cNvSpPr>
          <p:nvPr>
            <p:ph type="pic" sz="quarter" idx="24"/>
          </p:nvPr>
        </p:nvSpPr>
        <p:spPr>
          <a:xfrm>
            <a:off x="6104489" y="4572000"/>
            <a:ext cx="1525500" cy="2286000"/>
          </a:xfrm>
          <a:prstGeom prst="rect">
            <a:avLst/>
          </a:prstGeom>
        </p:spPr>
        <p:txBody>
          <a:bodyPr/>
          <a:lstStyle>
            <a:lvl1pPr>
              <a:defRPr sz="1350">
                <a:solidFill>
                  <a:schemeClr val="accent2"/>
                </a:solidFill>
              </a:defRPr>
            </a:lvl1pPr>
          </a:lstStyle>
          <a:p>
            <a:endParaRPr lang="id-ID"/>
          </a:p>
        </p:txBody>
      </p:sp>
      <p:sp>
        <p:nvSpPr>
          <p:cNvPr id="23" name="Picture Placeholder 3"/>
          <p:cNvSpPr>
            <a:spLocks noGrp="1"/>
          </p:cNvSpPr>
          <p:nvPr>
            <p:ph type="pic" sz="quarter" idx="25"/>
          </p:nvPr>
        </p:nvSpPr>
        <p:spPr>
          <a:xfrm>
            <a:off x="7632479" y="0"/>
            <a:ext cx="1525500" cy="2286000"/>
          </a:xfrm>
          <a:prstGeom prst="rect">
            <a:avLst/>
          </a:prstGeom>
        </p:spPr>
        <p:txBody>
          <a:bodyPr/>
          <a:lstStyle>
            <a:lvl1pPr>
              <a:defRPr sz="1350">
                <a:solidFill>
                  <a:schemeClr val="accent2"/>
                </a:solidFill>
              </a:defRPr>
            </a:lvl1pPr>
          </a:lstStyle>
          <a:p>
            <a:endParaRPr lang="id-ID"/>
          </a:p>
        </p:txBody>
      </p:sp>
      <p:sp>
        <p:nvSpPr>
          <p:cNvPr id="24" name="Picture Placeholder 3"/>
          <p:cNvSpPr>
            <a:spLocks noGrp="1"/>
          </p:cNvSpPr>
          <p:nvPr>
            <p:ph type="pic" sz="quarter" idx="26"/>
          </p:nvPr>
        </p:nvSpPr>
        <p:spPr>
          <a:xfrm>
            <a:off x="7632479" y="2286000"/>
            <a:ext cx="1525500" cy="2286000"/>
          </a:xfrm>
          <a:prstGeom prst="rect">
            <a:avLst/>
          </a:prstGeom>
        </p:spPr>
        <p:txBody>
          <a:bodyPr/>
          <a:lstStyle>
            <a:lvl1pPr>
              <a:defRPr sz="1350">
                <a:solidFill>
                  <a:schemeClr val="accent2"/>
                </a:solidFill>
              </a:defRPr>
            </a:lvl1pPr>
          </a:lstStyle>
          <a:p>
            <a:endParaRPr lang="id-ID"/>
          </a:p>
        </p:txBody>
      </p:sp>
      <p:sp>
        <p:nvSpPr>
          <p:cNvPr id="25" name="Picture Placeholder 3"/>
          <p:cNvSpPr>
            <a:spLocks noGrp="1"/>
          </p:cNvSpPr>
          <p:nvPr>
            <p:ph type="pic" sz="quarter" idx="27"/>
          </p:nvPr>
        </p:nvSpPr>
        <p:spPr>
          <a:xfrm>
            <a:off x="7632479" y="4572000"/>
            <a:ext cx="1525500" cy="2286000"/>
          </a:xfrm>
          <a:prstGeom prst="rect">
            <a:avLst/>
          </a:prstGeom>
        </p:spPr>
        <p:txBody>
          <a:bodyPr/>
          <a:lstStyle>
            <a:lvl1pPr>
              <a:defRPr sz="1350">
                <a:solidFill>
                  <a:schemeClr val="accent2"/>
                </a:solidFill>
              </a:defRPr>
            </a:lvl1pPr>
          </a:lstStyle>
          <a:p>
            <a:endParaRPr lang="id-ID"/>
          </a:p>
        </p:txBody>
      </p:sp>
    </p:spTree>
    <p:extLst>
      <p:ext uri="{BB962C8B-B14F-4D97-AF65-F5344CB8AC3E}">
        <p14:creationId xmlns:p14="http://schemas.microsoft.com/office/powerpoint/2010/main" val="1984929416"/>
      </p:ext>
    </p:extLst>
  </p:cSld>
  <p:clrMapOvr>
    <a:masterClrMapping/>
  </p:clrMapOvr>
  <p:timing>
    <p:tnLst>
      <p:par>
        <p:cTn id="1" dur="indefinite" restart="never" nodeType="tmRoot"/>
      </p:par>
    </p:tnLst>
  </p:timing>
</p:sldLayout>
</file>

<file path=ppt/slideLayouts/slideLayout261.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18"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19" name="Text Placeholder 27"/>
          <p:cNvSpPr>
            <a:spLocks noGrp="1"/>
          </p:cNvSpPr>
          <p:nvPr>
            <p:ph type="body" sz="quarter" idx="26"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
        <p:nvSpPr>
          <p:cNvPr id="21" name="Picture Placeholder 20"/>
          <p:cNvSpPr>
            <a:spLocks noGrp="1"/>
          </p:cNvSpPr>
          <p:nvPr>
            <p:ph type="pic" sz="quarter" idx="27"/>
          </p:nvPr>
        </p:nvSpPr>
        <p:spPr>
          <a:xfrm>
            <a:off x="733213" y="2063751"/>
            <a:ext cx="1065822" cy="1439863"/>
          </a:xfrm>
        </p:spPr>
        <p:txBody>
          <a:bodyPr>
            <a:normAutofit/>
          </a:bodyPr>
          <a:lstStyle>
            <a:lvl1pPr>
              <a:defRPr sz="900"/>
            </a:lvl1pPr>
          </a:lstStyle>
          <a:p>
            <a:endParaRPr lang="en-US"/>
          </a:p>
        </p:txBody>
      </p:sp>
      <p:sp>
        <p:nvSpPr>
          <p:cNvPr id="22" name="Picture Placeholder 20"/>
          <p:cNvSpPr>
            <a:spLocks noGrp="1"/>
          </p:cNvSpPr>
          <p:nvPr>
            <p:ph type="pic" sz="quarter" idx="28"/>
          </p:nvPr>
        </p:nvSpPr>
        <p:spPr>
          <a:xfrm>
            <a:off x="2046060" y="2063751"/>
            <a:ext cx="1065822" cy="1439863"/>
          </a:xfrm>
        </p:spPr>
        <p:txBody>
          <a:bodyPr>
            <a:normAutofit/>
          </a:bodyPr>
          <a:lstStyle>
            <a:lvl1pPr>
              <a:defRPr sz="900"/>
            </a:lvl1pPr>
          </a:lstStyle>
          <a:p>
            <a:endParaRPr lang="en-US"/>
          </a:p>
        </p:txBody>
      </p:sp>
      <p:sp>
        <p:nvSpPr>
          <p:cNvPr id="23" name="Picture Placeholder 20"/>
          <p:cNvSpPr>
            <a:spLocks noGrp="1"/>
          </p:cNvSpPr>
          <p:nvPr>
            <p:ph type="pic" sz="quarter" idx="29"/>
          </p:nvPr>
        </p:nvSpPr>
        <p:spPr>
          <a:xfrm>
            <a:off x="3374780" y="2063751"/>
            <a:ext cx="1065822" cy="1439863"/>
          </a:xfrm>
        </p:spPr>
        <p:txBody>
          <a:bodyPr>
            <a:normAutofit/>
          </a:bodyPr>
          <a:lstStyle>
            <a:lvl1pPr>
              <a:defRPr sz="900"/>
            </a:lvl1pPr>
          </a:lstStyle>
          <a:p>
            <a:endParaRPr lang="en-US"/>
          </a:p>
        </p:txBody>
      </p:sp>
      <p:sp>
        <p:nvSpPr>
          <p:cNvPr id="24" name="Picture Placeholder 20"/>
          <p:cNvSpPr>
            <a:spLocks noGrp="1"/>
          </p:cNvSpPr>
          <p:nvPr>
            <p:ph type="pic" sz="quarter" idx="30"/>
          </p:nvPr>
        </p:nvSpPr>
        <p:spPr>
          <a:xfrm>
            <a:off x="4693562" y="2063751"/>
            <a:ext cx="1065822" cy="1439863"/>
          </a:xfrm>
        </p:spPr>
        <p:txBody>
          <a:bodyPr>
            <a:normAutofit/>
          </a:bodyPr>
          <a:lstStyle>
            <a:lvl1pPr>
              <a:defRPr sz="900"/>
            </a:lvl1pPr>
          </a:lstStyle>
          <a:p>
            <a:endParaRPr lang="en-US"/>
          </a:p>
        </p:txBody>
      </p:sp>
      <p:sp>
        <p:nvSpPr>
          <p:cNvPr id="25" name="Picture Placeholder 20"/>
          <p:cNvSpPr>
            <a:spLocks noGrp="1"/>
          </p:cNvSpPr>
          <p:nvPr>
            <p:ph type="pic" sz="quarter" idx="31"/>
          </p:nvPr>
        </p:nvSpPr>
        <p:spPr>
          <a:xfrm>
            <a:off x="6009005" y="2063751"/>
            <a:ext cx="1065822" cy="1439863"/>
          </a:xfrm>
        </p:spPr>
        <p:txBody>
          <a:bodyPr>
            <a:normAutofit/>
          </a:bodyPr>
          <a:lstStyle>
            <a:lvl1pPr>
              <a:defRPr sz="900"/>
            </a:lvl1pPr>
          </a:lstStyle>
          <a:p>
            <a:endParaRPr lang="en-US"/>
          </a:p>
        </p:txBody>
      </p:sp>
      <p:sp>
        <p:nvSpPr>
          <p:cNvPr id="26" name="Picture Placeholder 20"/>
          <p:cNvSpPr>
            <a:spLocks noGrp="1"/>
          </p:cNvSpPr>
          <p:nvPr>
            <p:ph type="pic" sz="quarter" idx="32"/>
          </p:nvPr>
        </p:nvSpPr>
        <p:spPr>
          <a:xfrm>
            <a:off x="7343373" y="2063751"/>
            <a:ext cx="1065822" cy="1439863"/>
          </a:xfrm>
        </p:spPr>
        <p:txBody>
          <a:bodyPr>
            <a:normAutofit/>
          </a:bodyPr>
          <a:lstStyle>
            <a:lvl1pPr>
              <a:defRPr sz="900"/>
            </a:lvl1pPr>
          </a:lstStyle>
          <a:p>
            <a:endParaRPr lang="en-US" dirty="0"/>
          </a:p>
        </p:txBody>
      </p:sp>
    </p:spTree>
    <p:extLst>
      <p:ext uri="{BB962C8B-B14F-4D97-AF65-F5344CB8AC3E}">
        <p14:creationId xmlns:p14="http://schemas.microsoft.com/office/powerpoint/2010/main" val="1857521632"/>
      </p:ext>
    </p:extLst>
  </p:cSld>
  <p:clrMapOvr>
    <a:masterClrMapping/>
  </p:clrMapOvr>
  <p:timing>
    <p:tnLst>
      <p:par>
        <p:cTn id="1" dur="indefinite" restart="never" nodeType="tmRoot"/>
      </p:par>
    </p:tnLst>
  </p:timing>
</p:sldLayout>
</file>

<file path=ppt/slideLayouts/slideLayout26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3" name="Picture Placeholder 32"/>
          <p:cNvSpPr>
            <a:spLocks noGrp="1"/>
          </p:cNvSpPr>
          <p:nvPr>
            <p:ph type="pic" sz="quarter" idx="26"/>
          </p:nvPr>
        </p:nvSpPr>
        <p:spPr>
          <a:xfrm>
            <a:off x="590550" y="2050382"/>
            <a:ext cx="2867025" cy="3434882"/>
          </a:xfrm>
        </p:spPr>
        <p:txBody>
          <a:bodyPr anchor="ctr">
            <a:normAutofit/>
          </a:bodyPr>
          <a:lstStyle>
            <a:lvl1pPr algn="ctr">
              <a:defRPr sz="1050"/>
            </a:lvl1pPr>
          </a:lstStyle>
          <a:p>
            <a:endParaRPr lang="en-US"/>
          </a:p>
        </p:txBody>
      </p:sp>
      <p:sp>
        <p:nvSpPr>
          <p:cNvPr id="34"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35" name="Text Placeholder 27"/>
          <p:cNvSpPr>
            <a:spLocks noGrp="1"/>
          </p:cNvSpPr>
          <p:nvPr>
            <p:ph type="body" sz="quarter" idx="27"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339955962"/>
      </p:ext>
    </p:extLst>
  </p:cSld>
  <p:clrMapOvr>
    <a:masterClrMapping/>
  </p:clrMapOvr>
  <p:timing>
    <p:tnLst>
      <p:par>
        <p:cTn id="1" dur="indefinite" restart="never" nodeType="tmRoot"/>
      </p:par>
    </p:tnLst>
  </p:timing>
  <p:hf hdr="0" ftr="0" dt="0"/>
</p:sldLayout>
</file>

<file path=ppt/slideLayouts/slideLayout26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 y="0"/>
            <a:ext cx="9144000" cy="6858000"/>
          </a:xfrm>
        </p:spPr>
        <p:txBody>
          <a:bodyPr>
            <a:normAutofit/>
          </a:bodyPr>
          <a:lstStyle>
            <a:lvl1pPr>
              <a:defRPr sz="1050">
                <a:solidFill>
                  <a:schemeClr val="accent4"/>
                </a:solidFill>
              </a:defRPr>
            </a:lvl1pPr>
          </a:lstStyle>
          <a:p>
            <a:endParaRPr lang="en-US"/>
          </a:p>
        </p:txBody>
      </p:sp>
    </p:spTree>
    <p:extLst>
      <p:ext uri="{BB962C8B-B14F-4D97-AF65-F5344CB8AC3E}">
        <p14:creationId xmlns:p14="http://schemas.microsoft.com/office/powerpoint/2010/main" val="2716207641"/>
      </p:ext>
    </p:extLst>
  </p:cSld>
  <p:clrMapOvr>
    <a:masterClrMapping/>
  </p:clrMapOvr>
  <p:timing>
    <p:tnLst>
      <p:par>
        <p:cTn id="1" dur="indefinite" restart="never" nodeType="tmRoot"/>
      </p:par>
    </p:tnLst>
  </p:timing>
</p:sldLayout>
</file>

<file path=ppt/slideLayouts/slideLayout264.xml><?xml version="1.0" encoding="utf-8"?>
<p:sldLayout xmlns:a="http://schemas.openxmlformats.org/drawingml/2006/main" xmlns:r="http://schemas.openxmlformats.org/officeDocument/2006/relationships" xmlns:p="http://schemas.openxmlformats.org/presentationml/2006/main" userDrawn="1">
  <p:cSld name="Our Working Type 1">
    <p:spTree>
      <p:nvGrpSpPr>
        <p:cNvPr id="1" name=""/>
        <p:cNvGrpSpPr/>
        <p:nvPr/>
      </p:nvGrpSpPr>
      <p:grpSpPr>
        <a:xfrm>
          <a:off x="0" y="0"/>
          <a:ext cx="0" cy="0"/>
          <a:chOff x="0" y="0"/>
          <a:chExt cx="0" cy="0"/>
        </a:xfrm>
      </p:grpSpPr>
      <p:sp>
        <p:nvSpPr>
          <p:cNvPr id="3" name="Picture Placeholder 6"/>
          <p:cNvSpPr>
            <a:spLocks noGrp="1"/>
          </p:cNvSpPr>
          <p:nvPr>
            <p:ph type="pic" sz="quarter" idx="16" hasCustomPrompt="1"/>
          </p:nvPr>
        </p:nvSpPr>
        <p:spPr>
          <a:xfrm>
            <a:off x="6350" y="1735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4" name="Picture Placeholder 6"/>
          <p:cNvSpPr>
            <a:spLocks noGrp="1"/>
          </p:cNvSpPr>
          <p:nvPr>
            <p:ph type="pic" sz="quarter" idx="17" hasCustomPrompt="1"/>
          </p:nvPr>
        </p:nvSpPr>
        <p:spPr>
          <a:xfrm>
            <a:off x="1529746" y="1735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5" name="Picture Placeholder 6"/>
          <p:cNvSpPr>
            <a:spLocks noGrp="1"/>
          </p:cNvSpPr>
          <p:nvPr>
            <p:ph type="pic" sz="quarter" idx="18" hasCustomPrompt="1"/>
          </p:nvPr>
        </p:nvSpPr>
        <p:spPr>
          <a:xfrm>
            <a:off x="3053142" y="1735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6" name="Picture Placeholder 6"/>
          <p:cNvSpPr>
            <a:spLocks noGrp="1"/>
          </p:cNvSpPr>
          <p:nvPr>
            <p:ph type="pic" sz="quarter" idx="19" hasCustomPrompt="1"/>
          </p:nvPr>
        </p:nvSpPr>
        <p:spPr>
          <a:xfrm>
            <a:off x="4576538" y="1735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7" name="Picture Placeholder 6"/>
          <p:cNvSpPr>
            <a:spLocks noGrp="1"/>
          </p:cNvSpPr>
          <p:nvPr>
            <p:ph type="pic" sz="quarter" idx="20" hasCustomPrompt="1"/>
          </p:nvPr>
        </p:nvSpPr>
        <p:spPr>
          <a:xfrm>
            <a:off x="6099934" y="1735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8" name="Picture Placeholder 6"/>
          <p:cNvSpPr>
            <a:spLocks noGrp="1"/>
          </p:cNvSpPr>
          <p:nvPr>
            <p:ph type="pic" sz="quarter" idx="21" hasCustomPrompt="1"/>
          </p:nvPr>
        </p:nvSpPr>
        <p:spPr>
          <a:xfrm>
            <a:off x="7623330" y="1735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9" name="Picture Placeholder 6"/>
          <p:cNvSpPr>
            <a:spLocks noGrp="1"/>
          </p:cNvSpPr>
          <p:nvPr>
            <p:ph type="pic" sz="quarter" idx="22" hasCustomPrompt="1"/>
          </p:nvPr>
        </p:nvSpPr>
        <p:spPr>
          <a:xfrm>
            <a:off x="6350" y="3271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0" name="Picture Placeholder 6"/>
          <p:cNvSpPr>
            <a:spLocks noGrp="1"/>
          </p:cNvSpPr>
          <p:nvPr>
            <p:ph type="pic" sz="quarter" idx="23" hasCustomPrompt="1"/>
          </p:nvPr>
        </p:nvSpPr>
        <p:spPr>
          <a:xfrm>
            <a:off x="1529746" y="3271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1" name="Picture Placeholder 6"/>
          <p:cNvSpPr>
            <a:spLocks noGrp="1"/>
          </p:cNvSpPr>
          <p:nvPr>
            <p:ph type="pic" sz="quarter" idx="24" hasCustomPrompt="1"/>
          </p:nvPr>
        </p:nvSpPr>
        <p:spPr>
          <a:xfrm>
            <a:off x="3053142" y="3271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2" name="Picture Placeholder 6"/>
          <p:cNvSpPr>
            <a:spLocks noGrp="1"/>
          </p:cNvSpPr>
          <p:nvPr>
            <p:ph type="pic" sz="quarter" idx="25" hasCustomPrompt="1"/>
          </p:nvPr>
        </p:nvSpPr>
        <p:spPr>
          <a:xfrm>
            <a:off x="4576538" y="3271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3" name="Picture Placeholder 6"/>
          <p:cNvSpPr>
            <a:spLocks noGrp="1"/>
          </p:cNvSpPr>
          <p:nvPr>
            <p:ph type="pic" sz="quarter" idx="26" hasCustomPrompt="1"/>
          </p:nvPr>
        </p:nvSpPr>
        <p:spPr>
          <a:xfrm>
            <a:off x="6099934" y="3271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4" name="Picture Placeholder 6"/>
          <p:cNvSpPr>
            <a:spLocks noGrp="1"/>
          </p:cNvSpPr>
          <p:nvPr>
            <p:ph type="pic" sz="quarter" idx="27" hasCustomPrompt="1"/>
          </p:nvPr>
        </p:nvSpPr>
        <p:spPr>
          <a:xfrm>
            <a:off x="7623330" y="3271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7"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18" name="Text Placeholder 27"/>
          <p:cNvSpPr>
            <a:spLocks noGrp="1"/>
          </p:cNvSpPr>
          <p:nvPr>
            <p:ph type="body" sz="quarter" idx="28"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3924121354"/>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userDrawn="1">
  <p:cSld name="Our Working Type 2">
    <p:spTree>
      <p:nvGrpSpPr>
        <p:cNvPr id="1" name=""/>
        <p:cNvGrpSpPr/>
        <p:nvPr/>
      </p:nvGrpSpPr>
      <p:grpSpPr>
        <a:xfrm>
          <a:off x="0" y="0"/>
          <a:ext cx="0" cy="0"/>
          <a:chOff x="0" y="0"/>
          <a:chExt cx="0" cy="0"/>
        </a:xfrm>
      </p:grpSpPr>
      <p:sp>
        <p:nvSpPr>
          <p:cNvPr id="3" name="Picture Placeholder 6"/>
          <p:cNvSpPr>
            <a:spLocks noGrp="1"/>
          </p:cNvSpPr>
          <p:nvPr>
            <p:ph type="pic" sz="quarter" idx="16" hasCustomPrompt="1"/>
          </p:nvPr>
        </p:nvSpPr>
        <p:spPr>
          <a:xfrm>
            <a:off x="6351" y="1727201"/>
            <a:ext cx="4570186" cy="4615696"/>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4" name="Picture Placeholder 6"/>
          <p:cNvSpPr>
            <a:spLocks noGrp="1"/>
          </p:cNvSpPr>
          <p:nvPr>
            <p:ph type="pic" sz="quarter" idx="19" hasCustomPrompt="1"/>
          </p:nvPr>
        </p:nvSpPr>
        <p:spPr>
          <a:xfrm>
            <a:off x="4576538" y="1727201"/>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5" name="Picture Placeholder 6"/>
          <p:cNvSpPr>
            <a:spLocks noGrp="1"/>
          </p:cNvSpPr>
          <p:nvPr>
            <p:ph type="pic" sz="quarter" idx="20" hasCustomPrompt="1"/>
          </p:nvPr>
        </p:nvSpPr>
        <p:spPr>
          <a:xfrm>
            <a:off x="6099934" y="1727201"/>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6" name="Picture Placeholder 6"/>
          <p:cNvSpPr>
            <a:spLocks noGrp="1"/>
          </p:cNvSpPr>
          <p:nvPr>
            <p:ph type="pic" sz="quarter" idx="21" hasCustomPrompt="1"/>
          </p:nvPr>
        </p:nvSpPr>
        <p:spPr>
          <a:xfrm>
            <a:off x="7623330" y="1727201"/>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7" name="Picture Placeholder 6"/>
          <p:cNvSpPr>
            <a:spLocks noGrp="1"/>
          </p:cNvSpPr>
          <p:nvPr>
            <p:ph type="pic" sz="quarter" idx="25" hasCustomPrompt="1"/>
          </p:nvPr>
        </p:nvSpPr>
        <p:spPr>
          <a:xfrm>
            <a:off x="4576538" y="3263201"/>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8" name="Picture Placeholder 6"/>
          <p:cNvSpPr>
            <a:spLocks noGrp="1"/>
          </p:cNvSpPr>
          <p:nvPr>
            <p:ph type="pic" sz="quarter" idx="26" hasCustomPrompt="1"/>
          </p:nvPr>
        </p:nvSpPr>
        <p:spPr>
          <a:xfrm>
            <a:off x="6099934" y="3263201"/>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9" name="Picture Placeholder 6"/>
          <p:cNvSpPr>
            <a:spLocks noGrp="1"/>
          </p:cNvSpPr>
          <p:nvPr>
            <p:ph type="pic" sz="quarter" idx="27" hasCustomPrompt="1"/>
          </p:nvPr>
        </p:nvSpPr>
        <p:spPr>
          <a:xfrm>
            <a:off x="7623330" y="3263201"/>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0" name="Picture Placeholder 6"/>
          <p:cNvSpPr>
            <a:spLocks noGrp="1"/>
          </p:cNvSpPr>
          <p:nvPr>
            <p:ph type="pic" sz="quarter" idx="28" hasCustomPrompt="1"/>
          </p:nvPr>
        </p:nvSpPr>
        <p:spPr>
          <a:xfrm>
            <a:off x="4576538" y="4807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1" name="Picture Placeholder 6"/>
          <p:cNvSpPr>
            <a:spLocks noGrp="1"/>
          </p:cNvSpPr>
          <p:nvPr>
            <p:ph type="pic" sz="quarter" idx="29" hasCustomPrompt="1"/>
          </p:nvPr>
        </p:nvSpPr>
        <p:spPr>
          <a:xfrm>
            <a:off x="6099934" y="4807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2" name="Picture Placeholder 6"/>
          <p:cNvSpPr>
            <a:spLocks noGrp="1"/>
          </p:cNvSpPr>
          <p:nvPr>
            <p:ph type="pic" sz="quarter" idx="30" hasCustomPrompt="1"/>
          </p:nvPr>
        </p:nvSpPr>
        <p:spPr>
          <a:xfrm>
            <a:off x="7623330" y="4807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5"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16" name="Text Placeholder 27"/>
          <p:cNvSpPr>
            <a:spLocks noGrp="1"/>
          </p:cNvSpPr>
          <p:nvPr>
            <p:ph type="body" sz="quarter" idx="31"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3577609542"/>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userDrawn="1">
  <p:cSld name="Our Working Type 3">
    <p:spTree>
      <p:nvGrpSpPr>
        <p:cNvPr id="1" name=""/>
        <p:cNvGrpSpPr/>
        <p:nvPr/>
      </p:nvGrpSpPr>
      <p:grpSpPr>
        <a:xfrm>
          <a:off x="0" y="0"/>
          <a:ext cx="0" cy="0"/>
          <a:chOff x="0" y="0"/>
          <a:chExt cx="0" cy="0"/>
        </a:xfrm>
      </p:grpSpPr>
      <p:sp>
        <p:nvSpPr>
          <p:cNvPr id="3" name="Picture Placeholder 6"/>
          <p:cNvSpPr>
            <a:spLocks noGrp="1"/>
          </p:cNvSpPr>
          <p:nvPr>
            <p:ph type="pic" sz="quarter" idx="16" hasCustomPrompt="1"/>
          </p:nvPr>
        </p:nvSpPr>
        <p:spPr>
          <a:xfrm>
            <a:off x="374653" y="1727203"/>
            <a:ext cx="4013383" cy="3386665"/>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37" name="Picture Placeholder 6"/>
          <p:cNvSpPr>
            <a:spLocks noGrp="1"/>
          </p:cNvSpPr>
          <p:nvPr>
            <p:ph type="pic" sz="quarter" idx="17" hasCustomPrompt="1"/>
          </p:nvPr>
        </p:nvSpPr>
        <p:spPr>
          <a:xfrm>
            <a:off x="4703902" y="1727203"/>
            <a:ext cx="4013383" cy="3386665"/>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41" name="Text Placeholder 27"/>
          <p:cNvSpPr>
            <a:spLocks noGrp="1"/>
          </p:cNvSpPr>
          <p:nvPr>
            <p:ph type="body" sz="quarter" idx="37" hasCustomPrompt="1"/>
          </p:nvPr>
        </p:nvSpPr>
        <p:spPr>
          <a:xfrm>
            <a:off x="374700" y="5206741"/>
            <a:ext cx="4013336" cy="381065"/>
          </a:xfrm>
          <a:prstGeom prst="rect">
            <a:avLst/>
          </a:prstGeom>
        </p:spPr>
        <p:txBody>
          <a:bodyPr vert="horz"/>
          <a:lstStyle>
            <a:lvl1pPr marL="0" indent="0" algn="ctr">
              <a:buNone/>
              <a:defRPr sz="1100" baseline="0">
                <a:solidFill>
                  <a:schemeClr val="tx1">
                    <a:lumMod val="65000"/>
                    <a:lumOff val="35000"/>
                  </a:schemeClr>
                </a:solidFill>
                <a:latin typeface="Roboto Condensed" panose="02000000000000000000" pitchFamily="2" charset="0"/>
                <a:cs typeface="Roboto Condensed" panose="02000000000000000000" pitchFamily="2" charset="0"/>
              </a:defRPr>
            </a:lvl1pPr>
          </a:lstStyle>
          <a:p>
            <a:pPr lvl="0"/>
            <a:r>
              <a:rPr lang="en-US" dirty="0" smtClean="0"/>
              <a:t> Work Name</a:t>
            </a:r>
            <a:endParaRPr lang="en-US" dirty="0"/>
          </a:p>
        </p:txBody>
      </p:sp>
      <p:sp>
        <p:nvSpPr>
          <p:cNvPr id="42" name="Text Placeholder 27"/>
          <p:cNvSpPr>
            <a:spLocks noGrp="1"/>
          </p:cNvSpPr>
          <p:nvPr>
            <p:ph type="body" sz="quarter" idx="38" hasCustomPrompt="1"/>
          </p:nvPr>
        </p:nvSpPr>
        <p:spPr>
          <a:xfrm>
            <a:off x="374700" y="5435339"/>
            <a:ext cx="4013336" cy="313332"/>
          </a:xfrm>
          <a:prstGeom prst="rect">
            <a:avLst/>
          </a:prstGeom>
        </p:spPr>
        <p:txBody>
          <a:bodyPr vert="horz"/>
          <a:lstStyle>
            <a:lvl1pPr marL="0" indent="0" algn="ctr">
              <a:buNone/>
              <a:defRPr sz="800" baseline="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lvl="0"/>
            <a:r>
              <a:rPr lang="en-US" altLang="ko-KR" dirty="0" smtClean="0"/>
              <a:t>Responsibility 1</a:t>
            </a:r>
            <a:endParaRPr lang="ko-KR" altLang="en-US" dirty="0"/>
          </a:p>
        </p:txBody>
      </p:sp>
      <p:sp>
        <p:nvSpPr>
          <p:cNvPr id="43" name="Text Placeholder 27"/>
          <p:cNvSpPr>
            <a:spLocks noGrp="1"/>
          </p:cNvSpPr>
          <p:nvPr>
            <p:ph type="body" sz="quarter" idx="39" hasCustomPrompt="1"/>
          </p:nvPr>
        </p:nvSpPr>
        <p:spPr>
          <a:xfrm>
            <a:off x="4703902" y="5206741"/>
            <a:ext cx="4013336" cy="381065"/>
          </a:xfrm>
          <a:prstGeom prst="rect">
            <a:avLst/>
          </a:prstGeom>
        </p:spPr>
        <p:txBody>
          <a:bodyPr vert="horz"/>
          <a:lstStyle>
            <a:lvl1pPr marL="0" indent="0" algn="ctr">
              <a:buNone/>
              <a:defRPr sz="1100" baseline="0">
                <a:solidFill>
                  <a:schemeClr val="tx1">
                    <a:lumMod val="65000"/>
                    <a:lumOff val="35000"/>
                  </a:schemeClr>
                </a:solidFill>
                <a:latin typeface="Roboto Condensed" panose="02000000000000000000" pitchFamily="2" charset="0"/>
                <a:cs typeface="Roboto Condensed" panose="02000000000000000000" pitchFamily="2" charset="0"/>
              </a:defRPr>
            </a:lvl1pPr>
          </a:lstStyle>
          <a:p>
            <a:pPr lvl="0"/>
            <a:r>
              <a:rPr lang="en-US" dirty="0" smtClean="0"/>
              <a:t>Work Name</a:t>
            </a:r>
            <a:endParaRPr lang="en-US" dirty="0"/>
          </a:p>
        </p:txBody>
      </p:sp>
      <p:sp>
        <p:nvSpPr>
          <p:cNvPr id="44" name="Text Placeholder 27"/>
          <p:cNvSpPr>
            <a:spLocks noGrp="1"/>
          </p:cNvSpPr>
          <p:nvPr>
            <p:ph type="body" sz="quarter" idx="40" hasCustomPrompt="1"/>
          </p:nvPr>
        </p:nvSpPr>
        <p:spPr>
          <a:xfrm>
            <a:off x="4703902" y="5435339"/>
            <a:ext cx="4013336" cy="313332"/>
          </a:xfrm>
          <a:prstGeom prst="rect">
            <a:avLst/>
          </a:prstGeom>
        </p:spPr>
        <p:txBody>
          <a:bodyPr vert="horz"/>
          <a:lstStyle>
            <a:lvl1pPr marL="0" indent="0" algn="ctr">
              <a:buNone/>
              <a:defRPr sz="800" baseline="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lvl="0"/>
            <a:r>
              <a:rPr lang="en-US" altLang="ko-KR" dirty="0" smtClean="0"/>
              <a:t>Responsibility 1</a:t>
            </a:r>
            <a:endParaRPr lang="ko-KR" altLang="en-US" dirty="0"/>
          </a:p>
        </p:txBody>
      </p:sp>
      <p:sp>
        <p:nvSpPr>
          <p:cNvPr id="10"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11"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38660250"/>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userDrawn="1">
  <p:cSld name="Our Working Type 4">
    <p:spTree>
      <p:nvGrpSpPr>
        <p:cNvPr id="1" name=""/>
        <p:cNvGrpSpPr/>
        <p:nvPr/>
      </p:nvGrpSpPr>
      <p:grpSpPr>
        <a:xfrm>
          <a:off x="0" y="0"/>
          <a:ext cx="0" cy="0"/>
          <a:chOff x="0" y="0"/>
          <a:chExt cx="0" cy="0"/>
        </a:xfrm>
      </p:grpSpPr>
      <p:sp>
        <p:nvSpPr>
          <p:cNvPr id="3" name="Picture Placeholder 6"/>
          <p:cNvSpPr>
            <a:spLocks noGrp="1"/>
          </p:cNvSpPr>
          <p:nvPr>
            <p:ph type="pic" sz="quarter" idx="16" hasCustomPrompt="1"/>
          </p:nvPr>
        </p:nvSpPr>
        <p:spPr>
          <a:xfrm>
            <a:off x="374653" y="1727202"/>
            <a:ext cx="1993898" cy="3386667"/>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0" name="Picture Placeholder 6"/>
          <p:cNvSpPr>
            <a:spLocks noGrp="1"/>
          </p:cNvSpPr>
          <p:nvPr>
            <p:ph type="pic" sz="quarter" idx="32" hasCustomPrompt="1"/>
          </p:nvPr>
        </p:nvSpPr>
        <p:spPr>
          <a:xfrm>
            <a:off x="2510370" y="1727202"/>
            <a:ext cx="1993898" cy="3386667"/>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1" name="Picture Placeholder 6"/>
          <p:cNvSpPr>
            <a:spLocks noGrp="1"/>
          </p:cNvSpPr>
          <p:nvPr>
            <p:ph type="pic" sz="quarter" idx="33" hasCustomPrompt="1"/>
          </p:nvPr>
        </p:nvSpPr>
        <p:spPr>
          <a:xfrm>
            <a:off x="4646086" y="1727202"/>
            <a:ext cx="1993898" cy="3386667"/>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2" name="Picture Placeholder 6"/>
          <p:cNvSpPr>
            <a:spLocks noGrp="1"/>
          </p:cNvSpPr>
          <p:nvPr>
            <p:ph type="pic" sz="quarter" idx="34" hasCustomPrompt="1"/>
          </p:nvPr>
        </p:nvSpPr>
        <p:spPr>
          <a:xfrm>
            <a:off x="6781803" y="1727202"/>
            <a:ext cx="1993898" cy="3386667"/>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4" name="Text Placeholder 27"/>
          <p:cNvSpPr>
            <a:spLocks noGrp="1"/>
          </p:cNvSpPr>
          <p:nvPr>
            <p:ph type="body" sz="quarter" idx="39" hasCustomPrompt="1"/>
          </p:nvPr>
        </p:nvSpPr>
        <p:spPr>
          <a:xfrm>
            <a:off x="6781802" y="5206741"/>
            <a:ext cx="1993899" cy="381065"/>
          </a:xfrm>
          <a:prstGeom prst="rect">
            <a:avLst/>
          </a:prstGeom>
        </p:spPr>
        <p:txBody>
          <a:bodyPr vert="horz"/>
          <a:lstStyle>
            <a:lvl1pPr marL="0" indent="0" algn="ctr">
              <a:buNone/>
              <a:defRPr sz="1100" baseline="0">
                <a:solidFill>
                  <a:schemeClr val="tx1">
                    <a:lumMod val="65000"/>
                    <a:lumOff val="35000"/>
                  </a:schemeClr>
                </a:solidFill>
                <a:latin typeface="Roboto Condensed" panose="02000000000000000000" pitchFamily="2" charset="0"/>
                <a:cs typeface="Roboto Condensed" panose="02000000000000000000" pitchFamily="2" charset="0"/>
              </a:defRPr>
            </a:lvl1pPr>
          </a:lstStyle>
          <a:p>
            <a:pPr lvl="0"/>
            <a:r>
              <a:rPr lang="en-US" dirty="0" smtClean="0"/>
              <a:t>Work Name</a:t>
            </a:r>
            <a:endParaRPr lang="en-US" dirty="0"/>
          </a:p>
        </p:txBody>
      </p:sp>
      <p:sp>
        <p:nvSpPr>
          <p:cNvPr id="15" name="Text Placeholder 27"/>
          <p:cNvSpPr>
            <a:spLocks noGrp="1"/>
          </p:cNvSpPr>
          <p:nvPr>
            <p:ph type="body" sz="quarter" idx="40" hasCustomPrompt="1"/>
          </p:nvPr>
        </p:nvSpPr>
        <p:spPr>
          <a:xfrm>
            <a:off x="6781802" y="5435339"/>
            <a:ext cx="1993899" cy="313332"/>
          </a:xfrm>
          <a:prstGeom prst="rect">
            <a:avLst/>
          </a:prstGeom>
        </p:spPr>
        <p:txBody>
          <a:bodyPr vert="horz"/>
          <a:lstStyle>
            <a:lvl1pPr marL="0" indent="0" algn="ctr">
              <a:buNone/>
              <a:defRPr sz="800" baseline="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lvl="0"/>
            <a:r>
              <a:rPr lang="en-US" altLang="ko-KR" dirty="0" smtClean="0"/>
              <a:t>Responsibility 1</a:t>
            </a:r>
            <a:endParaRPr lang="ko-KR" altLang="en-US" dirty="0"/>
          </a:p>
        </p:txBody>
      </p:sp>
      <p:sp>
        <p:nvSpPr>
          <p:cNvPr id="22" name="Text Placeholder 27"/>
          <p:cNvSpPr>
            <a:spLocks noGrp="1"/>
          </p:cNvSpPr>
          <p:nvPr>
            <p:ph type="body" sz="quarter" idx="41" hasCustomPrompt="1"/>
          </p:nvPr>
        </p:nvSpPr>
        <p:spPr>
          <a:xfrm>
            <a:off x="4646087" y="5206741"/>
            <a:ext cx="1993899" cy="381065"/>
          </a:xfrm>
          <a:prstGeom prst="rect">
            <a:avLst/>
          </a:prstGeom>
        </p:spPr>
        <p:txBody>
          <a:bodyPr vert="horz"/>
          <a:lstStyle>
            <a:lvl1pPr marL="0" indent="0" algn="ctr">
              <a:buNone/>
              <a:defRPr sz="1100" baseline="0">
                <a:solidFill>
                  <a:schemeClr val="tx1">
                    <a:lumMod val="65000"/>
                    <a:lumOff val="35000"/>
                  </a:schemeClr>
                </a:solidFill>
                <a:latin typeface="Roboto Condensed" panose="02000000000000000000" pitchFamily="2" charset="0"/>
                <a:cs typeface="Roboto Condensed" panose="02000000000000000000" pitchFamily="2" charset="0"/>
              </a:defRPr>
            </a:lvl1pPr>
          </a:lstStyle>
          <a:p>
            <a:pPr lvl="0"/>
            <a:r>
              <a:rPr lang="en-US" dirty="0" smtClean="0"/>
              <a:t>Work Name</a:t>
            </a:r>
            <a:endParaRPr lang="en-US" dirty="0"/>
          </a:p>
        </p:txBody>
      </p:sp>
      <p:sp>
        <p:nvSpPr>
          <p:cNvPr id="23" name="Text Placeholder 27"/>
          <p:cNvSpPr>
            <a:spLocks noGrp="1"/>
          </p:cNvSpPr>
          <p:nvPr>
            <p:ph type="body" sz="quarter" idx="42" hasCustomPrompt="1"/>
          </p:nvPr>
        </p:nvSpPr>
        <p:spPr>
          <a:xfrm>
            <a:off x="4646087" y="5435339"/>
            <a:ext cx="1993899" cy="313332"/>
          </a:xfrm>
          <a:prstGeom prst="rect">
            <a:avLst/>
          </a:prstGeom>
        </p:spPr>
        <p:txBody>
          <a:bodyPr vert="horz"/>
          <a:lstStyle>
            <a:lvl1pPr marL="0" indent="0" algn="ctr">
              <a:buNone/>
              <a:defRPr sz="800" baseline="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lvl="0"/>
            <a:r>
              <a:rPr lang="en-US" altLang="ko-KR" dirty="0" smtClean="0"/>
              <a:t>Responsibility 1</a:t>
            </a:r>
            <a:endParaRPr lang="ko-KR" altLang="en-US" dirty="0"/>
          </a:p>
        </p:txBody>
      </p:sp>
      <p:sp>
        <p:nvSpPr>
          <p:cNvPr id="24" name="Text Placeholder 27"/>
          <p:cNvSpPr>
            <a:spLocks noGrp="1"/>
          </p:cNvSpPr>
          <p:nvPr>
            <p:ph type="body" sz="quarter" idx="43" hasCustomPrompt="1"/>
          </p:nvPr>
        </p:nvSpPr>
        <p:spPr>
          <a:xfrm>
            <a:off x="2510369" y="5206741"/>
            <a:ext cx="1993899" cy="381065"/>
          </a:xfrm>
          <a:prstGeom prst="rect">
            <a:avLst/>
          </a:prstGeom>
        </p:spPr>
        <p:txBody>
          <a:bodyPr vert="horz"/>
          <a:lstStyle>
            <a:lvl1pPr marL="0" indent="0" algn="ctr">
              <a:buNone/>
              <a:defRPr sz="1100" baseline="0">
                <a:solidFill>
                  <a:schemeClr val="tx1">
                    <a:lumMod val="65000"/>
                    <a:lumOff val="35000"/>
                  </a:schemeClr>
                </a:solidFill>
                <a:latin typeface="Roboto Condensed" panose="02000000000000000000" pitchFamily="2" charset="0"/>
                <a:cs typeface="Roboto Condensed" panose="02000000000000000000" pitchFamily="2" charset="0"/>
              </a:defRPr>
            </a:lvl1pPr>
          </a:lstStyle>
          <a:p>
            <a:pPr lvl="0"/>
            <a:r>
              <a:rPr lang="en-US" dirty="0" smtClean="0"/>
              <a:t>Work Name</a:t>
            </a:r>
            <a:endParaRPr lang="en-US" dirty="0"/>
          </a:p>
        </p:txBody>
      </p:sp>
      <p:sp>
        <p:nvSpPr>
          <p:cNvPr id="25" name="Text Placeholder 27"/>
          <p:cNvSpPr>
            <a:spLocks noGrp="1"/>
          </p:cNvSpPr>
          <p:nvPr>
            <p:ph type="body" sz="quarter" idx="44" hasCustomPrompt="1"/>
          </p:nvPr>
        </p:nvSpPr>
        <p:spPr>
          <a:xfrm>
            <a:off x="2510369" y="5435339"/>
            <a:ext cx="1993899" cy="313332"/>
          </a:xfrm>
          <a:prstGeom prst="rect">
            <a:avLst/>
          </a:prstGeom>
        </p:spPr>
        <p:txBody>
          <a:bodyPr vert="horz"/>
          <a:lstStyle>
            <a:lvl1pPr marL="0" indent="0" algn="ctr">
              <a:buNone/>
              <a:defRPr sz="800" baseline="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lvl="0"/>
            <a:r>
              <a:rPr lang="en-US" altLang="ko-KR" dirty="0" smtClean="0"/>
              <a:t>Responsibility 1</a:t>
            </a:r>
            <a:endParaRPr lang="ko-KR" altLang="en-US" dirty="0"/>
          </a:p>
        </p:txBody>
      </p:sp>
      <p:sp>
        <p:nvSpPr>
          <p:cNvPr id="26" name="Text Placeholder 27"/>
          <p:cNvSpPr>
            <a:spLocks noGrp="1"/>
          </p:cNvSpPr>
          <p:nvPr>
            <p:ph type="body" sz="quarter" idx="45" hasCustomPrompt="1"/>
          </p:nvPr>
        </p:nvSpPr>
        <p:spPr>
          <a:xfrm>
            <a:off x="374653" y="5206741"/>
            <a:ext cx="1993899" cy="381065"/>
          </a:xfrm>
          <a:prstGeom prst="rect">
            <a:avLst/>
          </a:prstGeom>
        </p:spPr>
        <p:txBody>
          <a:bodyPr vert="horz"/>
          <a:lstStyle>
            <a:lvl1pPr marL="0" indent="0" algn="ctr">
              <a:buNone/>
              <a:defRPr sz="1100" baseline="0">
                <a:solidFill>
                  <a:schemeClr val="tx1">
                    <a:lumMod val="65000"/>
                    <a:lumOff val="35000"/>
                  </a:schemeClr>
                </a:solidFill>
                <a:latin typeface="Roboto Condensed" panose="02000000000000000000" pitchFamily="2" charset="0"/>
                <a:cs typeface="Roboto Condensed" panose="02000000000000000000" pitchFamily="2" charset="0"/>
              </a:defRPr>
            </a:lvl1pPr>
          </a:lstStyle>
          <a:p>
            <a:pPr lvl="0"/>
            <a:r>
              <a:rPr lang="en-US" dirty="0" smtClean="0"/>
              <a:t>Work Name</a:t>
            </a:r>
            <a:endParaRPr lang="en-US" dirty="0"/>
          </a:p>
        </p:txBody>
      </p:sp>
      <p:sp>
        <p:nvSpPr>
          <p:cNvPr id="27" name="Text Placeholder 27"/>
          <p:cNvSpPr>
            <a:spLocks noGrp="1"/>
          </p:cNvSpPr>
          <p:nvPr>
            <p:ph type="body" sz="quarter" idx="46" hasCustomPrompt="1"/>
          </p:nvPr>
        </p:nvSpPr>
        <p:spPr>
          <a:xfrm>
            <a:off x="374653" y="5435339"/>
            <a:ext cx="1993899" cy="313332"/>
          </a:xfrm>
          <a:prstGeom prst="rect">
            <a:avLst/>
          </a:prstGeom>
        </p:spPr>
        <p:txBody>
          <a:bodyPr vert="horz"/>
          <a:lstStyle>
            <a:lvl1pPr marL="0" indent="0" algn="ctr">
              <a:buNone/>
              <a:defRPr sz="800" baseline="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lvl="0"/>
            <a:r>
              <a:rPr lang="en-US" altLang="ko-KR" dirty="0" smtClean="0"/>
              <a:t>Responsibility 1</a:t>
            </a:r>
            <a:endParaRPr lang="ko-KR" altLang="en-US" dirty="0"/>
          </a:p>
        </p:txBody>
      </p:sp>
      <p:sp>
        <p:nvSpPr>
          <p:cNvPr id="16"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17"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3944342947"/>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userDrawn="1">
  <p:cSld name="Our Working Type 5">
    <p:spTree>
      <p:nvGrpSpPr>
        <p:cNvPr id="1" name=""/>
        <p:cNvGrpSpPr/>
        <p:nvPr/>
      </p:nvGrpSpPr>
      <p:grpSpPr>
        <a:xfrm>
          <a:off x="0" y="0"/>
          <a:ext cx="0" cy="0"/>
          <a:chOff x="0" y="0"/>
          <a:chExt cx="0" cy="0"/>
        </a:xfrm>
      </p:grpSpPr>
      <p:sp>
        <p:nvSpPr>
          <p:cNvPr id="3" name="Picture Placeholder 6"/>
          <p:cNvSpPr>
            <a:spLocks noGrp="1"/>
          </p:cNvSpPr>
          <p:nvPr>
            <p:ph type="pic" sz="quarter" idx="16" hasCustomPrompt="1"/>
          </p:nvPr>
        </p:nvSpPr>
        <p:spPr>
          <a:xfrm>
            <a:off x="0" y="1727203"/>
            <a:ext cx="9144000" cy="3386665"/>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5"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6"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878179590"/>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userDrawn="1">
  <p:cSld name="Our Working Type 6">
    <p:spTree>
      <p:nvGrpSpPr>
        <p:cNvPr id="1" name=""/>
        <p:cNvGrpSpPr/>
        <p:nvPr/>
      </p:nvGrpSpPr>
      <p:grpSpPr>
        <a:xfrm>
          <a:off x="0" y="0"/>
          <a:ext cx="0" cy="0"/>
          <a:chOff x="0" y="0"/>
          <a:chExt cx="0" cy="0"/>
        </a:xfrm>
      </p:grpSpPr>
      <p:sp>
        <p:nvSpPr>
          <p:cNvPr id="19"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20"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
        <p:nvSpPr>
          <p:cNvPr id="21" name="그림 개체 틀 8"/>
          <p:cNvSpPr>
            <a:spLocks noGrp="1"/>
          </p:cNvSpPr>
          <p:nvPr>
            <p:ph type="pic" sz="quarter" idx="45" hasCustomPrompt="1"/>
          </p:nvPr>
        </p:nvSpPr>
        <p:spPr>
          <a:xfrm>
            <a:off x="366289" y="2075362"/>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22" name="그림 개체 틀 8"/>
          <p:cNvSpPr>
            <a:spLocks noGrp="1"/>
          </p:cNvSpPr>
          <p:nvPr>
            <p:ph type="pic" sz="quarter" idx="46" hasCustomPrompt="1"/>
          </p:nvPr>
        </p:nvSpPr>
        <p:spPr>
          <a:xfrm>
            <a:off x="1576130" y="2075362"/>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23" name="그림 개체 틀 8"/>
          <p:cNvSpPr>
            <a:spLocks noGrp="1"/>
          </p:cNvSpPr>
          <p:nvPr>
            <p:ph type="pic" sz="quarter" idx="47" hasCustomPrompt="1"/>
          </p:nvPr>
        </p:nvSpPr>
        <p:spPr>
          <a:xfrm>
            <a:off x="2788795" y="2075362"/>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24" name="그림 개체 틀 8"/>
          <p:cNvSpPr>
            <a:spLocks noGrp="1"/>
          </p:cNvSpPr>
          <p:nvPr>
            <p:ph type="pic" sz="quarter" idx="48" hasCustomPrompt="1"/>
          </p:nvPr>
        </p:nvSpPr>
        <p:spPr>
          <a:xfrm>
            <a:off x="3983109" y="2075362"/>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25" name="그림 개체 틀 8"/>
          <p:cNvSpPr>
            <a:spLocks noGrp="1"/>
          </p:cNvSpPr>
          <p:nvPr>
            <p:ph type="pic" sz="quarter" idx="49" hasCustomPrompt="1"/>
          </p:nvPr>
        </p:nvSpPr>
        <p:spPr>
          <a:xfrm>
            <a:off x="5187798" y="2075362"/>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26" name="그림 개체 틀 8"/>
          <p:cNvSpPr>
            <a:spLocks noGrp="1"/>
          </p:cNvSpPr>
          <p:nvPr>
            <p:ph type="pic" sz="quarter" idx="50" hasCustomPrompt="1"/>
          </p:nvPr>
        </p:nvSpPr>
        <p:spPr>
          <a:xfrm>
            <a:off x="6427357" y="2075362"/>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27" name="그림 개체 틀 8"/>
          <p:cNvSpPr>
            <a:spLocks noGrp="1"/>
          </p:cNvSpPr>
          <p:nvPr>
            <p:ph type="pic" sz="quarter" idx="51" hasCustomPrompt="1"/>
          </p:nvPr>
        </p:nvSpPr>
        <p:spPr>
          <a:xfrm>
            <a:off x="7675640" y="2075362"/>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28" name="그림 개체 틀 8"/>
          <p:cNvSpPr>
            <a:spLocks noGrp="1"/>
          </p:cNvSpPr>
          <p:nvPr>
            <p:ph type="pic" sz="quarter" idx="52" hasCustomPrompt="1"/>
          </p:nvPr>
        </p:nvSpPr>
        <p:spPr>
          <a:xfrm>
            <a:off x="366289" y="3478338"/>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29" name="그림 개체 틀 8"/>
          <p:cNvSpPr>
            <a:spLocks noGrp="1"/>
          </p:cNvSpPr>
          <p:nvPr>
            <p:ph type="pic" sz="quarter" idx="53" hasCustomPrompt="1"/>
          </p:nvPr>
        </p:nvSpPr>
        <p:spPr>
          <a:xfrm>
            <a:off x="1576130" y="3478338"/>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30" name="그림 개체 틀 8"/>
          <p:cNvSpPr>
            <a:spLocks noGrp="1"/>
          </p:cNvSpPr>
          <p:nvPr>
            <p:ph type="pic" sz="quarter" idx="54" hasCustomPrompt="1"/>
          </p:nvPr>
        </p:nvSpPr>
        <p:spPr>
          <a:xfrm>
            <a:off x="2788795" y="3478338"/>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31" name="그림 개체 틀 8"/>
          <p:cNvSpPr>
            <a:spLocks noGrp="1"/>
          </p:cNvSpPr>
          <p:nvPr>
            <p:ph type="pic" sz="quarter" idx="55" hasCustomPrompt="1"/>
          </p:nvPr>
        </p:nvSpPr>
        <p:spPr>
          <a:xfrm>
            <a:off x="3983109" y="3478338"/>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32" name="그림 개체 틀 8"/>
          <p:cNvSpPr>
            <a:spLocks noGrp="1"/>
          </p:cNvSpPr>
          <p:nvPr>
            <p:ph type="pic" sz="quarter" idx="56" hasCustomPrompt="1"/>
          </p:nvPr>
        </p:nvSpPr>
        <p:spPr>
          <a:xfrm>
            <a:off x="5187798" y="3478338"/>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33" name="그림 개체 틀 8"/>
          <p:cNvSpPr>
            <a:spLocks noGrp="1"/>
          </p:cNvSpPr>
          <p:nvPr>
            <p:ph type="pic" sz="quarter" idx="57" hasCustomPrompt="1"/>
          </p:nvPr>
        </p:nvSpPr>
        <p:spPr>
          <a:xfrm>
            <a:off x="6427357" y="3478338"/>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34" name="그림 개체 틀 8"/>
          <p:cNvSpPr>
            <a:spLocks noGrp="1"/>
          </p:cNvSpPr>
          <p:nvPr>
            <p:ph type="pic" sz="quarter" idx="58" hasCustomPrompt="1"/>
          </p:nvPr>
        </p:nvSpPr>
        <p:spPr>
          <a:xfrm>
            <a:off x="7675640" y="3478338"/>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Tree>
    <p:extLst>
      <p:ext uri="{BB962C8B-B14F-4D97-AF65-F5344CB8AC3E}">
        <p14:creationId xmlns:p14="http://schemas.microsoft.com/office/powerpoint/2010/main" val="204372708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Sample clean page">
    <p:spTree>
      <p:nvGrpSpPr>
        <p:cNvPr id="1" name=""/>
        <p:cNvGrpSpPr/>
        <p:nvPr/>
      </p:nvGrpSpPr>
      <p:grpSpPr>
        <a:xfrm>
          <a:off x="0" y="0"/>
          <a:ext cx="0" cy="0"/>
          <a:chOff x="0" y="0"/>
          <a:chExt cx="0" cy="0"/>
        </a:xfrm>
      </p:grpSpPr>
      <p:sp>
        <p:nvSpPr>
          <p:cNvPr id="2" name="Rectangle 1"/>
          <p:cNvSpPr/>
          <p:nvPr userDrawn="1"/>
        </p:nvSpPr>
        <p:spPr>
          <a:xfrm>
            <a:off x="0" y="1"/>
            <a:ext cx="9144000" cy="4834467"/>
          </a:xfrm>
          <a:prstGeom prst="rect">
            <a:avLst/>
          </a:prstGeom>
          <a:solidFill>
            <a:schemeClr val="accent3">
              <a:lumMod val="50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dirty="0">
              <a:solidFill>
                <a:srgbClr val="000000"/>
              </a:solidFill>
              <a:latin typeface="Arial" panose="020B0604020202020204" pitchFamily="34" charset="0"/>
            </a:endParaRPr>
          </a:p>
        </p:txBody>
      </p:sp>
      <p:sp>
        <p:nvSpPr>
          <p:cNvPr id="17" name="Title 8"/>
          <p:cNvSpPr>
            <a:spLocks noGrp="1"/>
          </p:cNvSpPr>
          <p:nvPr>
            <p:ph type="title"/>
          </p:nvPr>
        </p:nvSpPr>
        <p:spPr>
          <a:xfrm>
            <a:off x="273050" y="683683"/>
            <a:ext cx="4800600" cy="698500"/>
          </a:xfrm>
          <a:prstGeom prst="rect">
            <a:avLst/>
          </a:prstGeom>
        </p:spPr>
        <p:txBody>
          <a:bodyPr vert="horz"/>
          <a:lstStyle>
            <a:lvl1pPr algn="l">
              <a:defRPr sz="2400">
                <a:solidFill>
                  <a:schemeClr val="bg1"/>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48" name="Text Placeholder 27"/>
          <p:cNvSpPr>
            <a:spLocks noGrp="1"/>
          </p:cNvSpPr>
          <p:nvPr>
            <p:ph type="body" sz="quarter" idx="25" hasCustomPrompt="1"/>
          </p:nvPr>
        </p:nvSpPr>
        <p:spPr>
          <a:xfrm>
            <a:off x="273050" y="1253459"/>
            <a:ext cx="4800600" cy="381065"/>
          </a:xfrm>
          <a:prstGeom prst="rect">
            <a:avLst/>
          </a:prstGeom>
        </p:spPr>
        <p:txBody>
          <a:bodyPr vert="horz"/>
          <a:lstStyle>
            <a:lvl1pPr marL="0" indent="0" algn="l">
              <a:buNone/>
              <a:defRPr sz="900" baseline="0">
                <a:solidFill>
                  <a:srgbClr val="FFFFFF">
                    <a:alpha val="70000"/>
                  </a:srgb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
        <p:nvSpPr>
          <p:cNvPr id="4" name="Picture Placeholder 3"/>
          <p:cNvSpPr>
            <a:spLocks noGrp="1"/>
          </p:cNvSpPr>
          <p:nvPr>
            <p:ph type="pic" sz="quarter" idx="26"/>
          </p:nvPr>
        </p:nvSpPr>
        <p:spPr>
          <a:xfrm>
            <a:off x="3689748" y="1304925"/>
            <a:ext cx="1878806" cy="4421188"/>
          </a:xfrm>
        </p:spPr>
        <p:txBody>
          <a:bodyPr anchor="ctr">
            <a:normAutofit/>
          </a:bodyPr>
          <a:lstStyle>
            <a:lvl1pPr algn="ctr">
              <a:defRPr sz="900"/>
            </a:lvl1pPr>
          </a:lstStyle>
          <a:p>
            <a:endParaRPr lang="en-US"/>
          </a:p>
        </p:txBody>
      </p:sp>
    </p:spTree>
    <p:extLst>
      <p:ext uri="{BB962C8B-B14F-4D97-AF65-F5344CB8AC3E}">
        <p14:creationId xmlns:p14="http://schemas.microsoft.com/office/powerpoint/2010/main" val="3106391464"/>
      </p:ext>
    </p:extLst>
  </p:cSld>
  <p:clrMapOvr>
    <a:masterClrMapping/>
  </p:clrMapOvr>
  <p:timing>
    <p:tnLst>
      <p:par>
        <p:cTn id="1" dur="indefinite" restart="never" nodeType="tmRoot"/>
      </p:par>
    </p:tnLst>
  </p:timing>
</p:sldLayout>
</file>

<file path=ppt/slideLayouts/slideLayout270.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2385362460"/>
      </p:ext>
    </p:extLst>
  </p:cSld>
  <p:clrMapOvr>
    <a:masterClrMapping/>
  </p:clrMapOvr>
  <p:timing>
    <p:tnLst>
      <p:par>
        <p:cTn id="1" dur="indefinite" restart="never" nodeType="tmRoot"/>
      </p:par>
    </p:tnLst>
  </p:timing>
  <p:hf hdr="0" ftr="0" dt="0"/>
</p:sldLayout>
</file>

<file path=ppt/slideLayouts/slideLayout271.xml><?xml version="1.0" encoding="utf-8"?>
<p:sldLayout xmlns:a="http://schemas.openxmlformats.org/drawingml/2006/main" xmlns:r="http://schemas.openxmlformats.org/officeDocument/2006/relationships" xmlns:p="http://schemas.openxmlformats.org/presentationml/2006/main" userDrawn="1">
  <p:cSld name="Text Slide Two Column">
    <p:spTree>
      <p:nvGrpSpPr>
        <p:cNvPr id="1" name=""/>
        <p:cNvGrpSpPr/>
        <p:nvPr/>
      </p:nvGrpSpPr>
      <p:grpSpPr>
        <a:xfrm>
          <a:off x="0" y="0"/>
          <a:ext cx="0" cy="0"/>
          <a:chOff x="0" y="0"/>
          <a:chExt cx="0" cy="0"/>
        </a:xfrm>
      </p:grpSpPr>
      <p:sp>
        <p:nvSpPr>
          <p:cNvPr id="5" name="Picture Placeholder 6"/>
          <p:cNvSpPr>
            <a:spLocks noGrp="1"/>
          </p:cNvSpPr>
          <p:nvPr>
            <p:ph type="pic" sz="quarter" idx="16" hasCustomPrompt="1"/>
          </p:nvPr>
        </p:nvSpPr>
        <p:spPr>
          <a:xfrm>
            <a:off x="374652" y="1727203"/>
            <a:ext cx="4095748" cy="1964265"/>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6"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7"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3546153238"/>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userDrawn="1">
  <p:cSld name="1_Text Slide Two Column">
    <p:spTree>
      <p:nvGrpSpPr>
        <p:cNvPr id="1" name=""/>
        <p:cNvGrpSpPr/>
        <p:nvPr/>
      </p:nvGrpSpPr>
      <p:grpSpPr>
        <a:xfrm>
          <a:off x="0" y="0"/>
          <a:ext cx="0" cy="0"/>
          <a:chOff x="0" y="0"/>
          <a:chExt cx="0" cy="0"/>
        </a:xfrm>
      </p:grpSpPr>
      <p:sp>
        <p:nvSpPr>
          <p:cNvPr id="6" name="Picture Placeholder 6"/>
          <p:cNvSpPr>
            <a:spLocks noGrp="1"/>
          </p:cNvSpPr>
          <p:nvPr>
            <p:ph type="pic" sz="quarter" idx="26" hasCustomPrompt="1"/>
          </p:nvPr>
        </p:nvSpPr>
        <p:spPr>
          <a:xfrm>
            <a:off x="374652" y="1727203"/>
            <a:ext cx="1962148" cy="1964265"/>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7" name="Picture Placeholder 6"/>
          <p:cNvSpPr>
            <a:spLocks noGrp="1"/>
          </p:cNvSpPr>
          <p:nvPr>
            <p:ph type="pic" sz="quarter" idx="27" hasCustomPrompt="1"/>
          </p:nvPr>
        </p:nvSpPr>
        <p:spPr>
          <a:xfrm>
            <a:off x="2508252" y="1727203"/>
            <a:ext cx="1962148" cy="1964265"/>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8"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9"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2428121897"/>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userDrawn="1">
  <p:cSld name="Text Slide Three Column">
    <p:spTree>
      <p:nvGrpSpPr>
        <p:cNvPr id="1" name=""/>
        <p:cNvGrpSpPr/>
        <p:nvPr/>
      </p:nvGrpSpPr>
      <p:grpSpPr>
        <a:xfrm>
          <a:off x="0" y="0"/>
          <a:ext cx="0" cy="0"/>
          <a:chOff x="0" y="0"/>
          <a:chExt cx="0" cy="0"/>
        </a:xfrm>
      </p:grpSpPr>
      <p:sp>
        <p:nvSpPr>
          <p:cNvPr id="6" name="Picture Placeholder 6"/>
          <p:cNvSpPr>
            <a:spLocks noGrp="1"/>
          </p:cNvSpPr>
          <p:nvPr>
            <p:ph type="pic" sz="quarter" idx="26" hasCustomPrompt="1"/>
          </p:nvPr>
        </p:nvSpPr>
        <p:spPr>
          <a:xfrm>
            <a:off x="374652" y="1727203"/>
            <a:ext cx="2635248" cy="1964265"/>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5"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7"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290209714"/>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4158394030"/>
      </p:ext>
    </p:extLst>
  </p:cSld>
  <p:clrMapOvr>
    <a:masterClrMapping/>
  </p:clrMapOvr>
  <p:timing>
    <p:tnLst>
      <p:par>
        <p:cTn id="1" dur="indefinite" restart="never" nodeType="tmRoot"/>
      </p:par>
    </p:tnLst>
  </p:timing>
  <p:hf hdr="0" ftr="0" dt="0"/>
</p:sldLayout>
</file>

<file path=ppt/slideLayouts/slideLayout275.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1375377751"/>
      </p:ext>
    </p:extLst>
  </p:cSld>
  <p:clrMapOvr>
    <a:masterClrMapping/>
  </p:clrMapOvr>
  <p:timing>
    <p:tnLst>
      <p:par>
        <p:cTn id="1" dur="indefinite" restart="never" nodeType="tmRoot"/>
      </p:par>
    </p:tnLst>
  </p:timing>
  <p:hf hdr="0" ftr="0" dt="0"/>
</p:sldLayout>
</file>

<file path=ppt/slideLayouts/slideLayout276.xml><?xml version="1.0" encoding="utf-8"?>
<p:sldLayout xmlns:a="http://schemas.openxmlformats.org/drawingml/2006/main" xmlns:r="http://schemas.openxmlformats.org/officeDocument/2006/relationships" xmlns:p="http://schemas.openxmlformats.org/presentationml/2006/main" userDrawn="1">
  <p:cSld name="7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3711389969"/>
      </p:ext>
    </p:extLst>
  </p:cSld>
  <p:clrMapOvr>
    <a:masterClrMapping/>
  </p:clrMapOvr>
  <p:timing>
    <p:tnLst>
      <p:par>
        <p:cTn id="1" dur="indefinite" restart="never" nodeType="tmRoot"/>
      </p:par>
    </p:tnLst>
  </p:timing>
  <p:hf hdr="0" ftr="0" dt="0"/>
</p:sldLayout>
</file>

<file path=ppt/slideLayouts/slideLayout277.xml><?xml version="1.0" encoding="utf-8"?>
<p:sldLayout xmlns:a="http://schemas.openxmlformats.org/drawingml/2006/main" xmlns:r="http://schemas.openxmlformats.org/officeDocument/2006/relationships" xmlns:p="http://schemas.openxmlformats.org/presentationml/2006/main" userDrawn="1">
  <p:cSld name="8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3905242602"/>
      </p:ext>
    </p:extLst>
  </p:cSld>
  <p:clrMapOvr>
    <a:masterClrMapping/>
  </p:clrMapOvr>
  <p:timing>
    <p:tnLst>
      <p:par>
        <p:cTn id="1" dur="indefinite" restart="never" nodeType="tmRoot"/>
      </p:par>
    </p:tnLst>
  </p:timing>
  <p:hf hdr="0" ftr="0" dt="0"/>
</p:sldLayout>
</file>

<file path=ppt/slideLayouts/slideLayout278.xml><?xml version="1.0" encoding="utf-8"?>
<p:sldLayout xmlns:a="http://schemas.openxmlformats.org/drawingml/2006/main" xmlns:r="http://schemas.openxmlformats.org/officeDocument/2006/relationships" xmlns:p="http://schemas.openxmlformats.org/presentationml/2006/main" userDrawn="1">
  <p:cSld name="9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2163132168"/>
      </p:ext>
    </p:extLst>
  </p:cSld>
  <p:clrMapOvr>
    <a:masterClrMapping/>
  </p:clrMapOvr>
  <p:timing>
    <p:tnLst>
      <p:par>
        <p:cTn id="1" dur="indefinite" restart="never" nodeType="tmRoot"/>
      </p:par>
    </p:tnLst>
  </p:timing>
  <p:hf hdr="0" ftr="0" dt="0"/>
</p:sldLayout>
</file>

<file path=ppt/slideLayouts/slideLayout279.xml><?xml version="1.0" encoding="utf-8"?>
<p:sldLayout xmlns:a="http://schemas.openxmlformats.org/drawingml/2006/main" xmlns:r="http://schemas.openxmlformats.org/officeDocument/2006/relationships" xmlns:p="http://schemas.openxmlformats.org/presentationml/2006/main" userDrawn="1">
  <p:cSld name="10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3582427123"/>
      </p:ext>
    </p:extLst>
  </p:cSld>
  <p:clrMapOvr>
    <a:masterClrMapping/>
  </p:clrMapOvr>
  <p:timing>
    <p:tnLst>
      <p:par>
        <p:cTn id="1" dur="indefinite" restart="never" nodeType="tmRoot"/>
      </p:par>
    </p:tnLst>
  </p:timing>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Introduction">
    <p:spTree>
      <p:nvGrpSpPr>
        <p:cNvPr id="1" name=""/>
        <p:cNvGrpSpPr/>
        <p:nvPr/>
      </p:nvGrpSpPr>
      <p:grpSpPr>
        <a:xfrm>
          <a:off x="0" y="0"/>
          <a:ext cx="0" cy="0"/>
          <a:chOff x="0" y="0"/>
          <a:chExt cx="0" cy="0"/>
        </a:xfrm>
      </p:grpSpPr>
      <p:sp>
        <p:nvSpPr>
          <p:cNvPr id="4" name="Rectangle 3"/>
          <p:cNvSpPr/>
          <p:nvPr userDrawn="1"/>
        </p:nvSpPr>
        <p:spPr>
          <a:xfrm>
            <a:off x="0" y="3937000"/>
            <a:ext cx="9144000" cy="2921000"/>
          </a:xfrm>
          <a:prstGeom prst="rect">
            <a:avLst/>
          </a:prstGeom>
          <a:solidFill>
            <a:srgbClr val="1B283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defTabSz="914175" rtl="0"/>
            <a:endParaRPr lang="en-US">
              <a:solidFill>
                <a:prstClr val="white"/>
              </a:solidFill>
            </a:endParaRPr>
          </a:p>
        </p:txBody>
      </p:sp>
      <p:sp>
        <p:nvSpPr>
          <p:cNvPr id="6" name="Picture Placeholder 5"/>
          <p:cNvSpPr>
            <a:spLocks noGrp="1"/>
          </p:cNvSpPr>
          <p:nvPr>
            <p:ph type="pic" sz="quarter" idx="10" hasCustomPrompt="1"/>
          </p:nvPr>
        </p:nvSpPr>
        <p:spPr>
          <a:xfrm>
            <a:off x="0" y="0"/>
            <a:ext cx="9144000" cy="3937000"/>
          </a:xfrm>
          <a:prstGeom prst="rect">
            <a:avLst/>
          </a:prstGeom>
        </p:spPr>
        <p:txBody>
          <a:bodyPr lIns="91422" tIns="45711" rIns="91422" bIns="45711" anchor="ctr"/>
          <a:lstStyle>
            <a:lvl1pPr marL="0" indent="0" algn="ctr">
              <a:buNone/>
              <a:defRPr lang="en-US" sz="800" dirty="0">
                <a:solidFill>
                  <a:schemeClr val="tx1">
                    <a:lumMod val="60000"/>
                    <a:lumOff val="40000"/>
                  </a:schemeClr>
                </a:solidFill>
              </a:defRPr>
            </a:lvl1pPr>
          </a:lstStyle>
          <a:p>
            <a:r>
              <a:rPr lang="en-US" dirty="0" smtClean="0"/>
              <a:t>Insert Image</a:t>
            </a:r>
            <a:endParaRPr lang="en-US" dirty="0"/>
          </a:p>
        </p:txBody>
      </p:sp>
      <p:sp>
        <p:nvSpPr>
          <p:cNvPr id="5" name="Text Placeholder 10"/>
          <p:cNvSpPr>
            <a:spLocks noGrp="1"/>
          </p:cNvSpPr>
          <p:nvPr>
            <p:ph type="body" sz="quarter" idx="14"/>
          </p:nvPr>
        </p:nvSpPr>
        <p:spPr>
          <a:xfrm>
            <a:off x="250031" y="4639050"/>
            <a:ext cx="8178929" cy="280985"/>
          </a:xfrm>
          <a:prstGeom prst="rect">
            <a:avLst/>
          </a:prstGeom>
        </p:spPr>
        <p:txBody>
          <a:bodyPr lIns="0" tIns="0" rIns="0" bIns="0">
            <a:normAutofit/>
          </a:bodyPr>
          <a:lstStyle>
            <a:lvl1pPr marL="0" indent="0" algn="l" defTabSz="685800" rtl="0" eaLnBrk="1" latinLnBrk="0" hangingPunct="1">
              <a:buNone/>
              <a:defRPr lang="id-ID" sz="1050" b="0" kern="1200" dirty="0">
                <a:solidFill>
                  <a:schemeClr val="bg1">
                    <a:lumMod val="65000"/>
                  </a:schemeClr>
                </a:solidFill>
                <a:latin typeface="Source Sans Pro Light" panose="020B0403030403020204" pitchFamily="34" charset="0"/>
                <a:ea typeface="+mn-ea"/>
                <a:cs typeface="+mn-cs"/>
              </a:defRPr>
            </a:lvl1pPr>
          </a:lstStyle>
          <a:p>
            <a:pPr lvl="0"/>
            <a:endParaRPr lang="id-ID" dirty="0"/>
          </a:p>
        </p:txBody>
      </p:sp>
      <p:sp>
        <p:nvSpPr>
          <p:cNvPr id="7" name="Text Placeholder 10"/>
          <p:cNvSpPr>
            <a:spLocks noGrp="1"/>
          </p:cNvSpPr>
          <p:nvPr>
            <p:ph type="body" sz="quarter" idx="13"/>
          </p:nvPr>
        </p:nvSpPr>
        <p:spPr>
          <a:xfrm>
            <a:off x="250032" y="4194549"/>
            <a:ext cx="8178929" cy="444500"/>
          </a:xfrm>
          <a:prstGeom prst="rect">
            <a:avLst/>
          </a:prstGeom>
        </p:spPr>
        <p:txBody>
          <a:bodyPr lIns="0" tIns="0" rIns="0" bIns="0">
            <a:noAutofit/>
          </a:bodyPr>
          <a:lstStyle>
            <a:lvl1pPr marL="0" indent="0" algn="l" defTabSz="457082" rtl="0" eaLnBrk="1" latinLnBrk="0" hangingPunct="1">
              <a:spcBef>
                <a:spcPct val="20000"/>
              </a:spcBef>
              <a:buFont typeface="Arial"/>
              <a:buNone/>
              <a:defRPr lang="id-ID" sz="2100" b="0" kern="1200" dirty="0">
                <a:solidFill>
                  <a:schemeClr val="tx1">
                    <a:lumMod val="65000"/>
                    <a:lumOff val="35000"/>
                  </a:schemeClr>
                </a:solidFill>
                <a:latin typeface="Source Sans Pro" panose="020B0503030403020204" pitchFamily="34" charset="0"/>
                <a:ea typeface="Segoe UI" panose="020B0502040204020203" pitchFamily="34" charset="0"/>
                <a:cs typeface="Segoe UI Semilight" panose="020B0402040204020203" pitchFamily="34" charset="0"/>
              </a:defRPr>
            </a:lvl1pPr>
          </a:lstStyle>
          <a:p>
            <a:pPr lvl="0"/>
            <a:endParaRPr lang="id-ID" dirty="0"/>
          </a:p>
        </p:txBody>
      </p:sp>
    </p:spTree>
    <p:extLst>
      <p:ext uri="{BB962C8B-B14F-4D97-AF65-F5344CB8AC3E}">
        <p14:creationId xmlns:p14="http://schemas.microsoft.com/office/powerpoint/2010/main" val="356470089"/>
      </p:ext>
    </p:extLst>
  </p:cSld>
  <p:clrMapOvr>
    <a:masterClrMapping/>
  </p:clrMapOvr>
  <p:timing>
    <p:tnLst>
      <p:par>
        <p:cTn id="1" dur="indefinite" restart="never" nodeType="tmRoot"/>
      </p:par>
    </p:tnLst>
  </p:timing>
</p:sldLayout>
</file>

<file path=ppt/slideLayouts/slideLayout280.xml><?xml version="1.0" encoding="utf-8"?>
<p:sldLayout xmlns:a="http://schemas.openxmlformats.org/drawingml/2006/main" xmlns:r="http://schemas.openxmlformats.org/officeDocument/2006/relationships" xmlns:p="http://schemas.openxmlformats.org/presentationml/2006/main" userDrawn="1">
  <p:cSld name="11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1866648674"/>
      </p:ext>
    </p:extLst>
  </p:cSld>
  <p:clrMapOvr>
    <a:masterClrMapping/>
  </p:clrMapOvr>
  <p:timing>
    <p:tnLst>
      <p:par>
        <p:cTn id="1" dur="indefinite" restart="never" nodeType="tmRoot"/>
      </p:par>
    </p:tnLst>
  </p:timing>
  <p:hf hdr="0" ftr="0" dt="0"/>
</p:sldLayout>
</file>

<file path=ppt/slideLayouts/slideLayout281.xml><?xml version="1.0" encoding="utf-8"?>
<p:sldLayout xmlns:a="http://schemas.openxmlformats.org/drawingml/2006/main" xmlns:r="http://schemas.openxmlformats.org/officeDocument/2006/relationships" xmlns:p="http://schemas.openxmlformats.org/presentationml/2006/main" userDrawn="1">
  <p:cSld name="12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4074859930"/>
      </p:ext>
    </p:extLst>
  </p:cSld>
  <p:clrMapOvr>
    <a:masterClrMapping/>
  </p:clrMapOvr>
  <p:timing>
    <p:tnLst>
      <p:par>
        <p:cTn id="1" dur="indefinite" restart="never" nodeType="tmRoot"/>
      </p:par>
    </p:tnLst>
  </p:timing>
  <p:hf hdr="0" ftr="0" dt="0"/>
</p:sldLayout>
</file>

<file path=ppt/slideLayouts/slideLayout282.xml><?xml version="1.0" encoding="utf-8"?>
<p:sldLayout xmlns:a="http://schemas.openxmlformats.org/drawingml/2006/main" xmlns:r="http://schemas.openxmlformats.org/officeDocument/2006/relationships" xmlns:p="http://schemas.openxmlformats.org/presentationml/2006/main" userDrawn="1">
  <p:cSld name="13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4203608587"/>
      </p:ext>
    </p:extLst>
  </p:cSld>
  <p:clrMapOvr>
    <a:masterClrMapping/>
  </p:clrMapOvr>
  <p:timing>
    <p:tnLst>
      <p:par>
        <p:cTn id="1" dur="indefinite" restart="never" nodeType="tmRoot"/>
      </p:par>
    </p:tnLst>
  </p:timing>
  <p:hf hdr="0" ftr="0" dt="0"/>
</p:sldLayout>
</file>

<file path=ppt/slideLayouts/slideLayout283.xml><?xml version="1.0" encoding="utf-8"?>
<p:sldLayout xmlns:a="http://schemas.openxmlformats.org/drawingml/2006/main" xmlns:r="http://schemas.openxmlformats.org/officeDocument/2006/relationships" xmlns:p="http://schemas.openxmlformats.org/presentationml/2006/main" userDrawn="1">
  <p:cSld name="14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3628595263"/>
      </p:ext>
    </p:extLst>
  </p:cSld>
  <p:clrMapOvr>
    <a:masterClrMapping/>
  </p:clrMapOvr>
  <p:timing>
    <p:tnLst>
      <p:par>
        <p:cTn id="1" dur="indefinite" restart="never" nodeType="tmRoot"/>
      </p:par>
    </p:tnLst>
  </p:timing>
  <p:hf hdr="0" ftr="0" dt="0"/>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cxnSp>
        <p:nvCxnSpPr>
          <p:cNvPr id="6" name="Straight Connector 5"/>
          <p:cNvCxnSpPr/>
          <p:nvPr userDrawn="1"/>
        </p:nvCxnSpPr>
        <p:spPr>
          <a:xfrm>
            <a:off x="4562161" y="2809236"/>
            <a:ext cx="0" cy="1800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rot="5400000">
            <a:off x="4458216" y="2662071"/>
            <a:ext cx="0" cy="3969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484854" y="4351517"/>
            <a:ext cx="0" cy="1188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421285" y="4344627"/>
            <a:ext cx="0" cy="1188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rot="5400000">
            <a:off x="6098072" y="5191620"/>
            <a:ext cx="0" cy="675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rot="5400000">
            <a:off x="2804072" y="5202017"/>
            <a:ext cx="0" cy="675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rot="5400000">
            <a:off x="1356458" y="3090264"/>
            <a:ext cx="0" cy="1485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rot="5400000">
            <a:off x="7607955" y="3026397"/>
            <a:ext cx="0" cy="1485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8350455" y="3759372"/>
            <a:ext cx="0" cy="1800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618407" y="3807903"/>
            <a:ext cx="0" cy="1800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937171" y="5279928"/>
            <a:ext cx="0" cy="675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a:off x="8020099" y="5212347"/>
            <a:ext cx="0" cy="675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1445267" y="6020403"/>
            <a:ext cx="0" cy="1188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3497555" y="6020403"/>
            <a:ext cx="0" cy="1188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5478425" y="6046941"/>
            <a:ext cx="0" cy="1188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7470510" y="6046941"/>
            <a:ext cx="0" cy="1188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22" name="Group 21"/>
          <p:cNvGrpSpPr/>
          <p:nvPr userDrawn="1"/>
        </p:nvGrpSpPr>
        <p:grpSpPr>
          <a:xfrm>
            <a:off x="4088312" y="1597074"/>
            <a:ext cx="1035483" cy="1371820"/>
            <a:chOff x="5804072" y="1713885"/>
            <a:chExt cx="1380644" cy="1371820"/>
          </a:xfrm>
        </p:grpSpPr>
        <p:sp>
          <p:nvSpPr>
            <p:cNvPr id="23" name="Round Diagonal Corner Rectangle 22"/>
            <p:cNvSpPr/>
            <p:nvPr/>
          </p:nvSpPr>
          <p:spPr>
            <a:xfrm>
              <a:off x="5921116" y="1713885"/>
              <a:ext cx="1263600" cy="1263894"/>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sp>
          <p:nvSpPr>
            <p:cNvPr id="24" name="Round Diagonal Corner Rectangle 23"/>
            <p:cNvSpPr/>
            <p:nvPr/>
          </p:nvSpPr>
          <p:spPr>
            <a:xfrm>
              <a:off x="5804072" y="1821811"/>
              <a:ext cx="1263600" cy="1263894"/>
            </a:xfrm>
            <a:prstGeom prst="round2DiagRect">
              <a:avLst/>
            </a:prstGeom>
            <a:solidFill>
              <a:schemeClr val="tx1">
                <a:lumMod val="50000"/>
              </a:schemeClr>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grpSp>
      <p:grpSp>
        <p:nvGrpSpPr>
          <p:cNvPr id="25" name="Group 24"/>
          <p:cNvGrpSpPr>
            <a:grpSpLocks noChangeAspect="1"/>
          </p:cNvGrpSpPr>
          <p:nvPr userDrawn="1"/>
        </p:nvGrpSpPr>
        <p:grpSpPr>
          <a:xfrm>
            <a:off x="2077528" y="3143064"/>
            <a:ext cx="923905" cy="1224000"/>
            <a:chOff x="5804072" y="1713885"/>
            <a:chExt cx="1380644" cy="1371820"/>
          </a:xfrm>
        </p:grpSpPr>
        <p:sp>
          <p:nvSpPr>
            <p:cNvPr id="26" name="Round Diagonal Corner Rectangle 25"/>
            <p:cNvSpPr/>
            <p:nvPr/>
          </p:nvSpPr>
          <p:spPr>
            <a:xfrm>
              <a:off x="5921116" y="1713885"/>
              <a:ext cx="1263600" cy="1263894"/>
            </a:xfrm>
            <a:prstGeom prst="round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sp>
          <p:nvSpPr>
            <p:cNvPr id="27" name="Round Diagonal Corner Rectangle 26"/>
            <p:cNvSpPr/>
            <p:nvPr/>
          </p:nvSpPr>
          <p:spPr>
            <a:xfrm>
              <a:off x="5804072" y="1821811"/>
              <a:ext cx="1263600" cy="1263894"/>
            </a:xfrm>
            <a:prstGeom prst="round2DiagRect">
              <a:avLst/>
            </a:prstGeom>
            <a:solidFill>
              <a:schemeClr val="tx1">
                <a:lumMod val="50000"/>
              </a:schemeClr>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grpSp>
      <p:grpSp>
        <p:nvGrpSpPr>
          <p:cNvPr id="28" name="Group 27"/>
          <p:cNvGrpSpPr>
            <a:grpSpLocks noChangeAspect="1"/>
          </p:cNvGrpSpPr>
          <p:nvPr userDrawn="1"/>
        </p:nvGrpSpPr>
        <p:grpSpPr>
          <a:xfrm>
            <a:off x="6020133" y="3179819"/>
            <a:ext cx="923905" cy="1224000"/>
            <a:chOff x="5804072" y="1713885"/>
            <a:chExt cx="1380644" cy="1371820"/>
          </a:xfrm>
        </p:grpSpPr>
        <p:sp>
          <p:nvSpPr>
            <p:cNvPr id="29" name="Round Diagonal Corner Rectangle 28"/>
            <p:cNvSpPr/>
            <p:nvPr/>
          </p:nvSpPr>
          <p:spPr>
            <a:xfrm>
              <a:off x="5921116" y="1713885"/>
              <a:ext cx="1263600" cy="1263894"/>
            </a:xfrm>
            <a:prstGeom prst="round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sp>
          <p:nvSpPr>
            <p:cNvPr id="30" name="Round Diagonal Corner Rectangle 29"/>
            <p:cNvSpPr/>
            <p:nvPr/>
          </p:nvSpPr>
          <p:spPr>
            <a:xfrm>
              <a:off x="5804072" y="1821811"/>
              <a:ext cx="1263600" cy="1263894"/>
            </a:xfrm>
            <a:prstGeom prst="round2DiagRect">
              <a:avLst/>
            </a:prstGeom>
            <a:solidFill>
              <a:schemeClr val="tx1">
                <a:lumMod val="50000"/>
              </a:schemeClr>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grpSp>
      <p:grpSp>
        <p:nvGrpSpPr>
          <p:cNvPr id="31" name="Group 30"/>
          <p:cNvGrpSpPr>
            <a:grpSpLocks noChangeAspect="1"/>
          </p:cNvGrpSpPr>
          <p:nvPr userDrawn="1"/>
        </p:nvGrpSpPr>
        <p:grpSpPr>
          <a:xfrm>
            <a:off x="1039240" y="4907212"/>
            <a:ext cx="923905" cy="1224000"/>
            <a:chOff x="5804072" y="1713885"/>
            <a:chExt cx="1380644" cy="1371820"/>
          </a:xfrm>
        </p:grpSpPr>
        <p:sp>
          <p:nvSpPr>
            <p:cNvPr id="32" name="Round Diagonal Corner Rectangle 31"/>
            <p:cNvSpPr/>
            <p:nvPr/>
          </p:nvSpPr>
          <p:spPr>
            <a:xfrm>
              <a:off x="5921116" y="1713885"/>
              <a:ext cx="1263600" cy="1263894"/>
            </a:xfrm>
            <a:prstGeom prst="round2Diag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sp>
          <p:nvSpPr>
            <p:cNvPr id="33" name="Round Diagonal Corner Rectangle 32"/>
            <p:cNvSpPr/>
            <p:nvPr/>
          </p:nvSpPr>
          <p:spPr>
            <a:xfrm>
              <a:off x="5804072" y="1821811"/>
              <a:ext cx="1263600" cy="1263894"/>
            </a:xfrm>
            <a:prstGeom prst="round2DiagRect">
              <a:avLst/>
            </a:prstGeom>
            <a:solidFill>
              <a:schemeClr val="tx1">
                <a:lumMod val="50000"/>
              </a:schemeClr>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grpSp>
      <p:grpSp>
        <p:nvGrpSpPr>
          <p:cNvPr id="34" name="Group 33"/>
          <p:cNvGrpSpPr>
            <a:grpSpLocks noChangeAspect="1"/>
          </p:cNvGrpSpPr>
          <p:nvPr userDrawn="1"/>
        </p:nvGrpSpPr>
        <p:grpSpPr>
          <a:xfrm>
            <a:off x="3072460" y="4907212"/>
            <a:ext cx="923905" cy="1224000"/>
            <a:chOff x="5804072" y="1713885"/>
            <a:chExt cx="1380644" cy="1371820"/>
          </a:xfrm>
        </p:grpSpPr>
        <p:sp>
          <p:nvSpPr>
            <p:cNvPr id="35" name="Round Diagonal Corner Rectangle 34"/>
            <p:cNvSpPr/>
            <p:nvPr/>
          </p:nvSpPr>
          <p:spPr>
            <a:xfrm>
              <a:off x="5921116" y="1713885"/>
              <a:ext cx="1263600" cy="1263894"/>
            </a:xfrm>
            <a:prstGeom prst="round2Diag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sp>
          <p:nvSpPr>
            <p:cNvPr id="36" name="Round Diagonal Corner Rectangle 35"/>
            <p:cNvSpPr/>
            <p:nvPr/>
          </p:nvSpPr>
          <p:spPr>
            <a:xfrm>
              <a:off x="5804072" y="1821811"/>
              <a:ext cx="1263600" cy="1263894"/>
            </a:xfrm>
            <a:prstGeom prst="round2DiagRect">
              <a:avLst/>
            </a:prstGeom>
            <a:solidFill>
              <a:schemeClr val="tx1">
                <a:lumMod val="50000"/>
              </a:schemeClr>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grpSp>
      <p:grpSp>
        <p:nvGrpSpPr>
          <p:cNvPr id="37" name="Group 36"/>
          <p:cNvGrpSpPr>
            <a:grpSpLocks noChangeAspect="1"/>
          </p:cNvGrpSpPr>
          <p:nvPr userDrawn="1"/>
        </p:nvGrpSpPr>
        <p:grpSpPr>
          <a:xfrm>
            <a:off x="5050728" y="4919237"/>
            <a:ext cx="923905" cy="1224000"/>
            <a:chOff x="5804072" y="1713885"/>
            <a:chExt cx="1380644" cy="1371820"/>
          </a:xfrm>
        </p:grpSpPr>
        <p:sp>
          <p:nvSpPr>
            <p:cNvPr id="38" name="Round Diagonal Corner Rectangle 37"/>
            <p:cNvSpPr/>
            <p:nvPr/>
          </p:nvSpPr>
          <p:spPr>
            <a:xfrm>
              <a:off x="5921116" y="1713885"/>
              <a:ext cx="1263600" cy="1263894"/>
            </a:xfrm>
            <a:prstGeom prst="round2Diag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sp>
          <p:nvSpPr>
            <p:cNvPr id="39" name="Round Diagonal Corner Rectangle 38"/>
            <p:cNvSpPr/>
            <p:nvPr/>
          </p:nvSpPr>
          <p:spPr>
            <a:xfrm>
              <a:off x="5804072" y="1821811"/>
              <a:ext cx="1263600" cy="1263894"/>
            </a:xfrm>
            <a:prstGeom prst="round2DiagRect">
              <a:avLst/>
            </a:prstGeom>
            <a:solidFill>
              <a:schemeClr val="tx1">
                <a:lumMod val="50000"/>
              </a:schemeClr>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grpSp>
      <p:grpSp>
        <p:nvGrpSpPr>
          <p:cNvPr id="40" name="Group 39"/>
          <p:cNvGrpSpPr>
            <a:grpSpLocks noChangeAspect="1"/>
          </p:cNvGrpSpPr>
          <p:nvPr userDrawn="1"/>
        </p:nvGrpSpPr>
        <p:grpSpPr>
          <a:xfrm>
            <a:off x="7047508" y="4919237"/>
            <a:ext cx="923905" cy="1224000"/>
            <a:chOff x="5804072" y="1713885"/>
            <a:chExt cx="1380644" cy="1371820"/>
          </a:xfrm>
        </p:grpSpPr>
        <p:sp>
          <p:nvSpPr>
            <p:cNvPr id="41" name="Round Diagonal Corner Rectangle 40"/>
            <p:cNvSpPr/>
            <p:nvPr/>
          </p:nvSpPr>
          <p:spPr>
            <a:xfrm>
              <a:off x="5921116" y="1713885"/>
              <a:ext cx="1263600" cy="1263894"/>
            </a:xfrm>
            <a:prstGeom prst="round2Diag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sp>
          <p:nvSpPr>
            <p:cNvPr id="42" name="Round Diagonal Corner Rectangle 41"/>
            <p:cNvSpPr/>
            <p:nvPr/>
          </p:nvSpPr>
          <p:spPr>
            <a:xfrm>
              <a:off x="5804072" y="1821811"/>
              <a:ext cx="1263600" cy="1263894"/>
            </a:xfrm>
            <a:prstGeom prst="round2DiagRect">
              <a:avLst/>
            </a:prstGeom>
            <a:solidFill>
              <a:schemeClr val="tx1">
                <a:lumMod val="50000"/>
              </a:schemeClr>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grpSp>
      <p:sp>
        <p:nvSpPr>
          <p:cNvPr id="43" name="Freeform 42"/>
          <p:cNvSpPr/>
          <p:nvPr userDrawn="1"/>
        </p:nvSpPr>
        <p:spPr>
          <a:xfrm>
            <a:off x="5211577" y="1947670"/>
            <a:ext cx="1004167" cy="701913"/>
          </a:xfrm>
          <a:custGeom>
            <a:avLst/>
            <a:gdLst>
              <a:gd name="connsiteX0" fmla="*/ 0 w 1864090"/>
              <a:gd name="connsiteY0" fmla="*/ 0 h 1242727"/>
              <a:gd name="connsiteX1" fmla="*/ 1864090 w 1864090"/>
              <a:gd name="connsiteY1" fmla="*/ 0 h 1242727"/>
              <a:gd name="connsiteX2" fmla="*/ 1864090 w 1864090"/>
              <a:gd name="connsiteY2" fmla="*/ 1242727 h 1242727"/>
              <a:gd name="connsiteX3" fmla="*/ 0 w 1864090"/>
              <a:gd name="connsiteY3" fmla="*/ 1242727 h 1242727"/>
              <a:gd name="connsiteX4" fmla="*/ 0 w 1864090"/>
              <a:gd name="connsiteY4" fmla="*/ 0 h 1242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090" h="1242727">
                <a:moveTo>
                  <a:pt x="0" y="0"/>
                </a:moveTo>
                <a:lnTo>
                  <a:pt x="1864090" y="0"/>
                </a:lnTo>
                <a:lnTo>
                  <a:pt x="1864090" y="1242727"/>
                </a:lnTo>
                <a:lnTo>
                  <a:pt x="0" y="12427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algn="l" defTabSz="533387" rtl="0">
              <a:lnSpc>
                <a:spcPct val="70000"/>
              </a:lnSpc>
              <a:spcBef>
                <a:spcPct val="0"/>
              </a:spcBef>
              <a:spcAft>
                <a:spcPct val="35000"/>
              </a:spcAft>
            </a:pPr>
            <a:r>
              <a:rPr lang="id-ID" sz="1050" dirty="0">
                <a:solidFill>
                  <a:srgbClr val="18AA9D"/>
                </a:solidFill>
                <a:latin typeface="Roboto Condensed" panose="02000000000000000000" pitchFamily="2" charset="0"/>
                <a:cs typeface="Arial"/>
              </a:rPr>
              <a:t>ARYA KAMANDANU</a:t>
            </a:r>
          </a:p>
          <a:p>
            <a:pPr algn="l" defTabSz="533387" rtl="0">
              <a:lnSpc>
                <a:spcPct val="70000"/>
              </a:lnSpc>
              <a:spcBef>
                <a:spcPct val="0"/>
              </a:spcBef>
              <a:spcAft>
                <a:spcPct val="35000"/>
              </a:spcAft>
            </a:pPr>
            <a:r>
              <a:rPr lang="id-ID" sz="900" dirty="0">
                <a:solidFill>
                  <a:prstClr val="white">
                    <a:lumMod val="75000"/>
                  </a:prstClr>
                </a:solidFill>
                <a:latin typeface="Arial" panose="020B0604020202020204" pitchFamily="34" charset="0"/>
              </a:rPr>
              <a:t>CEO</a:t>
            </a:r>
          </a:p>
        </p:txBody>
      </p:sp>
      <p:sp>
        <p:nvSpPr>
          <p:cNvPr id="44" name="Freeform 43"/>
          <p:cNvSpPr/>
          <p:nvPr userDrawn="1"/>
        </p:nvSpPr>
        <p:spPr>
          <a:xfrm>
            <a:off x="3048495" y="3622043"/>
            <a:ext cx="992932" cy="415960"/>
          </a:xfrm>
          <a:custGeom>
            <a:avLst/>
            <a:gdLst>
              <a:gd name="connsiteX0" fmla="*/ 0 w 1864090"/>
              <a:gd name="connsiteY0" fmla="*/ 0 h 1242727"/>
              <a:gd name="connsiteX1" fmla="*/ 1864090 w 1864090"/>
              <a:gd name="connsiteY1" fmla="*/ 0 h 1242727"/>
              <a:gd name="connsiteX2" fmla="*/ 1864090 w 1864090"/>
              <a:gd name="connsiteY2" fmla="*/ 1242727 h 1242727"/>
              <a:gd name="connsiteX3" fmla="*/ 0 w 1864090"/>
              <a:gd name="connsiteY3" fmla="*/ 1242727 h 1242727"/>
              <a:gd name="connsiteX4" fmla="*/ 0 w 1864090"/>
              <a:gd name="connsiteY4" fmla="*/ 0 h 1242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090" h="1242727">
                <a:moveTo>
                  <a:pt x="0" y="0"/>
                </a:moveTo>
                <a:lnTo>
                  <a:pt x="1864090" y="0"/>
                </a:lnTo>
                <a:lnTo>
                  <a:pt x="1864090" y="1242727"/>
                </a:lnTo>
                <a:lnTo>
                  <a:pt x="0" y="12427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algn="l" defTabSz="533387" rtl="0">
              <a:lnSpc>
                <a:spcPct val="70000"/>
              </a:lnSpc>
              <a:spcBef>
                <a:spcPct val="0"/>
              </a:spcBef>
              <a:spcAft>
                <a:spcPct val="35000"/>
              </a:spcAft>
            </a:pPr>
            <a:r>
              <a:rPr lang="id-ID" sz="1050" dirty="0">
                <a:solidFill>
                  <a:srgbClr val="18AA9D"/>
                </a:solidFill>
                <a:latin typeface="Roboto Condensed" panose="02000000000000000000" pitchFamily="2" charset="0"/>
                <a:cs typeface="Arial"/>
              </a:rPr>
              <a:t>BUJANG LAPUK</a:t>
            </a:r>
          </a:p>
          <a:p>
            <a:pPr algn="l" defTabSz="533387" rtl="0">
              <a:lnSpc>
                <a:spcPct val="70000"/>
              </a:lnSpc>
              <a:spcBef>
                <a:spcPct val="0"/>
              </a:spcBef>
              <a:spcAft>
                <a:spcPct val="35000"/>
              </a:spcAft>
            </a:pPr>
            <a:r>
              <a:rPr lang="id-ID" sz="900" dirty="0">
                <a:solidFill>
                  <a:prstClr val="white">
                    <a:lumMod val="75000"/>
                  </a:prstClr>
                </a:solidFill>
                <a:latin typeface="Arial" panose="020B0604020202020204" pitchFamily="34" charset="0"/>
              </a:rPr>
              <a:t>DIRECTOR</a:t>
            </a:r>
          </a:p>
        </p:txBody>
      </p:sp>
      <p:sp>
        <p:nvSpPr>
          <p:cNvPr id="45" name="Freeform 44"/>
          <p:cNvSpPr/>
          <p:nvPr userDrawn="1"/>
        </p:nvSpPr>
        <p:spPr>
          <a:xfrm>
            <a:off x="4941207" y="3619553"/>
            <a:ext cx="992932" cy="415960"/>
          </a:xfrm>
          <a:custGeom>
            <a:avLst/>
            <a:gdLst>
              <a:gd name="connsiteX0" fmla="*/ 0 w 1864090"/>
              <a:gd name="connsiteY0" fmla="*/ 0 h 1242727"/>
              <a:gd name="connsiteX1" fmla="*/ 1864090 w 1864090"/>
              <a:gd name="connsiteY1" fmla="*/ 0 h 1242727"/>
              <a:gd name="connsiteX2" fmla="*/ 1864090 w 1864090"/>
              <a:gd name="connsiteY2" fmla="*/ 1242727 h 1242727"/>
              <a:gd name="connsiteX3" fmla="*/ 0 w 1864090"/>
              <a:gd name="connsiteY3" fmla="*/ 1242727 h 1242727"/>
              <a:gd name="connsiteX4" fmla="*/ 0 w 1864090"/>
              <a:gd name="connsiteY4" fmla="*/ 0 h 1242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090" h="1242727">
                <a:moveTo>
                  <a:pt x="0" y="0"/>
                </a:moveTo>
                <a:lnTo>
                  <a:pt x="1864090" y="0"/>
                </a:lnTo>
                <a:lnTo>
                  <a:pt x="1864090" y="1242727"/>
                </a:lnTo>
                <a:lnTo>
                  <a:pt x="0" y="12427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defTabSz="533387" rtl="0">
              <a:lnSpc>
                <a:spcPct val="70000"/>
              </a:lnSpc>
              <a:spcBef>
                <a:spcPct val="0"/>
              </a:spcBef>
              <a:spcAft>
                <a:spcPct val="35000"/>
              </a:spcAft>
            </a:pPr>
            <a:r>
              <a:rPr lang="id-ID" sz="1050" dirty="0">
                <a:solidFill>
                  <a:srgbClr val="18AA9D"/>
                </a:solidFill>
                <a:latin typeface="Roboto Condensed" panose="02000000000000000000" pitchFamily="2" charset="0"/>
                <a:cs typeface="Arial"/>
              </a:rPr>
              <a:t>JEJAKA MUDA</a:t>
            </a:r>
          </a:p>
          <a:p>
            <a:pPr defTabSz="533387" rtl="0">
              <a:lnSpc>
                <a:spcPct val="70000"/>
              </a:lnSpc>
              <a:spcBef>
                <a:spcPct val="0"/>
              </a:spcBef>
              <a:spcAft>
                <a:spcPct val="35000"/>
              </a:spcAft>
            </a:pPr>
            <a:r>
              <a:rPr lang="id-ID" sz="900" dirty="0">
                <a:solidFill>
                  <a:prstClr val="white">
                    <a:lumMod val="75000"/>
                  </a:prstClr>
                </a:solidFill>
                <a:latin typeface="Arial" panose="020B0604020202020204" pitchFamily="34" charset="0"/>
              </a:rPr>
              <a:t>MANAGER</a:t>
            </a:r>
          </a:p>
        </p:txBody>
      </p:sp>
      <p:sp>
        <p:nvSpPr>
          <p:cNvPr id="46" name="Freeform 45"/>
          <p:cNvSpPr/>
          <p:nvPr userDrawn="1"/>
        </p:nvSpPr>
        <p:spPr>
          <a:xfrm>
            <a:off x="2008500" y="5674549"/>
            <a:ext cx="992932" cy="415960"/>
          </a:xfrm>
          <a:custGeom>
            <a:avLst/>
            <a:gdLst>
              <a:gd name="connsiteX0" fmla="*/ 0 w 1864090"/>
              <a:gd name="connsiteY0" fmla="*/ 0 h 1242727"/>
              <a:gd name="connsiteX1" fmla="*/ 1864090 w 1864090"/>
              <a:gd name="connsiteY1" fmla="*/ 0 h 1242727"/>
              <a:gd name="connsiteX2" fmla="*/ 1864090 w 1864090"/>
              <a:gd name="connsiteY2" fmla="*/ 1242727 h 1242727"/>
              <a:gd name="connsiteX3" fmla="*/ 0 w 1864090"/>
              <a:gd name="connsiteY3" fmla="*/ 1242727 h 1242727"/>
              <a:gd name="connsiteX4" fmla="*/ 0 w 1864090"/>
              <a:gd name="connsiteY4" fmla="*/ 0 h 1242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090" h="1242727">
                <a:moveTo>
                  <a:pt x="0" y="0"/>
                </a:moveTo>
                <a:lnTo>
                  <a:pt x="1864090" y="0"/>
                </a:lnTo>
                <a:lnTo>
                  <a:pt x="1864090" y="1242727"/>
                </a:lnTo>
                <a:lnTo>
                  <a:pt x="0" y="12427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algn="l" defTabSz="533387" rtl="0">
              <a:lnSpc>
                <a:spcPct val="70000"/>
              </a:lnSpc>
              <a:spcBef>
                <a:spcPct val="0"/>
              </a:spcBef>
              <a:spcAft>
                <a:spcPct val="35000"/>
              </a:spcAft>
            </a:pPr>
            <a:r>
              <a:rPr lang="id-ID" sz="1050" dirty="0">
                <a:solidFill>
                  <a:srgbClr val="18AA9D"/>
                </a:solidFill>
                <a:latin typeface="Roboto Condensed" panose="02000000000000000000" pitchFamily="2" charset="0"/>
                <a:cs typeface="Arial"/>
              </a:rPr>
              <a:t>TRONDOL</a:t>
            </a:r>
          </a:p>
          <a:p>
            <a:pPr algn="l" defTabSz="533387" rtl="0">
              <a:lnSpc>
                <a:spcPct val="70000"/>
              </a:lnSpc>
              <a:spcBef>
                <a:spcPct val="0"/>
              </a:spcBef>
              <a:spcAft>
                <a:spcPct val="35000"/>
              </a:spcAft>
            </a:pPr>
            <a:r>
              <a:rPr lang="id-ID" sz="900" dirty="0">
                <a:solidFill>
                  <a:prstClr val="white">
                    <a:lumMod val="75000"/>
                  </a:prstClr>
                </a:solidFill>
                <a:latin typeface="Arial" panose="020B0604020202020204" pitchFamily="34" charset="0"/>
              </a:rPr>
              <a:t>ACCOUNTING</a:t>
            </a:r>
          </a:p>
        </p:txBody>
      </p:sp>
      <p:sp>
        <p:nvSpPr>
          <p:cNvPr id="47" name="Freeform 46"/>
          <p:cNvSpPr/>
          <p:nvPr userDrawn="1"/>
        </p:nvSpPr>
        <p:spPr>
          <a:xfrm>
            <a:off x="4055454" y="5617428"/>
            <a:ext cx="992932" cy="415960"/>
          </a:xfrm>
          <a:custGeom>
            <a:avLst/>
            <a:gdLst>
              <a:gd name="connsiteX0" fmla="*/ 0 w 1864090"/>
              <a:gd name="connsiteY0" fmla="*/ 0 h 1242727"/>
              <a:gd name="connsiteX1" fmla="*/ 1864090 w 1864090"/>
              <a:gd name="connsiteY1" fmla="*/ 0 h 1242727"/>
              <a:gd name="connsiteX2" fmla="*/ 1864090 w 1864090"/>
              <a:gd name="connsiteY2" fmla="*/ 1242727 h 1242727"/>
              <a:gd name="connsiteX3" fmla="*/ 0 w 1864090"/>
              <a:gd name="connsiteY3" fmla="*/ 1242727 h 1242727"/>
              <a:gd name="connsiteX4" fmla="*/ 0 w 1864090"/>
              <a:gd name="connsiteY4" fmla="*/ 0 h 1242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090" h="1242727">
                <a:moveTo>
                  <a:pt x="0" y="0"/>
                </a:moveTo>
                <a:lnTo>
                  <a:pt x="1864090" y="0"/>
                </a:lnTo>
                <a:lnTo>
                  <a:pt x="1864090" y="1242727"/>
                </a:lnTo>
                <a:lnTo>
                  <a:pt x="0" y="12427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algn="l" defTabSz="533387" rtl="0">
              <a:lnSpc>
                <a:spcPct val="70000"/>
              </a:lnSpc>
              <a:spcBef>
                <a:spcPct val="0"/>
              </a:spcBef>
              <a:spcAft>
                <a:spcPct val="35000"/>
              </a:spcAft>
            </a:pPr>
            <a:r>
              <a:rPr lang="id-ID" sz="1050" dirty="0">
                <a:solidFill>
                  <a:srgbClr val="18AA9D"/>
                </a:solidFill>
                <a:latin typeface="Roboto Condensed" panose="02000000000000000000" pitchFamily="2" charset="0"/>
                <a:cs typeface="Arial"/>
              </a:rPr>
              <a:t>NARODO</a:t>
            </a:r>
          </a:p>
          <a:p>
            <a:pPr algn="l" defTabSz="533387" rtl="0">
              <a:lnSpc>
                <a:spcPct val="70000"/>
              </a:lnSpc>
              <a:spcBef>
                <a:spcPct val="0"/>
              </a:spcBef>
              <a:spcAft>
                <a:spcPct val="35000"/>
              </a:spcAft>
            </a:pPr>
            <a:r>
              <a:rPr lang="id-ID" sz="900" dirty="0">
                <a:solidFill>
                  <a:prstClr val="white">
                    <a:lumMod val="75000"/>
                  </a:prstClr>
                </a:solidFill>
                <a:latin typeface="Arial" panose="020B0604020202020204" pitchFamily="34" charset="0"/>
              </a:rPr>
              <a:t> ACCOUNTING</a:t>
            </a:r>
          </a:p>
        </p:txBody>
      </p:sp>
      <p:sp>
        <p:nvSpPr>
          <p:cNvPr id="48" name="Freeform 47"/>
          <p:cNvSpPr/>
          <p:nvPr userDrawn="1"/>
        </p:nvSpPr>
        <p:spPr>
          <a:xfrm>
            <a:off x="6036819" y="5674549"/>
            <a:ext cx="992932" cy="415960"/>
          </a:xfrm>
          <a:custGeom>
            <a:avLst/>
            <a:gdLst>
              <a:gd name="connsiteX0" fmla="*/ 0 w 1864090"/>
              <a:gd name="connsiteY0" fmla="*/ 0 h 1242727"/>
              <a:gd name="connsiteX1" fmla="*/ 1864090 w 1864090"/>
              <a:gd name="connsiteY1" fmla="*/ 0 h 1242727"/>
              <a:gd name="connsiteX2" fmla="*/ 1864090 w 1864090"/>
              <a:gd name="connsiteY2" fmla="*/ 1242727 h 1242727"/>
              <a:gd name="connsiteX3" fmla="*/ 0 w 1864090"/>
              <a:gd name="connsiteY3" fmla="*/ 1242727 h 1242727"/>
              <a:gd name="connsiteX4" fmla="*/ 0 w 1864090"/>
              <a:gd name="connsiteY4" fmla="*/ 0 h 1242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090" h="1242727">
                <a:moveTo>
                  <a:pt x="0" y="0"/>
                </a:moveTo>
                <a:lnTo>
                  <a:pt x="1864090" y="0"/>
                </a:lnTo>
                <a:lnTo>
                  <a:pt x="1864090" y="1242727"/>
                </a:lnTo>
                <a:lnTo>
                  <a:pt x="0" y="12427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algn="l" defTabSz="533387" rtl="0">
              <a:lnSpc>
                <a:spcPct val="70000"/>
              </a:lnSpc>
              <a:spcBef>
                <a:spcPct val="0"/>
              </a:spcBef>
              <a:spcAft>
                <a:spcPct val="35000"/>
              </a:spcAft>
            </a:pPr>
            <a:r>
              <a:rPr lang="id-ID" sz="1050" dirty="0">
                <a:solidFill>
                  <a:srgbClr val="18AA9D"/>
                </a:solidFill>
                <a:latin typeface="Roboto Condensed" panose="02000000000000000000" pitchFamily="2" charset="0"/>
                <a:cs typeface="Arial"/>
              </a:rPr>
              <a:t>JANOKO</a:t>
            </a:r>
          </a:p>
          <a:p>
            <a:pPr algn="l" defTabSz="533387" rtl="0">
              <a:lnSpc>
                <a:spcPct val="70000"/>
              </a:lnSpc>
              <a:spcBef>
                <a:spcPct val="0"/>
              </a:spcBef>
              <a:spcAft>
                <a:spcPct val="35000"/>
              </a:spcAft>
            </a:pPr>
            <a:r>
              <a:rPr lang="id-ID" sz="900" dirty="0">
                <a:solidFill>
                  <a:prstClr val="white">
                    <a:lumMod val="75000"/>
                  </a:prstClr>
                </a:solidFill>
                <a:latin typeface="Arial" panose="020B0604020202020204" pitchFamily="34" charset="0"/>
              </a:rPr>
              <a:t>SUPERVISOR</a:t>
            </a:r>
          </a:p>
        </p:txBody>
      </p:sp>
      <p:sp>
        <p:nvSpPr>
          <p:cNvPr id="49" name="Freeform 48"/>
          <p:cNvSpPr/>
          <p:nvPr userDrawn="1"/>
        </p:nvSpPr>
        <p:spPr>
          <a:xfrm>
            <a:off x="8049735" y="5668203"/>
            <a:ext cx="992932" cy="415960"/>
          </a:xfrm>
          <a:custGeom>
            <a:avLst/>
            <a:gdLst>
              <a:gd name="connsiteX0" fmla="*/ 0 w 1864090"/>
              <a:gd name="connsiteY0" fmla="*/ 0 h 1242727"/>
              <a:gd name="connsiteX1" fmla="*/ 1864090 w 1864090"/>
              <a:gd name="connsiteY1" fmla="*/ 0 h 1242727"/>
              <a:gd name="connsiteX2" fmla="*/ 1864090 w 1864090"/>
              <a:gd name="connsiteY2" fmla="*/ 1242727 h 1242727"/>
              <a:gd name="connsiteX3" fmla="*/ 0 w 1864090"/>
              <a:gd name="connsiteY3" fmla="*/ 1242727 h 1242727"/>
              <a:gd name="connsiteX4" fmla="*/ 0 w 1864090"/>
              <a:gd name="connsiteY4" fmla="*/ 0 h 1242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090" h="1242727">
                <a:moveTo>
                  <a:pt x="0" y="0"/>
                </a:moveTo>
                <a:lnTo>
                  <a:pt x="1864090" y="0"/>
                </a:lnTo>
                <a:lnTo>
                  <a:pt x="1864090" y="1242727"/>
                </a:lnTo>
                <a:lnTo>
                  <a:pt x="0" y="12427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algn="l" defTabSz="533387" rtl="0">
              <a:lnSpc>
                <a:spcPct val="70000"/>
              </a:lnSpc>
              <a:spcBef>
                <a:spcPct val="0"/>
              </a:spcBef>
              <a:spcAft>
                <a:spcPct val="35000"/>
              </a:spcAft>
            </a:pPr>
            <a:r>
              <a:rPr lang="id-ID" sz="1050" dirty="0">
                <a:solidFill>
                  <a:srgbClr val="18AA9D"/>
                </a:solidFill>
                <a:latin typeface="Roboto Condensed" panose="02000000000000000000" pitchFamily="2" charset="0"/>
                <a:cs typeface="Arial"/>
              </a:rPr>
              <a:t>PETRUK</a:t>
            </a:r>
          </a:p>
          <a:p>
            <a:pPr algn="l" defTabSz="533387" rtl="0">
              <a:lnSpc>
                <a:spcPct val="70000"/>
              </a:lnSpc>
              <a:spcBef>
                <a:spcPct val="0"/>
              </a:spcBef>
              <a:spcAft>
                <a:spcPct val="35000"/>
              </a:spcAft>
            </a:pPr>
            <a:r>
              <a:rPr lang="id-ID" sz="900" dirty="0">
                <a:solidFill>
                  <a:prstClr val="white">
                    <a:lumMod val="75000"/>
                  </a:prstClr>
                </a:solidFill>
                <a:latin typeface="Arial" panose="020B0604020202020204" pitchFamily="34" charset="0"/>
              </a:rPr>
              <a:t>SUPERVISOR</a:t>
            </a:r>
          </a:p>
        </p:txBody>
      </p:sp>
    </p:spTree>
    <p:extLst>
      <p:ext uri="{BB962C8B-B14F-4D97-AF65-F5344CB8AC3E}">
        <p14:creationId xmlns:p14="http://schemas.microsoft.com/office/powerpoint/2010/main" val="2898357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par>
                                <p:cTn id="12" presetID="53" presetClass="entr" presetSubtype="16" fill="hold" nodeType="with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p:cTn id="14" dur="500" fill="hold"/>
                                        <p:tgtEl>
                                          <p:spTgt spid="25"/>
                                        </p:tgtEl>
                                        <p:attrNameLst>
                                          <p:attrName>ppt_w</p:attrName>
                                        </p:attrNameLst>
                                      </p:cBhvr>
                                      <p:tavLst>
                                        <p:tav tm="0">
                                          <p:val>
                                            <p:fltVal val="0"/>
                                          </p:val>
                                        </p:tav>
                                        <p:tav tm="100000">
                                          <p:val>
                                            <p:strVal val="#ppt_w"/>
                                          </p:val>
                                        </p:tav>
                                      </p:tavLst>
                                    </p:anim>
                                    <p:anim calcmode="lin" valueType="num">
                                      <p:cBhvr>
                                        <p:cTn id="15" dur="500" fill="hold"/>
                                        <p:tgtEl>
                                          <p:spTgt spid="25"/>
                                        </p:tgtEl>
                                        <p:attrNameLst>
                                          <p:attrName>ppt_h</p:attrName>
                                        </p:attrNameLst>
                                      </p:cBhvr>
                                      <p:tavLst>
                                        <p:tav tm="0">
                                          <p:val>
                                            <p:fltVal val="0"/>
                                          </p:val>
                                        </p:tav>
                                        <p:tav tm="100000">
                                          <p:val>
                                            <p:strVal val="#ppt_h"/>
                                          </p:val>
                                        </p:tav>
                                      </p:tavLst>
                                    </p:anim>
                                    <p:animEffect transition="in" filter="fade">
                                      <p:cBhvr>
                                        <p:cTn id="16" dur="500"/>
                                        <p:tgtEl>
                                          <p:spTgt spid="25"/>
                                        </p:tgtEl>
                                      </p:cBhvr>
                                    </p:animEffect>
                                  </p:childTnLst>
                                </p:cTn>
                              </p:par>
                              <p:par>
                                <p:cTn id="17" presetID="53" presetClass="entr" presetSubtype="16"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par>
                                <p:cTn id="22" presetID="16" presetClass="entr" presetSubtype="37" fill="hold" nodeType="withEffect">
                                  <p:stCondLst>
                                    <p:cond delay="500"/>
                                  </p:stCondLst>
                                  <p:childTnLst>
                                    <p:set>
                                      <p:cBhvr>
                                        <p:cTn id="23" dur="1" fill="hold">
                                          <p:stCondLst>
                                            <p:cond delay="0"/>
                                          </p:stCondLst>
                                        </p:cTn>
                                        <p:tgtEl>
                                          <p:spTgt spid="7"/>
                                        </p:tgtEl>
                                        <p:attrNameLst>
                                          <p:attrName>style.visibility</p:attrName>
                                        </p:attrNameLst>
                                      </p:cBhvr>
                                      <p:to>
                                        <p:strVal val="visible"/>
                                      </p:to>
                                    </p:set>
                                    <p:animEffect transition="in" filter="barn(outVertical)">
                                      <p:cBhvr>
                                        <p:cTn id="24" dur="500"/>
                                        <p:tgtEl>
                                          <p:spTgt spid="7"/>
                                        </p:tgtEl>
                                      </p:cBhvr>
                                    </p:animEffect>
                                  </p:childTnLst>
                                </p:cTn>
                              </p:par>
                              <p:par>
                                <p:cTn id="25" presetID="22" presetClass="entr" presetSubtype="2" fill="hold" nodeType="withEffect">
                                  <p:stCondLst>
                                    <p:cond delay="500"/>
                                  </p:stCondLst>
                                  <p:childTnLst>
                                    <p:set>
                                      <p:cBhvr>
                                        <p:cTn id="26" dur="1" fill="hold">
                                          <p:stCondLst>
                                            <p:cond delay="0"/>
                                          </p:stCondLst>
                                        </p:cTn>
                                        <p:tgtEl>
                                          <p:spTgt spid="12"/>
                                        </p:tgtEl>
                                        <p:attrNameLst>
                                          <p:attrName>style.visibility</p:attrName>
                                        </p:attrNameLst>
                                      </p:cBhvr>
                                      <p:to>
                                        <p:strVal val="visible"/>
                                      </p:to>
                                    </p:set>
                                    <p:animEffect transition="in" filter="wipe(right)">
                                      <p:cBhvr>
                                        <p:cTn id="27" dur="500"/>
                                        <p:tgtEl>
                                          <p:spTgt spid="12"/>
                                        </p:tgtEl>
                                      </p:cBhvr>
                                    </p:animEffect>
                                  </p:childTnLst>
                                </p:cTn>
                              </p:par>
                              <p:par>
                                <p:cTn id="28" presetID="22" presetClass="entr" presetSubtype="8" fill="hold" nodeType="withEffect">
                                  <p:stCondLst>
                                    <p:cond delay="500"/>
                                  </p:stCondLst>
                                  <p:childTnLst>
                                    <p:set>
                                      <p:cBhvr>
                                        <p:cTn id="29" dur="1" fill="hold">
                                          <p:stCondLst>
                                            <p:cond delay="0"/>
                                          </p:stCondLst>
                                        </p:cTn>
                                        <p:tgtEl>
                                          <p:spTgt spid="13"/>
                                        </p:tgtEl>
                                        <p:attrNameLst>
                                          <p:attrName>style.visibility</p:attrName>
                                        </p:attrNameLst>
                                      </p:cBhvr>
                                      <p:to>
                                        <p:strVal val="visible"/>
                                      </p:to>
                                    </p:set>
                                    <p:animEffect transition="in" filter="wipe(left)">
                                      <p:cBhvr>
                                        <p:cTn id="30" dur="500"/>
                                        <p:tgtEl>
                                          <p:spTgt spid="13"/>
                                        </p:tgtEl>
                                      </p:cBhvr>
                                    </p:animEffect>
                                  </p:childTnLst>
                                </p:cTn>
                              </p:par>
                              <p:par>
                                <p:cTn id="31" presetID="22" presetClass="entr" presetSubtype="1" fill="hold" nodeType="withEffect">
                                  <p:stCondLst>
                                    <p:cond delay="1000"/>
                                  </p:stCondLst>
                                  <p:childTnLst>
                                    <p:set>
                                      <p:cBhvr>
                                        <p:cTn id="32" dur="1" fill="hold">
                                          <p:stCondLst>
                                            <p:cond delay="0"/>
                                          </p:stCondLst>
                                        </p:cTn>
                                        <p:tgtEl>
                                          <p:spTgt spid="15"/>
                                        </p:tgtEl>
                                        <p:attrNameLst>
                                          <p:attrName>style.visibility</p:attrName>
                                        </p:attrNameLst>
                                      </p:cBhvr>
                                      <p:to>
                                        <p:strVal val="visible"/>
                                      </p:to>
                                    </p:set>
                                    <p:animEffect transition="in" filter="wipe(up)">
                                      <p:cBhvr>
                                        <p:cTn id="33" dur="500"/>
                                        <p:tgtEl>
                                          <p:spTgt spid="15"/>
                                        </p:tgtEl>
                                      </p:cBhvr>
                                    </p:animEffect>
                                  </p:childTnLst>
                                </p:cTn>
                              </p:par>
                              <p:par>
                                <p:cTn id="34" presetID="22" presetClass="entr" presetSubtype="1" fill="hold" nodeType="withEffect">
                                  <p:stCondLst>
                                    <p:cond delay="100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par>
                                <p:cTn id="37" presetID="22" presetClass="entr" presetSubtype="1" fill="hold" nodeType="withEffect">
                                  <p:stCondLst>
                                    <p:cond delay="100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par>
                                <p:cTn id="40" presetID="22" presetClass="entr" presetSubtype="1" fill="hold" nodeType="withEffect">
                                  <p:stCondLst>
                                    <p:cond delay="1000"/>
                                  </p:stCondLst>
                                  <p:childTnLst>
                                    <p:set>
                                      <p:cBhvr>
                                        <p:cTn id="41" dur="1" fill="hold">
                                          <p:stCondLst>
                                            <p:cond delay="0"/>
                                          </p:stCondLst>
                                        </p:cTn>
                                        <p:tgtEl>
                                          <p:spTgt spid="14"/>
                                        </p:tgtEl>
                                        <p:attrNameLst>
                                          <p:attrName>style.visibility</p:attrName>
                                        </p:attrNameLst>
                                      </p:cBhvr>
                                      <p:to>
                                        <p:strVal val="visible"/>
                                      </p:to>
                                    </p:set>
                                    <p:animEffect transition="in" filter="wipe(up)">
                                      <p:cBhvr>
                                        <p:cTn id="42" dur="500"/>
                                        <p:tgtEl>
                                          <p:spTgt spid="14"/>
                                        </p:tgtEl>
                                      </p:cBhvr>
                                    </p:animEffect>
                                  </p:childTnLst>
                                </p:cTn>
                              </p:par>
                              <p:par>
                                <p:cTn id="43" presetID="22" presetClass="entr" presetSubtype="8" fill="hold" nodeType="withEffect">
                                  <p:stCondLst>
                                    <p:cond delay="150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par>
                                <p:cTn id="46" presetID="22" presetClass="entr" presetSubtype="8" fill="hold" nodeType="withEffect">
                                  <p:stCondLst>
                                    <p:cond delay="1500"/>
                                  </p:stCondLst>
                                  <p:childTnLst>
                                    <p:set>
                                      <p:cBhvr>
                                        <p:cTn id="47" dur="1" fill="hold">
                                          <p:stCondLst>
                                            <p:cond delay="0"/>
                                          </p:stCondLst>
                                        </p:cTn>
                                        <p:tgtEl>
                                          <p:spTgt spid="11"/>
                                        </p:tgtEl>
                                        <p:attrNameLst>
                                          <p:attrName>style.visibility</p:attrName>
                                        </p:attrNameLst>
                                      </p:cBhvr>
                                      <p:to>
                                        <p:strVal val="visible"/>
                                      </p:to>
                                    </p:set>
                                    <p:animEffect transition="in" filter="wipe(left)">
                                      <p:cBhvr>
                                        <p:cTn id="48" dur="500"/>
                                        <p:tgtEl>
                                          <p:spTgt spid="11"/>
                                        </p:tgtEl>
                                      </p:cBhvr>
                                    </p:animEffect>
                                  </p:childTnLst>
                                </p:cTn>
                              </p:par>
                              <p:par>
                                <p:cTn id="49" presetID="22" presetClass="entr" presetSubtype="2" fill="hold" nodeType="withEffect">
                                  <p:stCondLst>
                                    <p:cond delay="1500"/>
                                  </p:stCondLst>
                                  <p:childTnLst>
                                    <p:set>
                                      <p:cBhvr>
                                        <p:cTn id="50" dur="1" fill="hold">
                                          <p:stCondLst>
                                            <p:cond delay="0"/>
                                          </p:stCondLst>
                                        </p:cTn>
                                        <p:tgtEl>
                                          <p:spTgt spid="10"/>
                                        </p:tgtEl>
                                        <p:attrNameLst>
                                          <p:attrName>style.visibility</p:attrName>
                                        </p:attrNameLst>
                                      </p:cBhvr>
                                      <p:to>
                                        <p:strVal val="visible"/>
                                      </p:to>
                                    </p:set>
                                    <p:animEffect transition="in" filter="wipe(right)">
                                      <p:cBhvr>
                                        <p:cTn id="51" dur="500"/>
                                        <p:tgtEl>
                                          <p:spTgt spid="10"/>
                                        </p:tgtEl>
                                      </p:cBhvr>
                                    </p:animEffect>
                                  </p:childTnLst>
                                </p:cTn>
                              </p:par>
                              <p:par>
                                <p:cTn id="52" presetID="22" presetClass="entr" presetSubtype="2" fill="hold" nodeType="withEffect">
                                  <p:stCondLst>
                                    <p:cond delay="1500"/>
                                  </p:stCondLst>
                                  <p:childTnLst>
                                    <p:set>
                                      <p:cBhvr>
                                        <p:cTn id="53" dur="1" fill="hold">
                                          <p:stCondLst>
                                            <p:cond delay="0"/>
                                          </p:stCondLst>
                                        </p:cTn>
                                        <p:tgtEl>
                                          <p:spTgt spid="17"/>
                                        </p:tgtEl>
                                        <p:attrNameLst>
                                          <p:attrName>style.visibility</p:attrName>
                                        </p:attrNameLst>
                                      </p:cBhvr>
                                      <p:to>
                                        <p:strVal val="visible"/>
                                      </p:to>
                                    </p:set>
                                    <p:animEffect transition="in" filter="wipe(right)">
                                      <p:cBhvr>
                                        <p:cTn id="54" dur="500"/>
                                        <p:tgtEl>
                                          <p:spTgt spid="17"/>
                                        </p:tgtEl>
                                      </p:cBhvr>
                                    </p:animEffect>
                                  </p:childTnLst>
                                </p:cTn>
                              </p:par>
                              <p:par>
                                <p:cTn id="55" presetID="53" presetClass="entr" presetSubtype="16" fill="hold" nodeType="withEffect">
                                  <p:stCondLst>
                                    <p:cond delay="2000"/>
                                  </p:stCondLst>
                                  <p:childTnLst>
                                    <p:set>
                                      <p:cBhvr>
                                        <p:cTn id="56" dur="1" fill="hold">
                                          <p:stCondLst>
                                            <p:cond delay="0"/>
                                          </p:stCondLst>
                                        </p:cTn>
                                        <p:tgtEl>
                                          <p:spTgt spid="31"/>
                                        </p:tgtEl>
                                        <p:attrNameLst>
                                          <p:attrName>style.visibility</p:attrName>
                                        </p:attrNameLst>
                                      </p:cBhvr>
                                      <p:to>
                                        <p:strVal val="visible"/>
                                      </p:to>
                                    </p:set>
                                    <p:anim calcmode="lin" valueType="num">
                                      <p:cBhvr>
                                        <p:cTn id="57" dur="500" fill="hold"/>
                                        <p:tgtEl>
                                          <p:spTgt spid="31"/>
                                        </p:tgtEl>
                                        <p:attrNameLst>
                                          <p:attrName>ppt_w</p:attrName>
                                        </p:attrNameLst>
                                      </p:cBhvr>
                                      <p:tavLst>
                                        <p:tav tm="0">
                                          <p:val>
                                            <p:fltVal val="0"/>
                                          </p:val>
                                        </p:tav>
                                        <p:tav tm="100000">
                                          <p:val>
                                            <p:strVal val="#ppt_w"/>
                                          </p:val>
                                        </p:tav>
                                      </p:tavLst>
                                    </p:anim>
                                    <p:anim calcmode="lin" valueType="num">
                                      <p:cBhvr>
                                        <p:cTn id="58" dur="500" fill="hold"/>
                                        <p:tgtEl>
                                          <p:spTgt spid="31"/>
                                        </p:tgtEl>
                                        <p:attrNameLst>
                                          <p:attrName>ppt_h</p:attrName>
                                        </p:attrNameLst>
                                      </p:cBhvr>
                                      <p:tavLst>
                                        <p:tav tm="0">
                                          <p:val>
                                            <p:fltVal val="0"/>
                                          </p:val>
                                        </p:tav>
                                        <p:tav tm="100000">
                                          <p:val>
                                            <p:strVal val="#ppt_h"/>
                                          </p:val>
                                        </p:tav>
                                      </p:tavLst>
                                    </p:anim>
                                    <p:animEffect transition="in" filter="fade">
                                      <p:cBhvr>
                                        <p:cTn id="59" dur="500"/>
                                        <p:tgtEl>
                                          <p:spTgt spid="31"/>
                                        </p:tgtEl>
                                      </p:cBhvr>
                                    </p:animEffect>
                                  </p:childTnLst>
                                </p:cTn>
                              </p:par>
                              <p:par>
                                <p:cTn id="60" presetID="53" presetClass="entr" presetSubtype="16" fill="hold" nodeType="withEffect">
                                  <p:stCondLst>
                                    <p:cond delay="2000"/>
                                  </p:stCondLst>
                                  <p:childTnLst>
                                    <p:set>
                                      <p:cBhvr>
                                        <p:cTn id="61" dur="1" fill="hold">
                                          <p:stCondLst>
                                            <p:cond delay="0"/>
                                          </p:stCondLst>
                                        </p:cTn>
                                        <p:tgtEl>
                                          <p:spTgt spid="34"/>
                                        </p:tgtEl>
                                        <p:attrNameLst>
                                          <p:attrName>style.visibility</p:attrName>
                                        </p:attrNameLst>
                                      </p:cBhvr>
                                      <p:to>
                                        <p:strVal val="visible"/>
                                      </p:to>
                                    </p:set>
                                    <p:anim calcmode="lin" valueType="num">
                                      <p:cBhvr>
                                        <p:cTn id="62" dur="500" fill="hold"/>
                                        <p:tgtEl>
                                          <p:spTgt spid="34"/>
                                        </p:tgtEl>
                                        <p:attrNameLst>
                                          <p:attrName>ppt_w</p:attrName>
                                        </p:attrNameLst>
                                      </p:cBhvr>
                                      <p:tavLst>
                                        <p:tav tm="0">
                                          <p:val>
                                            <p:fltVal val="0"/>
                                          </p:val>
                                        </p:tav>
                                        <p:tav tm="100000">
                                          <p:val>
                                            <p:strVal val="#ppt_w"/>
                                          </p:val>
                                        </p:tav>
                                      </p:tavLst>
                                    </p:anim>
                                    <p:anim calcmode="lin" valueType="num">
                                      <p:cBhvr>
                                        <p:cTn id="63" dur="500" fill="hold"/>
                                        <p:tgtEl>
                                          <p:spTgt spid="34"/>
                                        </p:tgtEl>
                                        <p:attrNameLst>
                                          <p:attrName>ppt_h</p:attrName>
                                        </p:attrNameLst>
                                      </p:cBhvr>
                                      <p:tavLst>
                                        <p:tav tm="0">
                                          <p:val>
                                            <p:fltVal val="0"/>
                                          </p:val>
                                        </p:tav>
                                        <p:tav tm="100000">
                                          <p:val>
                                            <p:strVal val="#ppt_h"/>
                                          </p:val>
                                        </p:tav>
                                      </p:tavLst>
                                    </p:anim>
                                    <p:animEffect transition="in" filter="fade">
                                      <p:cBhvr>
                                        <p:cTn id="64" dur="500"/>
                                        <p:tgtEl>
                                          <p:spTgt spid="34"/>
                                        </p:tgtEl>
                                      </p:cBhvr>
                                    </p:animEffect>
                                  </p:childTnLst>
                                </p:cTn>
                              </p:par>
                              <p:par>
                                <p:cTn id="65" presetID="53" presetClass="entr" presetSubtype="16" fill="hold" nodeType="withEffect">
                                  <p:stCondLst>
                                    <p:cond delay="2000"/>
                                  </p:stCondLst>
                                  <p:childTnLst>
                                    <p:set>
                                      <p:cBhvr>
                                        <p:cTn id="66" dur="1" fill="hold">
                                          <p:stCondLst>
                                            <p:cond delay="0"/>
                                          </p:stCondLst>
                                        </p:cTn>
                                        <p:tgtEl>
                                          <p:spTgt spid="37"/>
                                        </p:tgtEl>
                                        <p:attrNameLst>
                                          <p:attrName>style.visibility</p:attrName>
                                        </p:attrNameLst>
                                      </p:cBhvr>
                                      <p:to>
                                        <p:strVal val="visible"/>
                                      </p:to>
                                    </p:set>
                                    <p:anim calcmode="lin" valueType="num">
                                      <p:cBhvr>
                                        <p:cTn id="67" dur="500" fill="hold"/>
                                        <p:tgtEl>
                                          <p:spTgt spid="37"/>
                                        </p:tgtEl>
                                        <p:attrNameLst>
                                          <p:attrName>ppt_w</p:attrName>
                                        </p:attrNameLst>
                                      </p:cBhvr>
                                      <p:tavLst>
                                        <p:tav tm="0">
                                          <p:val>
                                            <p:fltVal val="0"/>
                                          </p:val>
                                        </p:tav>
                                        <p:tav tm="100000">
                                          <p:val>
                                            <p:strVal val="#ppt_w"/>
                                          </p:val>
                                        </p:tav>
                                      </p:tavLst>
                                    </p:anim>
                                    <p:anim calcmode="lin" valueType="num">
                                      <p:cBhvr>
                                        <p:cTn id="68" dur="500" fill="hold"/>
                                        <p:tgtEl>
                                          <p:spTgt spid="37"/>
                                        </p:tgtEl>
                                        <p:attrNameLst>
                                          <p:attrName>ppt_h</p:attrName>
                                        </p:attrNameLst>
                                      </p:cBhvr>
                                      <p:tavLst>
                                        <p:tav tm="0">
                                          <p:val>
                                            <p:fltVal val="0"/>
                                          </p:val>
                                        </p:tav>
                                        <p:tav tm="100000">
                                          <p:val>
                                            <p:strVal val="#ppt_h"/>
                                          </p:val>
                                        </p:tav>
                                      </p:tavLst>
                                    </p:anim>
                                    <p:animEffect transition="in" filter="fade">
                                      <p:cBhvr>
                                        <p:cTn id="69" dur="500"/>
                                        <p:tgtEl>
                                          <p:spTgt spid="37"/>
                                        </p:tgtEl>
                                      </p:cBhvr>
                                    </p:animEffect>
                                  </p:childTnLst>
                                </p:cTn>
                              </p:par>
                              <p:par>
                                <p:cTn id="70" presetID="53" presetClass="entr" presetSubtype="16" fill="hold" nodeType="withEffect">
                                  <p:stCondLst>
                                    <p:cond delay="2000"/>
                                  </p:stCondLst>
                                  <p:childTnLst>
                                    <p:set>
                                      <p:cBhvr>
                                        <p:cTn id="71" dur="1" fill="hold">
                                          <p:stCondLst>
                                            <p:cond delay="0"/>
                                          </p:stCondLst>
                                        </p:cTn>
                                        <p:tgtEl>
                                          <p:spTgt spid="40"/>
                                        </p:tgtEl>
                                        <p:attrNameLst>
                                          <p:attrName>style.visibility</p:attrName>
                                        </p:attrNameLst>
                                      </p:cBhvr>
                                      <p:to>
                                        <p:strVal val="visible"/>
                                      </p:to>
                                    </p:set>
                                    <p:anim calcmode="lin" valueType="num">
                                      <p:cBhvr>
                                        <p:cTn id="72" dur="500" fill="hold"/>
                                        <p:tgtEl>
                                          <p:spTgt spid="40"/>
                                        </p:tgtEl>
                                        <p:attrNameLst>
                                          <p:attrName>ppt_w</p:attrName>
                                        </p:attrNameLst>
                                      </p:cBhvr>
                                      <p:tavLst>
                                        <p:tav tm="0">
                                          <p:val>
                                            <p:fltVal val="0"/>
                                          </p:val>
                                        </p:tav>
                                        <p:tav tm="100000">
                                          <p:val>
                                            <p:strVal val="#ppt_w"/>
                                          </p:val>
                                        </p:tav>
                                      </p:tavLst>
                                    </p:anim>
                                    <p:anim calcmode="lin" valueType="num">
                                      <p:cBhvr>
                                        <p:cTn id="73" dur="500" fill="hold"/>
                                        <p:tgtEl>
                                          <p:spTgt spid="40"/>
                                        </p:tgtEl>
                                        <p:attrNameLst>
                                          <p:attrName>ppt_h</p:attrName>
                                        </p:attrNameLst>
                                      </p:cBhvr>
                                      <p:tavLst>
                                        <p:tav tm="0">
                                          <p:val>
                                            <p:fltVal val="0"/>
                                          </p:val>
                                        </p:tav>
                                        <p:tav tm="100000">
                                          <p:val>
                                            <p:strVal val="#ppt_h"/>
                                          </p:val>
                                        </p:tav>
                                      </p:tavLst>
                                    </p:anim>
                                    <p:animEffect transition="in" filter="fade">
                                      <p:cBhvr>
                                        <p:cTn id="74" dur="500"/>
                                        <p:tgtEl>
                                          <p:spTgt spid="40"/>
                                        </p:tgtEl>
                                      </p:cBhvr>
                                    </p:animEffect>
                                  </p:childTnLst>
                                </p:cTn>
                              </p:par>
                              <p:par>
                                <p:cTn id="75" presetID="22" presetClass="entr" presetSubtype="1" fill="hold" nodeType="withEffect">
                                  <p:stCondLst>
                                    <p:cond delay="2500"/>
                                  </p:stCondLst>
                                  <p:childTnLst>
                                    <p:set>
                                      <p:cBhvr>
                                        <p:cTn id="76" dur="1" fill="hold">
                                          <p:stCondLst>
                                            <p:cond delay="0"/>
                                          </p:stCondLst>
                                        </p:cTn>
                                        <p:tgtEl>
                                          <p:spTgt spid="18"/>
                                        </p:tgtEl>
                                        <p:attrNameLst>
                                          <p:attrName>style.visibility</p:attrName>
                                        </p:attrNameLst>
                                      </p:cBhvr>
                                      <p:to>
                                        <p:strVal val="visible"/>
                                      </p:to>
                                    </p:set>
                                    <p:animEffect transition="in" filter="wipe(up)">
                                      <p:cBhvr>
                                        <p:cTn id="77" dur="500"/>
                                        <p:tgtEl>
                                          <p:spTgt spid="18"/>
                                        </p:tgtEl>
                                      </p:cBhvr>
                                    </p:animEffect>
                                  </p:childTnLst>
                                </p:cTn>
                              </p:par>
                              <p:par>
                                <p:cTn id="78" presetID="22" presetClass="entr" presetSubtype="1" fill="hold" nodeType="withEffect">
                                  <p:stCondLst>
                                    <p:cond delay="2500"/>
                                  </p:stCondLst>
                                  <p:childTnLst>
                                    <p:set>
                                      <p:cBhvr>
                                        <p:cTn id="79" dur="1" fill="hold">
                                          <p:stCondLst>
                                            <p:cond delay="0"/>
                                          </p:stCondLst>
                                        </p:cTn>
                                        <p:tgtEl>
                                          <p:spTgt spid="19"/>
                                        </p:tgtEl>
                                        <p:attrNameLst>
                                          <p:attrName>style.visibility</p:attrName>
                                        </p:attrNameLst>
                                      </p:cBhvr>
                                      <p:to>
                                        <p:strVal val="visible"/>
                                      </p:to>
                                    </p:set>
                                    <p:animEffect transition="in" filter="wipe(up)">
                                      <p:cBhvr>
                                        <p:cTn id="80" dur="500"/>
                                        <p:tgtEl>
                                          <p:spTgt spid="19"/>
                                        </p:tgtEl>
                                      </p:cBhvr>
                                    </p:animEffect>
                                  </p:childTnLst>
                                </p:cTn>
                              </p:par>
                              <p:par>
                                <p:cTn id="81" presetID="22" presetClass="entr" presetSubtype="1" fill="hold" nodeType="withEffect">
                                  <p:stCondLst>
                                    <p:cond delay="2500"/>
                                  </p:stCondLst>
                                  <p:childTnLst>
                                    <p:set>
                                      <p:cBhvr>
                                        <p:cTn id="82" dur="1" fill="hold">
                                          <p:stCondLst>
                                            <p:cond delay="0"/>
                                          </p:stCondLst>
                                        </p:cTn>
                                        <p:tgtEl>
                                          <p:spTgt spid="20"/>
                                        </p:tgtEl>
                                        <p:attrNameLst>
                                          <p:attrName>style.visibility</p:attrName>
                                        </p:attrNameLst>
                                      </p:cBhvr>
                                      <p:to>
                                        <p:strVal val="visible"/>
                                      </p:to>
                                    </p:set>
                                    <p:animEffect transition="in" filter="wipe(up)">
                                      <p:cBhvr>
                                        <p:cTn id="83" dur="500"/>
                                        <p:tgtEl>
                                          <p:spTgt spid="20"/>
                                        </p:tgtEl>
                                      </p:cBhvr>
                                    </p:animEffect>
                                  </p:childTnLst>
                                </p:cTn>
                              </p:par>
                              <p:par>
                                <p:cTn id="84" presetID="22" presetClass="entr" presetSubtype="1" fill="hold" nodeType="withEffect">
                                  <p:stCondLst>
                                    <p:cond delay="2500"/>
                                  </p:stCondLst>
                                  <p:childTnLst>
                                    <p:set>
                                      <p:cBhvr>
                                        <p:cTn id="85" dur="1" fill="hold">
                                          <p:stCondLst>
                                            <p:cond delay="0"/>
                                          </p:stCondLst>
                                        </p:cTn>
                                        <p:tgtEl>
                                          <p:spTgt spid="21"/>
                                        </p:tgtEl>
                                        <p:attrNameLst>
                                          <p:attrName>style.visibility</p:attrName>
                                        </p:attrNameLst>
                                      </p:cBhvr>
                                      <p:to>
                                        <p:strVal val="visible"/>
                                      </p:to>
                                    </p:set>
                                    <p:animEffect transition="in" filter="wipe(up)">
                                      <p:cBhvr>
                                        <p:cTn id="86" dur="500"/>
                                        <p:tgtEl>
                                          <p:spTgt spid="21"/>
                                        </p:tgtEl>
                                      </p:cBhvr>
                                    </p:animEffect>
                                  </p:childTnLst>
                                </p:cTn>
                              </p:par>
                              <p:par>
                                <p:cTn id="87" presetID="10" presetClass="entr" presetSubtype="0" fill="hold" grpId="0" nodeType="withEffect">
                                  <p:stCondLst>
                                    <p:cond delay="300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childTnLst>
                                </p:cTn>
                              </p:par>
                              <p:par>
                                <p:cTn id="90" presetID="10" presetClass="entr" presetSubtype="0" fill="hold" grpId="0" nodeType="withEffect">
                                  <p:stCondLst>
                                    <p:cond delay="3000"/>
                                  </p:stCondLst>
                                  <p:childTnLst>
                                    <p:set>
                                      <p:cBhvr>
                                        <p:cTn id="91" dur="1" fill="hold">
                                          <p:stCondLst>
                                            <p:cond delay="0"/>
                                          </p:stCondLst>
                                        </p:cTn>
                                        <p:tgtEl>
                                          <p:spTgt spid="44"/>
                                        </p:tgtEl>
                                        <p:attrNameLst>
                                          <p:attrName>style.visibility</p:attrName>
                                        </p:attrNameLst>
                                      </p:cBhvr>
                                      <p:to>
                                        <p:strVal val="visible"/>
                                      </p:to>
                                    </p:set>
                                    <p:animEffect transition="in" filter="fade">
                                      <p:cBhvr>
                                        <p:cTn id="92" dur="1000"/>
                                        <p:tgtEl>
                                          <p:spTgt spid="44"/>
                                        </p:tgtEl>
                                      </p:cBhvr>
                                    </p:animEffect>
                                  </p:childTnLst>
                                </p:cTn>
                              </p:par>
                              <p:par>
                                <p:cTn id="93" presetID="10" presetClass="entr" presetSubtype="0" fill="hold" grpId="0" nodeType="withEffect">
                                  <p:stCondLst>
                                    <p:cond delay="3000"/>
                                  </p:stCondLst>
                                  <p:childTnLst>
                                    <p:set>
                                      <p:cBhvr>
                                        <p:cTn id="94" dur="1" fill="hold">
                                          <p:stCondLst>
                                            <p:cond delay="0"/>
                                          </p:stCondLst>
                                        </p:cTn>
                                        <p:tgtEl>
                                          <p:spTgt spid="45"/>
                                        </p:tgtEl>
                                        <p:attrNameLst>
                                          <p:attrName>style.visibility</p:attrName>
                                        </p:attrNameLst>
                                      </p:cBhvr>
                                      <p:to>
                                        <p:strVal val="visible"/>
                                      </p:to>
                                    </p:set>
                                    <p:animEffect transition="in" filter="fade">
                                      <p:cBhvr>
                                        <p:cTn id="95" dur="1000"/>
                                        <p:tgtEl>
                                          <p:spTgt spid="45"/>
                                        </p:tgtEl>
                                      </p:cBhvr>
                                    </p:animEffect>
                                  </p:childTnLst>
                                </p:cTn>
                              </p:par>
                              <p:par>
                                <p:cTn id="96" presetID="10" presetClass="entr" presetSubtype="0" fill="hold" grpId="0" nodeType="withEffect">
                                  <p:stCondLst>
                                    <p:cond delay="3000"/>
                                  </p:stCondLst>
                                  <p:childTnLst>
                                    <p:set>
                                      <p:cBhvr>
                                        <p:cTn id="97" dur="1" fill="hold">
                                          <p:stCondLst>
                                            <p:cond delay="0"/>
                                          </p:stCondLst>
                                        </p:cTn>
                                        <p:tgtEl>
                                          <p:spTgt spid="46"/>
                                        </p:tgtEl>
                                        <p:attrNameLst>
                                          <p:attrName>style.visibility</p:attrName>
                                        </p:attrNameLst>
                                      </p:cBhvr>
                                      <p:to>
                                        <p:strVal val="visible"/>
                                      </p:to>
                                    </p:set>
                                    <p:animEffect transition="in" filter="fade">
                                      <p:cBhvr>
                                        <p:cTn id="98" dur="1000"/>
                                        <p:tgtEl>
                                          <p:spTgt spid="46"/>
                                        </p:tgtEl>
                                      </p:cBhvr>
                                    </p:animEffect>
                                  </p:childTnLst>
                                </p:cTn>
                              </p:par>
                              <p:par>
                                <p:cTn id="99" presetID="10" presetClass="entr" presetSubtype="0" fill="hold" grpId="0" nodeType="withEffect">
                                  <p:stCondLst>
                                    <p:cond delay="3000"/>
                                  </p:stCondLst>
                                  <p:childTnLst>
                                    <p:set>
                                      <p:cBhvr>
                                        <p:cTn id="100" dur="1" fill="hold">
                                          <p:stCondLst>
                                            <p:cond delay="0"/>
                                          </p:stCondLst>
                                        </p:cTn>
                                        <p:tgtEl>
                                          <p:spTgt spid="47"/>
                                        </p:tgtEl>
                                        <p:attrNameLst>
                                          <p:attrName>style.visibility</p:attrName>
                                        </p:attrNameLst>
                                      </p:cBhvr>
                                      <p:to>
                                        <p:strVal val="visible"/>
                                      </p:to>
                                    </p:set>
                                    <p:animEffect transition="in" filter="fade">
                                      <p:cBhvr>
                                        <p:cTn id="101" dur="1000"/>
                                        <p:tgtEl>
                                          <p:spTgt spid="47"/>
                                        </p:tgtEl>
                                      </p:cBhvr>
                                    </p:animEffect>
                                  </p:childTnLst>
                                </p:cTn>
                              </p:par>
                              <p:par>
                                <p:cTn id="102" presetID="10" presetClass="entr" presetSubtype="0" fill="hold" grpId="0" nodeType="withEffect">
                                  <p:stCondLst>
                                    <p:cond delay="3000"/>
                                  </p:stCondLst>
                                  <p:childTnLst>
                                    <p:set>
                                      <p:cBhvr>
                                        <p:cTn id="103" dur="1" fill="hold">
                                          <p:stCondLst>
                                            <p:cond delay="0"/>
                                          </p:stCondLst>
                                        </p:cTn>
                                        <p:tgtEl>
                                          <p:spTgt spid="48"/>
                                        </p:tgtEl>
                                        <p:attrNameLst>
                                          <p:attrName>style.visibility</p:attrName>
                                        </p:attrNameLst>
                                      </p:cBhvr>
                                      <p:to>
                                        <p:strVal val="visible"/>
                                      </p:to>
                                    </p:set>
                                    <p:animEffect transition="in" filter="fade">
                                      <p:cBhvr>
                                        <p:cTn id="104" dur="1000"/>
                                        <p:tgtEl>
                                          <p:spTgt spid="48"/>
                                        </p:tgtEl>
                                      </p:cBhvr>
                                    </p:animEffect>
                                  </p:childTnLst>
                                </p:cTn>
                              </p:par>
                              <p:par>
                                <p:cTn id="105" presetID="10" presetClass="entr" presetSubtype="0" fill="hold" grpId="0" nodeType="withEffect">
                                  <p:stCondLst>
                                    <p:cond delay="300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46" grpId="0"/>
      <p:bldP spid="47" grpId="0"/>
      <p:bldP spid="48" grpId="0"/>
      <p:bldP spid="49" grpId="0"/>
    </p:bldLst>
  </p:timing>
</p:sldLayout>
</file>

<file path=ppt/slideLayouts/slideLayout285.xml><?xml version="1.0" encoding="utf-8"?>
<p:sldLayout xmlns:a="http://schemas.openxmlformats.org/drawingml/2006/main" xmlns:r="http://schemas.openxmlformats.org/officeDocument/2006/relationships" xmlns:p="http://schemas.openxmlformats.org/presentationml/2006/main" userDrawn="1">
  <p:cSld name="1_40">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3977640" y="0"/>
            <a:ext cx="5166360" cy="6858000"/>
          </a:xfrm>
          <a:prstGeom prst="rect">
            <a:avLst/>
          </a:prstGeom>
        </p:spPr>
        <p:txBody>
          <a:bodyPr lIns="91422" tIns="45711" rIns="91422" bIns="45711" anchor="ctr">
            <a:normAutofit/>
          </a:bodyPr>
          <a:lstStyle>
            <a:lvl1pPr marL="0" indent="0" algn="ctr">
              <a:buNone/>
              <a:defRPr sz="1000" baseline="0">
                <a:solidFill>
                  <a:schemeClr val="bg1">
                    <a:lumMod val="65000"/>
                  </a:schemeClr>
                </a:solidFill>
                <a:latin typeface="+mn-lt"/>
                <a:cs typeface="Arial"/>
              </a:defRPr>
            </a:lvl1pPr>
          </a:lstStyle>
          <a:p>
            <a:r>
              <a:rPr lang="en-US" dirty="0" smtClean="0"/>
              <a:t>Insert image</a:t>
            </a:r>
            <a:endParaRPr lang="en-US" dirty="0"/>
          </a:p>
        </p:txBody>
      </p:sp>
    </p:spTree>
    <p:extLst>
      <p:ext uri="{BB962C8B-B14F-4D97-AF65-F5344CB8AC3E}">
        <p14:creationId xmlns:p14="http://schemas.microsoft.com/office/powerpoint/2010/main" val="653898323"/>
      </p:ext>
    </p:extLst>
  </p:cSld>
  <p:clrMapOvr>
    <a:masterClrMapping/>
  </p:clrMapOvr>
  <p:timing>
    <p:tnLst>
      <p:par>
        <p:cTn id="1" dur="indefinite" restart="never" nodeType="tmRoot"/>
      </p:par>
    </p:tnLst>
  </p:timing>
</p:sldLayout>
</file>

<file path=ppt/slideLayouts/slideLayout2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877B1AD-D523-4C0D-8362-A7CFF4E86502}" type="datetimeFigureOut">
              <a:rPr lang="en-US" smtClean="0">
                <a:solidFill>
                  <a:srgbClr val="000000">
                    <a:tint val="75000"/>
                  </a:srgbClr>
                </a:solidFill>
              </a:rPr>
              <a:pPr/>
              <a:t>4/12/2020</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F8B9E821-CB41-4557-879C-24BFC1EF65F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4104460505"/>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77B1AD-D523-4C0D-8362-A7CFF4E86502}" type="datetimeFigureOut">
              <a:rPr lang="en-US" smtClean="0">
                <a:solidFill>
                  <a:srgbClr val="000000">
                    <a:tint val="75000"/>
                  </a:srgbClr>
                </a:solidFill>
              </a:rPr>
              <a:pPr/>
              <a:t>4/12/2020</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F8B9E821-CB41-4557-879C-24BFC1EF65F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626548636"/>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77B1AD-D523-4C0D-8362-A7CFF4E86502}" type="datetimeFigureOut">
              <a:rPr lang="en-US" smtClean="0">
                <a:solidFill>
                  <a:srgbClr val="000000">
                    <a:tint val="75000"/>
                  </a:srgbClr>
                </a:solidFill>
              </a:rPr>
              <a:pPr/>
              <a:t>4/12/2020</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F8B9E821-CB41-4557-879C-24BFC1EF65F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471959848"/>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877B1AD-D523-4C0D-8362-A7CFF4E86502}" type="datetimeFigureOut">
              <a:rPr lang="en-US" smtClean="0">
                <a:solidFill>
                  <a:srgbClr val="000000">
                    <a:tint val="75000"/>
                  </a:srgbClr>
                </a:solidFill>
              </a:rPr>
              <a:pPr/>
              <a:t>4/12/2020</a:t>
            </a:fld>
            <a:endParaRPr lang="en-US" dirty="0">
              <a:solidFill>
                <a:srgbClr val="000000">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F8B9E821-CB41-4557-879C-24BFC1EF65F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0556537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35">
    <p:spTree>
      <p:nvGrpSpPr>
        <p:cNvPr id="1" name=""/>
        <p:cNvGrpSpPr/>
        <p:nvPr/>
      </p:nvGrpSpPr>
      <p:grpSpPr>
        <a:xfrm>
          <a:off x="0" y="0"/>
          <a:ext cx="0" cy="0"/>
          <a:chOff x="0" y="0"/>
          <a:chExt cx="0" cy="0"/>
        </a:xfrm>
      </p:grpSpPr>
      <p:sp>
        <p:nvSpPr>
          <p:cNvPr id="11" name="Picture Placeholder 2"/>
          <p:cNvSpPr>
            <a:spLocks noGrp="1"/>
          </p:cNvSpPr>
          <p:nvPr>
            <p:ph type="pic" sz="quarter" idx="23"/>
          </p:nvPr>
        </p:nvSpPr>
        <p:spPr>
          <a:xfrm>
            <a:off x="0" y="1"/>
            <a:ext cx="9144000" cy="4816549"/>
          </a:xfrm>
          <a:prstGeom prst="rect">
            <a:avLst/>
          </a:prstGeom>
        </p:spPr>
        <p:txBody>
          <a:bodyPr anchor="t"/>
          <a:lstStyle>
            <a:lvl1pPr marL="0" indent="0" algn="ctr">
              <a:buNone/>
              <a:defRPr sz="1800">
                <a:solidFill>
                  <a:schemeClr val="bg1">
                    <a:lumMod val="75000"/>
                  </a:schemeClr>
                </a:solidFill>
              </a:defRPr>
            </a:lvl1pPr>
          </a:lstStyle>
          <a:p>
            <a:endParaRPr lang="id-ID"/>
          </a:p>
        </p:txBody>
      </p:sp>
      <p:sp>
        <p:nvSpPr>
          <p:cNvPr id="17" name="Picture Placeholder 2"/>
          <p:cNvSpPr>
            <a:spLocks noGrp="1"/>
          </p:cNvSpPr>
          <p:nvPr>
            <p:ph type="pic" sz="quarter" idx="22"/>
          </p:nvPr>
        </p:nvSpPr>
        <p:spPr>
          <a:xfrm>
            <a:off x="3508631" y="1992323"/>
            <a:ext cx="1129658" cy="2658787"/>
          </a:xfrm>
          <a:prstGeom prst="rect">
            <a:avLst/>
          </a:prstGeom>
        </p:spPr>
        <p:txBody>
          <a:bodyPr anchor="t"/>
          <a:lstStyle>
            <a:lvl1pPr marL="0" indent="0" algn="ctr">
              <a:buNone/>
              <a:defRPr sz="1800">
                <a:solidFill>
                  <a:schemeClr val="bg1">
                    <a:lumMod val="75000"/>
                  </a:schemeClr>
                </a:solidFill>
              </a:defRPr>
            </a:lvl1pPr>
          </a:lstStyle>
          <a:p>
            <a:endParaRPr lang="id-ID"/>
          </a:p>
        </p:txBody>
      </p:sp>
      <p:sp>
        <p:nvSpPr>
          <p:cNvPr id="18" name="Picture Placeholder 2"/>
          <p:cNvSpPr>
            <a:spLocks noGrp="1"/>
          </p:cNvSpPr>
          <p:nvPr>
            <p:ph type="pic" sz="quarter" idx="24"/>
          </p:nvPr>
        </p:nvSpPr>
        <p:spPr>
          <a:xfrm>
            <a:off x="4592820" y="2116139"/>
            <a:ext cx="1050157" cy="2471672"/>
          </a:xfrm>
          <a:prstGeom prst="rect">
            <a:avLst/>
          </a:prstGeom>
        </p:spPr>
        <p:txBody>
          <a:bodyPr anchor="t"/>
          <a:lstStyle>
            <a:lvl1pPr marL="0" indent="0" algn="ctr">
              <a:buNone/>
              <a:defRPr sz="1800">
                <a:solidFill>
                  <a:schemeClr val="bg1">
                    <a:lumMod val="75000"/>
                  </a:schemeClr>
                </a:solidFill>
              </a:defRPr>
            </a:lvl1pPr>
          </a:lstStyle>
          <a:p>
            <a:endParaRPr lang="id-ID"/>
          </a:p>
        </p:txBody>
      </p:sp>
      <p:sp>
        <p:nvSpPr>
          <p:cNvPr id="9"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10"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4047777642"/>
      </p:ext>
    </p:extLst>
  </p:cSld>
  <p:clrMapOvr>
    <a:masterClrMapping/>
  </p:clrMapOvr>
  <p:timing>
    <p:tnLst>
      <p:par>
        <p:cTn id="1" dur="indefinite" restart="never" nodeType="tmRoot"/>
      </p:par>
    </p:tnLst>
  </p:timing>
</p:sldLayout>
</file>

<file path=ppt/slideLayouts/slideLayout2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877B1AD-D523-4C0D-8362-A7CFF4E86502}" type="datetimeFigureOut">
              <a:rPr lang="en-US" smtClean="0">
                <a:solidFill>
                  <a:srgbClr val="000000">
                    <a:tint val="75000"/>
                  </a:srgbClr>
                </a:solidFill>
              </a:rPr>
              <a:pPr/>
              <a:t>4/12/2020</a:t>
            </a:fld>
            <a:endParaRPr lang="en-US" dirty="0">
              <a:solidFill>
                <a:srgbClr val="000000">
                  <a:tint val="75000"/>
                </a:srgbClr>
              </a:solidFill>
            </a:endParaRPr>
          </a:p>
        </p:txBody>
      </p:sp>
      <p:sp>
        <p:nvSpPr>
          <p:cNvPr id="8" name="Footer Placeholder 7"/>
          <p:cNvSpPr>
            <a:spLocks noGrp="1"/>
          </p:cNvSpPr>
          <p:nvPr>
            <p:ph type="ftr" sz="quarter" idx="11"/>
          </p:nvPr>
        </p:nvSpPr>
        <p:spPr/>
        <p:txBody>
          <a:bodyPr/>
          <a:lstStyle/>
          <a:p>
            <a:endParaRPr lang="en-US" dirty="0">
              <a:solidFill>
                <a:srgbClr val="000000">
                  <a:tint val="75000"/>
                </a:srgbClr>
              </a:solidFill>
            </a:endParaRPr>
          </a:p>
        </p:txBody>
      </p:sp>
      <p:sp>
        <p:nvSpPr>
          <p:cNvPr id="9" name="Slide Number Placeholder 8"/>
          <p:cNvSpPr>
            <a:spLocks noGrp="1"/>
          </p:cNvSpPr>
          <p:nvPr>
            <p:ph type="sldNum" sz="quarter" idx="12"/>
          </p:nvPr>
        </p:nvSpPr>
        <p:spPr/>
        <p:txBody>
          <a:bodyPr/>
          <a:lstStyle/>
          <a:p>
            <a:fld id="{F8B9E821-CB41-4557-879C-24BFC1EF65F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920831336"/>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877B1AD-D523-4C0D-8362-A7CFF4E86502}" type="datetimeFigureOut">
              <a:rPr lang="en-US" smtClean="0">
                <a:solidFill>
                  <a:srgbClr val="000000">
                    <a:tint val="75000"/>
                  </a:srgbClr>
                </a:solidFill>
              </a:rPr>
              <a:pPr/>
              <a:t>4/12/2020</a:t>
            </a:fld>
            <a:endParaRPr lang="en-US" dirty="0">
              <a:solidFill>
                <a:srgbClr val="000000">
                  <a:tint val="75000"/>
                </a:srgbClr>
              </a:solidFill>
            </a:endParaRPr>
          </a:p>
        </p:txBody>
      </p:sp>
      <p:sp>
        <p:nvSpPr>
          <p:cNvPr id="4" name="Footer Placeholder 3"/>
          <p:cNvSpPr>
            <a:spLocks noGrp="1"/>
          </p:cNvSpPr>
          <p:nvPr>
            <p:ph type="ftr" sz="quarter" idx="11"/>
          </p:nvPr>
        </p:nvSpPr>
        <p:spPr/>
        <p:txBody>
          <a:bodyPr/>
          <a:lstStyle/>
          <a:p>
            <a:endParaRPr lang="en-US" dirty="0">
              <a:solidFill>
                <a:srgbClr val="000000">
                  <a:tint val="75000"/>
                </a:srgbClr>
              </a:solidFill>
            </a:endParaRPr>
          </a:p>
        </p:txBody>
      </p:sp>
      <p:sp>
        <p:nvSpPr>
          <p:cNvPr id="5" name="Slide Number Placeholder 4"/>
          <p:cNvSpPr>
            <a:spLocks noGrp="1"/>
          </p:cNvSpPr>
          <p:nvPr>
            <p:ph type="sldNum" sz="quarter" idx="12"/>
          </p:nvPr>
        </p:nvSpPr>
        <p:spPr/>
        <p:txBody>
          <a:bodyPr/>
          <a:lstStyle/>
          <a:p>
            <a:fld id="{F8B9E821-CB41-4557-879C-24BFC1EF65F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471923217"/>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77B1AD-D523-4C0D-8362-A7CFF4E86502}" type="datetimeFigureOut">
              <a:rPr lang="en-US" smtClean="0">
                <a:solidFill>
                  <a:srgbClr val="000000">
                    <a:tint val="75000"/>
                  </a:srgbClr>
                </a:solidFill>
              </a:rPr>
              <a:pPr/>
              <a:t>4/12/2020</a:t>
            </a:fld>
            <a:endParaRPr lang="en-US" dirty="0">
              <a:solidFill>
                <a:srgbClr val="000000">
                  <a:tint val="75000"/>
                </a:srgbClr>
              </a:solidFill>
            </a:endParaRPr>
          </a:p>
        </p:txBody>
      </p:sp>
      <p:sp>
        <p:nvSpPr>
          <p:cNvPr id="3" name="Footer Placeholder 2"/>
          <p:cNvSpPr>
            <a:spLocks noGrp="1"/>
          </p:cNvSpPr>
          <p:nvPr>
            <p:ph type="ftr" sz="quarter" idx="11"/>
          </p:nvPr>
        </p:nvSpPr>
        <p:spPr/>
        <p:txBody>
          <a:bodyPr/>
          <a:lstStyle/>
          <a:p>
            <a:endParaRPr lang="en-US" dirty="0">
              <a:solidFill>
                <a:srgbClr val="000000">
                  <a:tint val="75000"/>
                </a:srgbClr>
              </a:solidFill>
            </a:endParaRPr>
          </a:p>
        </p:txBody>
      </p:sp>
      <p:sp>
        <p:nvSpPr>
          <p:cNvPr id="4" name="Slide Number Placeholder 3"/>
          <p:cNvSpPr>
            <a:spLocks noGrp="1"/>
          </p:cNvSpPr>
          <p:nvPr>
            <p:ph type="sldNum" sz="quarter" idx="12"/>
          </p:nvPr>
        </p:nvSpPr>
        <p:spPr/>
        <p:txBody>
          <a:bodyPr/>
          <a:lstStyle/>
          <a:p>
            <a:fld id="{F8B9E821-CB41-4557-879C-24BFC1EF65F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786598557"/>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77B1AD-D523-4C0D-8362-A7CFF4E86502}" type="datetimeFigureOut">
              <a:rPr lang="en-US" smtClean="0">
                <a:solidFill>
                  <a:srgbClr val="000000">
                    <a:tint val="75000"/>
                  </a:srgbClr>
                </a:solidFill>
              </a:rPr>
              <a:pPr/>
              <a:t>4/12/2020</a:t>
            </a:fld>
            <a:endParaRPr lang="en-US" dirty="0">
              <a:solidFill>
                <a:srgbClr val="000000">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F8B9E821-CB41-4557-879C-24BFC1EF65F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055095851"/>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77B1AD-D523-4C0D-8362-A7CFF4E86502}" type="datetimeFigureOut">
              <a:rPr lang="en-US" smtClean="0">
                <a:solidFill>
                  <a:srgbClr val="000000">
                    <a:tint val="75000"/>
                  </a:srgbClr>
                </a:solidFill>
              </a:rPr>
              <a:pPr/>
              <a:t>4/12/2020</a:t>
            </a:fld>
            <a:endParaRPr lang="en-US" dirty="0">
              <a:solidFill>
                <a:srgbClr val="000000">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F8B9E821-CB41-4557-879C-24BFC1EF65F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859365130"/>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77B1AD-D523-4C0D-8362-A7CFF4E86502}" type="datetimeFigureOut">
              <a:rPr lang="en-US" smtClean="0">
                <a:solidFill>
                  <a:srgbClr val="000000">
                    <a:tint val="75000"/>
                  </a:srgbClr>
                </a:solidFill>
              </a:rPr>
              <a:pPr/>
              <a:t>4/12/2020</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F8B9E821-CB41-4557-879C-24BFC1EF65F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99627276"/>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77B1AD-D523-4C0D-8362-A7CFF4E86502}" type="datetimeFigureOut">
              <a:rPr lang="en-US" smtClean="0">
                <a:solidFill>
                  <a:srgbClr val="000000">
                    <a:tint val="75000"/>
                  </a:srgbClr>
                </a:solidFill>
              </a:rPr>
              <a:pPr/>
              <a:t>4/12/2020</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F8B9E821-CB41-4557-879C-24BFC1EF65F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835621854"/>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6115339"/>
      </p:ext>
    </p:extLst>
  </p:cSld>
  <p:clrMapOvr>
    <a:masterClrMapping/>
  </p:clrMapOvr>
  <p:timing>
    <p:tnLst>
      <p:par>
        <p:cTn id="1" dur="indefinite" restart="never" nodeType="tmRoot"/>
      </p:par>
    </p:tnLst>
  </p:timing>
</p:sldLayout>
</file>

<file path=ppt/slideLayouts/slideLayout298.xml><?xml version="1.0" encoding="utf-8"?>
<p:sldLayout xmlns:a="http://schemas.openxmlformats.org/drawingml/2006/main" xmlns:r="http://schemas.openxmlformats.org/officeDocument/2006/relationships" xmlns:p="http://schemas.openxmlformats.org/presentationml/2006/main" userDrawn="1">
  <p:cSld name="Sample clean page">
    <p:spTree>
      <p:nvGrpSpPr>
        <p:cNvPr id="1" name=""/>
        <p:cNvGrpSpPr/>
        <p:nvPr/>
      </p:nvGrpSpPr>
      <p:grpSpPr>
        <a:xfrm>
          <a:off x="0" y="0"/>
          <a:ext cx="0" cy="0"/>
          <a:chOff x="0" y="0"/>
          <a:chExt cx="0" cy="0"/>
        </a:xfrm>
      </p:grpSpPr>
      <p:sp>
        <p:nvSpPr>
          <p:cNvPr id="17" name="Title 8"/>
          <p:cNvSpPr>
            <a:spLocks noGrp="1"/>
          </p:cNvSpPr>
          <p:nvPr>
            <p:ph type="title"/>
          </p:nvPr>
        </p:nvSpPr>
        <p:spPr>
          <a:xfrm>
            <a:off x="273050" y="683683"/>
            <a:ext cx="48006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48" name="Text Placeholder 27"/>
          <p:cNvSpPr>
            <a:spLocks noGrp="1"/>
          </p:cNvSpPr>
          <p:nvPr>
            <p:ph type="body" sz="quarter" idx="25" hasCustomPrompt="1"/>
          </p:nvPr>
        </p:nvSpPr>
        <p:spPr>
          <a:xfrm>
            <a:off x="273050" y="1253459"/>
            <a:ext cx="48006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3615821978"/>
      </p:ext>
    </p:extLst>
  </p:cSld>
  <p:clrMapOvr>
    <a:masterClrMapping/>
  </p:clrMapOvr>
  <p:timing>
    <p:tnLst>
      <p:par>
        <p:cTn id="1" dur="indefinite" restart="never" nodeType="tmRoot"/>
      </p:par>
    </p:tnLst>
  </p:timing>
</p:sldLayout>
</file>

<file path=ppt/slideLayouts/slideLayout299.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6" name="Picture Placeholder 7"/>
          <p:cNvSpPr>
            <a:spLocks noGrp="1"/>
          </p:cNvSpPr>
          <p:nvPr>
            <p:ph type="pic" sz="quarter" idx="10"/>
          </p:nvPr>
        </p:nvSpPr>
        <p:spPr>
          <a:xfrm>
            <a:off x="0" y="1"/>
            <a:ext cx="9144000" cy="4783138"/>
          </a:xfrm>
        </p:spPr>
        <p:txBody>
          <a:bodyPr anchor="ctr">
            <a:normAutofit/>
          </a:bodyPr>
          <a:lstStyle>
            <a:lvl1pPr algn="ctr">
              <a:defRPr sz="1050"/>
            </a:lvl1pPr>
          </a:lstStyle>
          <a:p>
            <a:endParaRPr lang="en-US"/>
          </a:p>
        </p:txBody>
      </p:sp>
    </p:spTree>
    <p:extLst>
      <p:ext uri="{BB962C8B-B14F-4D97-AF65-F5344CB8AC3E}">
        <p14:creationId xmlns:p14="http://schemas.microsoft.com/office/powerpoint/2010/main" val="239266099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77B1AD-D523-4C0D-8362-A7CFF4E86502}" type="datetimeFigureOut">
              <a:rPr lang="en-US" smtClean="0">
                <a:solidFill>
                  <a:srgbClr val="000000">
                    <a:tint val="75000"/>
                  </a:srgbClr>
                </a:solidFill>
              </a:rPr>
              <a:pPr/>
              <a:t>4/12/2020</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F8B9E821-CB41-4557-879C-24BFC1EF65F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0731753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2143126522"/>
      </p:ext>
    </p:extLst>
  </p:cSld>
  <p:clrMapOvr>
    <a:masterClrMapping/>
  </p:clrMapOvr>
  <p:timing>
    <p:tnLst>
      <p:par>
        <p:cTn id="1" dur="indefinite" restart="never" nodeType="tmRoot"/>
      </p:par>
    </p:tnLst>
  </p:timing>
  <p:hf hdr="0" ftr="0" dt="0"/>
</p:sldLayout>
</file>

<file path=ppt/slideLayouts/slideLayout300.xml><?xml version="1.0" encoding="utf-8"?>
<p:sldLayout xmlns:a="http://schemas.openxmlformats.org/drawingml/2006/main" xmlns:r="http://schemas.openxmlformats.org/officeDocument/2006/relationships" xmlns:p="http://schemas.openxmlformats.org/presentationml/2006/main" userDrawn="1">
  <p:cSld name="About Us">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3276600" y="0"/>
            <a:ext cx="5867400" cy="6858000"/>
          </a:xfrm>
          <a:prstGeom prst="rect">
            <a:avLst/>
          </a:prstGeom>
        </p:spPr>
        <p:txBody>
          <a:bodyPr lIns="91422" tIns="45711" rIns="91422" bIns="45711" anchor="ctr"/>
          <a:lstStyle>
            <a:lvl1pPr marL="0" indent="0" algn="ctr">
              <a:buNone/>
              <a:defRPr sz="1000"/>
            </a:lvl1pPr>
          </a:lstStyle>
          <a:p>
            <a:r>
              <a:rPr lang="en-US" dirty="0" smtClean="0"/>
              <a:t>Insert Image</a:t>
            </a:r>
            <a:endParaRPr lang="en-US" dirty="0"/>
          </a:p>
        </p:txBody>
      </p:sp>
      <p:sp>
        <p:nvSpPr>
          <p:cNvPr id="3" name="Rectangle 2"/>
          <p:cNvSpPr/>
          <p:nvPr userDrawn="1"/>
        </p:nvSpPr>
        <p:spPr>
          <a:xfrm>
            <a:off x="0" y="0"/>
            <a:ext cx="3276600" cy="6858000"/>
          </a:xfrm>
          <a:prstGeom prst="rect">
            <a:avLst/>
          </a:prstGeom>
          <a:solidFill>
            <a:srgbClr val="1B283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rtl="0"/>
            <a:endParaRPr lang="en-US">
              <a:solidFill>
                <a:srgbClr val="FFFFFF"/>
              </a:solidFill>
            </a:endParaRPr>
          </a:p>
        </p:txBody>
      </p:sp>
      <p:sp>
        <p:nvSpPr>
          <p:cNvPr id="7" name="Title 8"/>
          <p:cNvSpPr>
            <a:spLocks noGrp="1"/>
          </p:cNvSpPr>
          <p:nvPr>
            <p:ph type="title"/>
          </p:nvPr>
        </p:nvSpPr>
        <p:spPr>
          <a:xfrm>
            <a:off x="273051" y="683683"/>
            <a:ext cx="2854198" cy="698500"/>
          </a:xfrm>
          <a:prstGeom prst="rect">
            <a:avLst/>
          </a:prstGeom>
        </p:spPr>
        <p:txBody>
          <a:bodyPr vert="horz"/>
          <a:lstStyle>
            <a:lvl1pPr algn="l">
              <a:defRPr sz="2400">
                <a:solidFill>
                  <a:schemeClr val="bg1"/>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8" name="Text Placeholder 27"/>
          <p:cNvSpPr>
            <a:spLocks noGrp="1"/>
          </p:cNvSpPr>
          <p:nvPr>
            <p:ph type="body" sz="quarter" idx="25" hasCustomPrompt="1"/>
          </p:nvPr>
        </p:nvSpPr>
        <p:spPr>
          <a:xfrm>
            <a:off x="273051" y="1253459"/>
            <a:ext cx="2854198" cy="381065"/>
          </a:xfrm>
          <a:prstGeom prst="rect">
            <a:avLst/>
          </a:prstGeom>
        </p:spPr>
        <p:txBody>
          <a:bodyPr vert="horz"/>
          <a:lstStyle>
            <a:lvl1pPr marL="0" indent="0" algn="l">
              <a:buNone/>
              <a:defRPr sz="900" baseline="0">
                <a:solidFill>
                  <a:schemeClr val="bg1"/>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1108784728"/>
      </p:ext>
    </p:extLst>
  </p:cSld>
  <p:clrMapOvr>
    <a:masterClrMapping/>
  </p:clrMapOvr>
  <p:timing>
    <p:tnLst>
      <p:par>
        <p:cTn id="1" dur="indefinite" restart="never" nodeType="tmRoot"/>
      </p:par>
    </p:tnLst>
  </p:timing>
</p:sldLayout>
</file>

<file path=ppt/slideLayouts/slideLayout30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6"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2850038437"/>
      </p:ext>
    </p:extLst>
  </p:cSld>
  <p:clrMapOvr>
    <a:masterClrMapping/>
  </p:clrMapOvr>
  <p:timing>
    <p:tnLst>
      <p:par>
        <p:cTn id="1" dur="indefinite" restart="never" nodeType="tmRoot"/>
      </p:par>
    </p:tnLst>
  </p:timing>
</p:sldLayout>
</file>

<file path=ppt/slideLayouts/slideLayout302.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2"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3"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
        <p:nvSpPr>
          <p:cNvPr id="4" name="Picture Placeholder 6"/>
          <p:cNvSpPr>
            <a:spLocks noGrp="1"/>
          </p:cNvSpPr>
          <p:nvPr>
            <p:ph type="pic" sz="quarter" idx="16" hasCustomPrompt="1"/>
          </p:nvPr>
        </p:nvSpPr>
        <p:spPr>
          <a:xfrm>
            <a:off x="4836695" y="1951958"/>
            <a:ext cx="4071211" cy="4455107"/>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Tree>
    <p:extLst>
      <p:ext uri="{BB962C8B-B14F-4D97-AF65-F5344CB8AC3E}">
        <p14:creationId xmlns:p14="http://schemas.microsoft.com/office/powerpoint/2010/main" val="3577072142"/>
      </p:ext>
    </p:extLst>
  </p:cSld>
  <p:clrMapOvr>
    <a:masterClrMapping/>
  </p:clrMapOvr>
  <p:timing>
    <p:tnLst>
      <p:par>
        <p:cTn id="1" dur="indefinite" restart="never" nodeType="tmRoot"/>
      </p:par>
    </p:tnLst>
  </p:timing>
</p:sldLayout>
</file>

<file path=ppt/slideLayouts/slideLayout303.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1660526"/>
            <a:ext cx="9144000" cy="3122613"/>
          </a:xfrm>
        </p:spPr>
        <p:txBody>
          <a:bodyPr anchor="ctr">
            <a:normAutofit/>
          </a:bodyPr>
          <a:lstStyle>
            <a:lvl1pPr algn="ctr">
              <a:defRPr sz="1050"/>
            </a:lvl1pPr>
          </a:lstStyle>
          <a:p>
            <a:endParaRPr lang="en-US"/>
          </a:p>
        </p:txBody>
      </p:sp>
      <p:sp>
        <p:nvSpPr>
          <p:cNvPr id="9"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10"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2819910601"/>
      </p:ext>
    </p:extLst>
  </p:cSld>
  <p:clrMapOvr>
    <a:masterClrMapping/>
  </p:clrMapOvr>
  <p:timing>
    <p:tnLst>
      <p:par>
        <p:cTn id="1" dur="indefinite" restart="never" nodeType="tmRoot"/>
      </p:par>
    </p:tnLst>
  </p:timing>
</p:sldLayout>
</file>

<file path=ppt/slideLayouts/slideLayout30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54" name="Picture Placeholder 53"/>
          <p:cNvSpPr>
            <a:spLocks noGrp="1"/>
          </p:cNvSpPr>
          <p:nvPr>
            <p:ph type="pic" sz="quarter" idx="10"/>
          </p:nvPr>
        </p:nvSpPr>
        <p:spPr>
          <a:xfrm>
            <a:off x="273051" y="1950665"/>
            <a:ext cx="3886199" cy="1547812"/>
          </a:xfrm>
        </p:spPr>
        <p:txBody>
          <a:bodyPr>
            <a:normAutofit/>
          </a:bodyPr>
          <a:lstStyle>
            <a:lvl1pPr>
              <a:defRPr sz="1050"/>
            </a:lvl1pPr>
          </a:lstStyle>
          <a:p>
            <a:endParaRPr lang="en-US" dirty="0"/>
          </a:p>
        </p:txBody>
      </p:sp>
      <p:sp>
        <p:nvSpPr>
          <p:cNvPr id="55" name="Picture Placeholder 53"/>
          <p:cNvSpPr>
            <a:spLocks noGrp="1"/>
          </p:cNvSpPr>
          <p:nvPr>
            <p:ph type="pic" sz="quarter" idx="11"/>
          </p:nvPr>
        </p:nvSpPr>
        <p:spPr>
          <a:xfrm>
            <a:off x="4719204" y="1950665"/>
            <a:ext cx="4087093" cy="1547812"/>
          </a:xfrm>
        </p:spPr>
        <p:txBody>
          <a:bodyPr>
            <a:normAutofit/>
          </a:bodyPr>
          <a:lstStyle>
            <a:lvl1pPr>
              <a:defRPr sz="1050"/>
            </a:lvl1pPr>
          </a:lstStyle>
          <a:p>
            <a:endParaRPr lang="en-US"/>
          </a:p>
        </p:txBody>
      </p:sp>
      <p:sp>
        <p:nvSpPr>
          <p:cNvPr id="56"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57"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3307007556"/>
      </p:ext>
    </p:extLst>
  </p:cSld>
  <p:clrMapOvr>
    <a:masterClrMapping/>
  </p:clrMapOvr>
  <p:timing>
    <p:tnLst>
      <p:par>
        <p:cTn id="1" dur="indefinite" restart="never" nodeType="tmRoot"/>
      </p:par>
    </p:tnLst>
  </p:timing>
</p:sldLayout>
</file>

<file path=ppt/slideLayouts/slideLayout305.xml><?xml version="1.0" encoding="utf-8"?>
<p:sldLayout xmlns:a="http://schemas.openxmlformats.org/drawingml/2006/main" xmlns:r="http://schemas.openxmlformats.org/officeDocument/2006/relationships" xmlns:p="http://schemas.openxmlformats.org/presentationml/2006/main" userDrawn="1">
  <p:cSld name="Comment 02">
    <p:spTree>
      <p:nvGrpSpPr>
        <p:cNvPr id="1" name=""/>
        <p:cNvGrpSpPr/>
        <p:nvPr/>
      </p:nvGrpSpPr>
      <p:grpSpPr>
        <a:xfrm>
          <a:off x="0" y="0"/>
          <a:ext cx="0" cy="0"/>
          <a:chOff x="0" y="0"/>
          <a:chExt cx="0" cy="0"/>
        </a:xfrm>
      </p:grpSpPr>
      <p:sp>
        <p:nvSpPr>
          <p:cNvPr id="7" name="그림 개체 틀 8"/>
          <p:cNvSpPr>
            <a:spLocks noGrp="1"/>
          </p:cNvSpPr>
          <p:nvPr>
            <p:ph type="pic" sz="quarter" idx="10" hasCustomPrompt="1"/>
          </p:nvPr>
        </p:nvSpPr>
        <p:spPr>
          <a:xfrm>
            <a:off x="641350" y="5234844"/>
            <a:ext cx="516182" cy="688243"/>
          </a:xfrm>
          <a:prstGeom prst="ellipse">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800" dirty="0">
                <a:solidFill>
                  <a:srgbClr val="FFFFFF"/>
                </a:solidFill>
                <a:latin typeface="Arial" panose="020B0604020202020204" pitchFamily="34" charset="0"/>
              </a:defRPr>
            </a:lvl1pPr>
          </a:lstStyle>
          <a:p>
            <a:pPr marL="0" lvl="0" algn="ctr"/>
            <a:r>
              <a:rPr lang="en-US" altLang="ko-KR" dirty="0" smtClean="0"/>
              <a:t>Insert Image</a:t>
            </a:r>
            <a:endParaRPr lang="ko-KR" altLang="en-US" dirty="0"/>
          </a:p>
        </p:txBody>
      </p:sp>
      <p:sp>
        <p:nvSpPr>
          <p:cNvPr id="8" name="Rectangle 5"/>
          <p:cNvSpPr/>
          <p:nvPr userDrawn="1"/>
        </p:nvSpPr>
        <p:spPr>
          <a:xfrm>
            <a:off x="628650" y="1805843"/>
            <a:ext cx="2317750" cy="3327400"/>
          </a:xfrm>
          <a:custGeom>
            <a:avLst/>
            <a:gdLst>
              <a:gd name="connsiteX0" fmla="*/ 0 w 3464190"/>
              <a:gd name="connsiteY0" fmla="*/ 0 h 1003300"/>
              <a:gd name="connsiteX1" fmla="*/ 3464190 w 3464190"/>
              <a:gd name="connsiteY1" fmla="*/ 0 h 1003300"/>
              <a:gd name="connsiteX2" fmla="*/ 3464190 w 3464190"/>
              <a:gd name="connsiteY2" fmla="*/ 1003300 h 1003300"/>
              <a:gd name="connsiteX3" fmla="*/ 0 w 3464190"/>
              <a:gd name="connsiteY3" fmla="*/ 1003300 h 1003300"/>
              <a:gd name="connsiteX4" fmla="*/ 0 w 3464190"/>
              <a:gd name="connsiteY4" fmla="*/ 0 h 1003300"/>
              <a:gd name="connsiteX0" fmla="*/ 0 w 3464190"/>
              <a:gd name="connsiteY0" fmla="*/ 0 h 1003300"/>
              <a:gd name="connsiteX1" fmla="*/ 3464190 w 3464190"/>
              <a:gd name="connsiteY1" fmla="*/ 0 h 1003300"/>
              <a:gd name="connsiteX2" fmla="*/ 3464190 w 3464190"/>
              <a:gd name="connsiteY2" fmla="*/ 1003300 h 1003300"/>
              <a:gd name="connsiteX3" fmla="*/ 501650 w 3464190"/>
              <a:gd name="connsiteY3" fmla="*/ 996950 h 1003300"/>
              <a:gd name="connsiteX4" fmla="*/ 0 w 3464190"/>
              <a:gd name="connsiteY4" fmla="*/ 1003300 h 1003300"/>
              <a:gd name="connsiteX5" fmla="*/ 0 w 3464190"/>
              <a:gd name="connsiteY5" fmla="*/ 0 h 1003300"/>
              <a:gd name="connsiteX0" fmla="*/ 0 w 3464190"/>
              <a:gd name="connsiteY0" fmla="*/ 0 h 1003300"/>
              <a:gd name="connsiteX1" fmla="*/ 3464190 w 3464190"/>
              <a:gd name="connsiteY1" fmla="*/ 0 h 1003300"/>
              <a:gd name="connsiteX2" fmla="*/ 3464190 w 3464190"/>
              <a:gd name="connsiteY2" fmla="*/ 1003300 h 1003300"/>
              <a:gd name="connsiteX3" fmla="*/ 635000 w 3464190"/>
              <a:gd name="connsiteY3" fmla="*/ 996950 h 1003300"/>
              <a:gd name="connsiteX4" fmla="*/ 501650 w 3464190"/>
              <a:gd name="connsiteY4" fmla="*/ 996950 h 1003300"/>
              <a:gd name="connsiteX5" fmla="*/ 0 w 3464190"/>
              <a:gd name="connsiteY5" fmla="*/ 1003300 h 1003300"/>
              <a:gd name="connsiteX6" fmla="*/ 0 w 3464190"/>
              <a:gd name="connsiteY6" fmla="*/ 0 h 1003300"/>
              <a:gd name="connsiteX0" fmla="*/ 0 w 3464190"/>
              <a:gd name="connsiteY0" fmla="*/ 0 h 1003300"/>
              <a:gd name="connsiteX1" fmla="*/ 3464190 w 3464190"/>
              <a:gd name="connsiteY1" fmla="*/ 0 h 1003300"/>
              <a:gd name="connsiteX2" fmla="*/ 3464190 w 3464190"/>
              <a:gd name="connsiteY2" fmla="*/ 1003300 h 1003300"/>
              <a:gd name="connsiteX3" fmla="*/ 793750 w 3464190"/>
              <a:gd name="connsiteY3" fmla="*/ 990600 h 1003300"/>
              <a:gd name="connsiteX4" fmla="*/ 635000 w 3464190"/>
              <a:gd name="connsiteY4" fmla="*/ 996950 h 1003300"/>
              <a:gd name="connsiteX5" fmla="*/ 501650 w 3464190"/>
              <a:gd name="connsiteY5" fmla="*/ 996950 h 1003300"/>
              <a:gd name="connsiteX6" fmla="*/ 0 w 3464190"/>
              <a:gd name="connsiteY6" fmla="*/ 1003300 h 1003300"/>
              <a:gd name="connsiteX7" fmla="*/ 0 w 3464190"/>
              <a:gd name="connsiteY7" fmla="*/ 0 h 1003300"/>
              <a:gd name="connsiteX0" fmla="*/ 0 w 3464190"/>
              <a:gd name="connsiteY0" fmla="*/ 0 h 1187450"/>
              <a:gd name="connsiteX1" fmla="*/ 3464190 w 3464190"/>
              <a:gd name="connsiteY1" fmla="*/ 0 h 1187450"/>
              <a:gd name="connsiteX2" fmla="*/ 3464190 w 3464190"/>
              <a:gd name="connsiteY2" fmla="*/ 1003300 h 1187450"/>
              <a:gd name="connsiteX3" fmla="*/ 793750 w 3464190"/>
              <a:gd name="connsiteY3" fmla="*/ 990600 h 1187450"/>
              <a:gd name="connsiteX4" fmla="*/ 501650 w 3464190"/>
              <a:gd name="connsiteY4" fmla="*/ 1187450 h 1187450"/>
              <a:gd name="connsiteX5" fmla="*/ 501650 w 3464190"/>
              <a:gd name="connsiteY5" fmla="*/ 996950 h 1187450"/>
              <a:gd name="connsiteX6" fmla="*/ 0 w 3464190"/>
              <a:gd name="connsiteY6" fmla="*/ 1003300 h 1187450"/>
              <a:gd name="connsiteX7" fmla="*/ 0 w 3464190"/>
              <a:gd name="connsiteY7" fmla="*/ 0 h 1187450"/>
              <a:gd name="connsiteX0" fmla="*/ 0 w 3464190"/>
              <a:gd name="connsiteY0" fmla="*/ 0 h 1187450"/>
              <a:gd name="connsiteX1" fmla="*/ 3464190 w 3464190"/>
              <a:gd name="connsiteY1" fmla="*/ 0 h 1187450"/>
              <a:gd name="connsiteX2" fmla="*/ 3464190 w 3464190"/>
              <a:gd name="connsiteY2" fmla="*/ 1003300 h 1187450"/>
              <a:gd name="connsiteX3" fmla="*/ 671223 w 3464190"/>
              <a:gd name="connsiteY3" fmla="*/ 1099374 h 1187450"/>
              <a:gd name="connsiteX4" fmla="*/ 501650 w 3464190"/>
              <a:gd name="connsiteY4" fmla="*/ 1187450 h 1187450"/>
              <a:gd name="connsiteX5" fmla="*/ 501650 w 3464190"/>
              <a:gd name="connsiteY5" fmla="*/ 996950 h 1187450"/>
              <a:gd name="connsiteX6" fmla="*/ 0 w 3464190"/>
              <a:gd name="connsiteY6" fmla="*/ 1003300 h 1187450"/>
              <a:gd name="connsiteX7" fmla="*/ 0 w 3464190"/>
              <a:gd name="connsiteY7" fmla="*/ 0 h 1187450"/>
              <a:gd name="connsiteX0" fmla="*/ 0 w 3464190"/>
              <a:gd name="connsiteY0" fmla="*/ 0 h 1187450"/>
              <a:gd name="connsiteX1" fmla="*/ 3464190 w 3464190"/>
              <a:gd name="connsiteY1" fmla="*/ 0 h 1187450"/>
              <a:gd name="connsiteX2" fmla="*/ 3464190 w 3464190"/>
              <a:gd name="connsiteY2" fmla="*/ 1003300 h 1187450"/>
              <a:gd name="connsiteX3" fmla="*/ 671223 w 3464190"/>
              <a:gd name="connsiteY3" fmla="*/ 1099374 h 1187450"/>
              <a:gd name="connsiteX4" fmla="*/ 501650 w 3464190"/>
              <a:gd name="connsiteY4" fmla="*/ 1187450 h 1187450"/>
              <a:gd name="connsiteX5" fmla="*/ 501649 w 3464190"/>
              <a:gd name="connsiteY5" fmla="*/ 1096659 h 1187450"/>
              <a:gd name="connsiteX6" fmla="*/ 0 w 3464190"/>
              <a:gd name="connsiteY6" fmla="*/ 1003300 h 1187450"/>
              <a:gd name="connsiteX7" fmla="*/ 0 w 3464190"/>
              <a:gd name="connsiteY7" fmla="*/ 0 h 1187450"/>
              <a:gd name="connsiteX0" fmla="*/ 22278 w 3486468"/>
              <a:gd name="connsiteY0" fmla="*/ 0 h 1187450"/>
              <a:gd name="connsiteX1" fmla="*/ 3486468 w 3486468"/>
              <a:gd name="connsiteY1" fmla="*/ 0 h 1187450"/>
              <a:gd name="connsiteX2" fmla="*/ 3486468 w 3486468"/>
              <a:gd name="connsiteY2" fmla="*/ 1003300 h 1187450"/>
              <a:gd name="connsiteX3" fmla="*/ 693501 w 3486468"/>
              <a:gd name="connsiteY3" fmla="*/ 1099374 h 1187450"/>
              <a:gd name="connsiteX4" fmla="*/ 523928 w 3486468"/>
              <a:gd name="connsiteY4" fmla="*/ 1187450 h 1187450"/>
              <a:gd name="connsiteX5" fmla="*/ 523927 w 3486468"/>
              <a:gd name="connsiteY5" fmla="*/ 1096659 h 1187450"/>
              <a:gd name="connsiteX6" fmla="*/ 0 w 3486468"/>
              <a:gd name="connsiteY6" fmla="*/ 1093945 h 1187450"/>
              <a:gd name="connsiteX7" fmla="*/ 22278 w 3486468"/>
              <a:gd name="connsiteY7" fmla="*/ 0 h 1187450"/>
              <a:gd name="connsiteX0" fmla="*/ 22278 w 3486468"/>
              <a:gd name="connsiteY0" fmla="*/ 0 h 1187450"/>
              <a:gd name="connsiteX1" fmla="*/ 3486468 w 3486468"/>
              <a:gd name="connsiteY1" fmla="*/ 0 h 1187450"/>
              <a:gd name="connsiteX2" fmla="*/ 3486468 w 3486468"/>
              <a:gd name="connsiteY2" fmla="*/ 1096967 h 1187450"/>
              <a:gd name="connsiteX3" fmla="*/ 693501 w 3486468"/>
              <a:gd name="connsiteY3" fmla="*/ 1099374 h 1187450"/>
              <a:gd name="connsiteX4" fmla="*/ 523928 w 3486468"/>
              <a:gd name="connsiteY4" fmla="*/ 1187450 h 1187450"/>
              <a:gd name="connsiteX5" fmla="*/ 523927 w 3486468"/>
              <a:gd name="connsiteY5" fmla="*/ 1096659 h 1187450"/>
              <a:gd name="connsiteX6" fmla="*/ 0 w 3486468"/>
              <a:gd name="connsiteY6" fmla="*/ 1093945 h 1187450"/>
              <a:gd name="connsiteX7" fmla="*/ 22278 w 3486468"/>
              <a:gd name="connsiteY7" fmla="*/ 0 h 118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6468" h="1187450">
                <a:moveTo>
                  <a:pt x="22278" y="0"/>
                </a:moveTo>
                <a:lnTo>
                  <a:pt x="3486468" y="0"/>
                </a:lnTo>
                <a:lnTo>
                  <a:pt x="3486468" y="1096967"/>
                </a:lnTo>
                <a:lnTo>
                  <a:pt x="693501" y="1099374"/>
                </a:lnTo>
                <a:lnTo>
                  <a:pt x="523928" y="1187450"/>
                </a:lnTo>
                <a:cubicBezTo>
                  <a:pt x="523928" y="1157186"/>
                  <a:pt x="523927" y="1126923"/>
                  <a:pt x="523927" y="1096659"/>
                </a:cubicBezTo>
                <a:lnTo>
                  <a:pt x="0" y="1093945"/>
                </a:lnTo>
                <a:lnTo>
                  <a:pt x="22278" y="0"/>
                </a:lnTo>
                <a:close/>
              </a:path>
            </a:pathLst>
          </a:custGeom>
          <a:noFill/>
          <a:ln w="12700">
            <a:solidFill>
              <a:schemeClr val="accent6"/>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rtl="0"/>
            <a:endParaRPr lang="en-US" dirty="0">
              <a:solidFill>
                <a:srgbClr val="000000"/>
              </a:solidFill>
              <a:latin typeface="Arial" panose="020B0604020202020204" pitchFamily="34" charset="0"/>
            </a:endParaRPr>
          </a:p>
        </p:txBody>
      </p:sp>
      <p:sp>
        <p:nvSpPr>
          <p:cNvPr id="12" name="그림 개체 틀 8"/>
          <p:cNvSpPr>
            <a:spLocks noGrp="1"/>
          </p:cNvSpPr>
          <p:nvPr>
            <p:ph type="pic" sz="quarter" idx="11" hasCustomPrompt="1"/>
          </p:nvPr>
        </p:nvSpPr>
        <p:spPr>
          <a:xfrm>
            <a:off x="3486151" y="5234844"/>
            <a:ext cx="516182" cy="688243"/>
          </a:xfrm>
          <a:prstGeom prst="ellipse">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800" dirty="0">
                <a:solidFill>
                  <a:srgbClr val="FFFFFF"/>
                </a:solidFill>
                <a:latin typeface="Arial" panose="020B0604020202020204" pitchFamily="34" charset="0"/>
              </a:defRPr>
            </a:lvl1pPr>
          </a:lstStyle>
          <a:p>
            <a:pPr marL="0" lvl="0" algn="ctr"/>
            <a:r>
              <a:rPr lang="en-US" altLang="ko-KR" dirty="0" smtClean="0"/>
              <a:t>Insert Image</a:t>
            </a:r>
            <a:endParaRPr lang="ko-KR" altLang="en-US" dirty="0"/>
          </a:p>
        </p:txBody>
      </p:sp>
      <p:sp>
        <p:nvSpPr>
          <p:cNvPr id="13" name="Rectangle 5"/>
          <p:cNvSpPr/>
          <p:nvPr userDrawn="1"/>
        </p:nvSpPr>
        <p:spPr>
          <a:xfrm>
            <a:off x="3473451" y="1805843"/>
            <a:ext cx="2317750" cy="3327400"/>
          </a:xfrm>
          <a:custGeom>
            <a:avLst/>
            <a:gdLst>
              <a:gd name="connsiteX0" fmla="*/ 0 w 3464190"/>
              <a:gd name="connsiteY0" fmla="*/ 0 h 1003300"/>
              <a:gd name="connsiteX1" fmla="*/ 3464190 w 3464190"/>
              <a:gd name="connsiteY1" fmla="*/ 0 h 1003300"/>
              <a:gd name="connsiteX2" fmla="*/ 3464190 w 3464190"/>
              <a:gd name="connsiteY2" fmla="*/ 1003300 h 1003300"/>
              <a:gd name="connsiteX3" fmla="*/ 0 w 3464190"/>
              <a:gd name="connsiteY3" fmla="*/ 1003300 h 1003300"/>
              <a:gd name="connsiteX4" fmla="*/ 0 w 3464190"/>
              <a:gd name="connsiteY4" fmla="*/ 0 h 1003300"/>
              <a:gd name="connsiteX0" fmla="*/ 0 w 3464190"/>
              <a:gd name="connsiteY0" fmla="*/ 0 h 1003300"/>
              <a:gd name="connsiteX1" fmla="*/ 3464190 w 3464190"/>
              <a:gd name="connsiteY1" fmla="*/ 0 h 1003300"/>
              <a:gd name="connsiteX2" fmla="*/ 3464190 w 3464190"/>
              <a:gd name="connsiteY2" fmla="*/ 1003300 h 1003300"/>
              <a:gd name="connsiteX3" fmla="*/ 501650 w 3464190"/>
              <a:gd name="connsiteY3" fmla="*/ 996950 h 1003300"/>
              <a:gd name="connsiteX4" fmla="*/ 0 w 3464190"/>
              <a:gd name="connsiteY4" fmla="*/ 1003300 h 1003300"/>
              <a:gd name="connsiteX5" fmla="*/ 0 w 3464190"/>
              <a:gd name="connsiteY5" fmla="*/ 0 h 1003300"/>
              <a:gd name="connsiteX0" fmla="*/ 0 w 3464190"/>
              <a:gd name="connsiteY0" fmla="*/ 0 h 1003300"/>
              <a:gd name="connsiteX1" fmla="*/ 3464190 w 3464190"/>
              <a:gd name="connsiteY1" fmla="*/ 0 h 1003300"/>
              <a:gd name="connsiteX2" fmla="*/ 3464190 w 3464190"/>
              <a:gd name="connsiteY2" fmla="*/ 1003300 h 1003300"/>
              <a:gd name="connsiteX3" fmla="*/ 635000 w 3464190"/>
              <a:gd name="connsiteY3" fmla="*/ 996950 h 1003300"/>
              <a:gd name="connsiteX4" fmla="*/ 501650 w 3464190"/>
              <a:gd name="connsiteY4" fmla="*/ 996950 h 1003300"/>
              <a:gd name="connsiteX5" fmla="*/ 0 w 3464190"/>
              <a:gd name="connsiteY5" fmla="*/ 1003300 h 1003300"/>
              <a:gd name="connsiteX6" fmla="*/ 0 w 3464190"/>
              <a:gd name="connsiteY6" fmla="*/ 0 h 1003300"/>
              <a:gd name="connsiteX0" fmla="*/ 0 w 3464190"/>
              <a:gd name="connsiteY0" fmla="*/ 0 h 1003300"/>
              <a:gd name="connsiteX1" fmla="*/ 3464190 w 3464190"/>
              <a:gd name="connsiteY1" fmla="*/ 0 h 1003300"/>
              <a:gd name="connsiteX2" fmla="*/ 3464190 w 3464190"/>
              <a:gd name="connsiteY2" fmla="*/ 1003300 h 1003300"/>
              <a:gd name="connsiteX3" fmla="*/ 793750 w 3464190"/>
              <a:gd name="connsiteY3" fmla="*/ 990600 h 1003300"/>
              <a:gd name="connsiteX4" fmla="*/ 635000 w 3464190"/>
              <a:gd name="connsiteY4" fmla="*/ 996950 h 1003300"/>
              <a:gd name="connsiteX5" fmla="*/ 501650 w 3464190"/>
              <a:gd name="connsiteY5" fmla="*/ 996950 h 1003300"/>
              <a:gd name="connsiteX6" fmla="*/ 0 w 3464190"/>
              <a:gd name="connsiteY6" fmla="*/ 1003300 h 1003300"/>
              <a:gd name="connsiteX7" fmla="*/ 0 w 3464190"/>
              <a:gd name="connsiteY7" fmla="*/ 0 h 1003300"/>
              <a:gd name="connsiteX0" fmla="*/ 0 w 3464190"/>
              <a:gd name="connsiteY0" fmla="*/ 0 h 1187450"/>
              <a:gd name="connsiteX1" fmla="*/ 3464190 w 3464190"/>
              <a:gd name="connsiteY1" fmla="*/ 0 h 1187450"/>
              <a:gd name="connsiteX2" fmla="*/ 3464190 w 3464190"/>
              <a:gd name="connsiteY2" fmla="*/ 1003300 h 1187450"/>
              <a:gd name="connsiteX3" fmla="*/ 793750 w 3464190"/>
              <a:gd name="connsiteY3" fmla="*/ 990600 h 1187450"/>
              <a:gd name="connsiteX4" fmla="*/ 501650 w 3464190"/>
              <a:gd name="connsiteY4" fmla="*/ 1187450 h 1187450"/>
              <a:gd name="connsiteX5" fmla="*/ 501650 w 3464190"/>
              <a:gd name="connsiteY5" fmla="*/ 996950 h 1187450"/>
              <a:gd name="connsiteX6" fmla="*/ 0 w 3464190"/>
              <a:gd name="connsiteY6" fmla="*/ 1003300 h 1187450"/>
              <a:gd name="connsiteX7" fmla="*/ 0 w 3464190"/>
              <a:gd name="connsiteY7" fmla="*/ 0 h 1187450"/>
              <a:gd name="connsiteX0" fmla="*/ 0 w 3464190"/>
              <a:gd name="connsiteY0" fmla="*/ 0 h 1187450"/>
              <a:gd name="connsiteX1" fmla="*/ 3464190 w 3464190"/>
              <a:gd name="connsiteY1" fmla="*/ 0 h 1187450"/>
              <a:gd name="connsiteX2" fmla="*/ 3464190 w 3464190"/>
              <a:gd name="connsiteY2" fmla="*/ 1003300 h 1187450"/>
              <a:gd name="connsiteX3" fmla="*/ 671223 w 3464190"/>
              <a:gd name="connsiteY3" fmla="*/ 1099374 h 1187450"/>
              <a:gd name="connsiteX4" fmla="*/ 501650 w 3464190"/>
              <a:gd name="connsiteY4" fmla="*/ 1187450 h 1187450"/>
              <a:gd name="connsiteX5" fmla="*/ 501650 w 3464190"/>
              <a:gd name="connsiteY5" fmla="*/ 996950 h 1187450"/>
              <a:gd name="connsiteX6" fmla="*/ 0 w 3464190"/>
              <a:gd name="connsiteY6" fmla="*/ 1003300 h 1187450"/>
              <a:gd name="connsiteX7" fmla="*/ 0 w 3464190"/>
              <a:gd name="connsiteY7" fmla="*/ 0 h 1187450"/>
              <a:gd name="connsiteX0" fmla="*/ 0 w 3464190"/>
              <a:gd name="connsiteY0" fmla="*/ 0 h 1187450"/>
              <a:gd name="connsiteX1" fmla="*/ 3464190 w 3464190"/>
              <a:gd name="connsiteY1" fmla="*/ 0 h 1187450"/>
              <a:gd name="connsiteX2" fmla="*/ 3464190 w 3464190"/>
              <a:gd name="connsiteY2" fmla="*/ 1003300 h 1187450"/>
              <a:gd name="connsiteX3" fmla="*/ 671223 w 3464190"/>
              <a:gd name="connsiteY3" fmla="*/ 1099374 h 1187450"/>
              <a:gd name="connsiteX4" fmla="*/ 501650 w 3464190"/>
              <a:gd name="connsiteY4" fmla="*/ 1187450 h 1187450"/>
              <a:gd name="connsiteX5" fmla="*/ 501649 w 3464190"/>
              <a:gd name="connsiteY5" fmla="*/ 1096659 h 1187450"/>
              <a:gd name="connsiteX6" fmla="*/ 0 w 3464190"/>
              <a:gd name="connsiteY6" fmla="*/ 1003300 h 1187450"/>
              <a:gd name="connsiteX7" fmla="*/ 0 w 3464190"/>
              <a:gd name="connsiteY7" fmla="*/ 0 h 1187450"/>
              <a:gd name="connsiteX0" fmla="*/ 22278 w 3486468"/>
              <a:gd name="connsiteY0" fmla="*/ 0 h 1187450"/>
              <a:gd name="connsiteX1" fmla="*/ 3486468 w 3486468"/>
              <a:gd name="connsiteY1" fmla="*/ 0 h 1187450"/>
              <a:gd name="connsiteX2" fmla="*/ 3486468 w 3486468"/>
              <a:gd name="connsiteY2" fmla="*/ 1003300 h 1187450"/>
              <a:gd name="connsiteX3" fmla="*/ 693501 w 3486468"/>
              <a:gd name="connsiteY3" fmla="*/ 1099374 h 1187450"/>
              <a:gd name="connsiteX4" fmla="*/ 523928 w 3486468"/>
              <a:gd name="connsiteY4" fmla="*/ 1187450 h 1187450"/>
              <a:gd name="connsiteX5" fmla="*/ 523927 w 3486468"/>
              <a:gd name="connsiteY5" fmla="*/ 1096659 h 1187450"/>
              <a:gd name="connsiteX6" fmla="*/ 0 w 3486468"/>
              <a:gd name="connsiteY6" fmla="*/ 1093945 h 1187450"/>
              <a:gd name="connsiteX7" fmla="*/ 22278 w 3486468"/>
              <a:gd name="connsiteY7" fmla="*/ 0 h 1187450"/>
              <a:gd name="connsiteX0" fmla="*/ 22278 w 3486468"/>
              <a:gd name="connsiteY0" fmla="*/ 0 h 1187450"/>
              <a:gd name="connsiteX1" fmla="*/ 3486468 w 3486468"/>
              <a:gd name="connsiteY1" fmla="*/ 0 h 1187450"/>
              <a:gd name="connsiteX2" fmla="*/ 3486468 w 3486468"/>
              <a:gd name="connsiteY2" fmla="*/ 1096967 h 1187450"/>
              <a:gd name="connsiteX3" fmla="*/ 693501 w 3486468"/>
              <a:gd name="connsiteY3" fmla="*/ 1099374 h 1187450"/>
              <a:gd name="connsiteX4" fmla="*/ 523928 w 3486468"/>
              <a:gd name="connsiteY4" fmla="*/ 1187450 h 1187450"/>
              <a:gd name="connsiteX5" fmla="*/ 523927 w 3486468"/>
              <a:gd name="connsiteY5" fmla="*/ 1096659 h 1187450"/>
              <a:gd name="connsiteX6" fmla="*/ 0 w 3486468"/>
              <a:gd name="connsiteY6" fmla="*/ 1093945 h 1187450"/>
              <a:gd name="connsiteX7" fmla="*/ 22278 w 3486468"/>
              <a:gd name="connsiteY7" fmla="*/ 0 h 118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6468" h="1187450">
                <a:moveTo>
                  <a:pt x="22278" y="0"/>
                </a:moveTo>
                <a:lnTo>
                  <a:pt x="3486468" y="0"/>
                </a:lnTo>
                <a:lnTo>
                  <a:pt x="3486468" y="1096967"/>
                </a:lnTo>
                <a:lnTo>
                  <a:pt x="693501" y="1099374"/>
                </a:lnTo>
                <a:lnTo>
                  <a:pt x="523928" y="1187450"/>
                </a:lnTo>
                <a:cubicBezTo>
                  <a:pt x="523928" y="1157186"/>
                  <a:pt x="523927" y="1126923"/>
                  <a:pt x="523927" y="1096659"/>
                </a:cubicBezTo>
                <a:lnTo>
                  <a:pt x="0" y="1093945"/>
                </a:lnTo>
                <a:lnTo>
                  <a:pt x="22278" y="0"/>
                </a:lnTo>
                <a:close/>
              </a:path>
            </a:pathLst>
          </a:custGeom>
          <a:noFill/>
          <a:ln w="12700">
            <a:solidFill>
              <a:srgbClr val="F4C300"/>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rtl="0"/>
            <a:endParaRPr lang="en-US" dirty="0">
              <a:solidFill>
                <a:srgbClr val="000000"/>
              </a:solidFill>
              <a:latin typeface="Arial" panose="020B0604020202020204" pitchFamily="34" charset="0"/>
            </a:endParaRPr>
          </a:p>
        </p:txBody>
      </p:sp>
      <p:sp>
        <p:nvSpPr>
          <p:cNvPr id="14" name="그림 개체 틀 8"/>
          <p:cNvSpPr>
            <a:spLocks noGrp="1"/>
          </p:cNvSpPr>
          <p:nvPr>
            <p:ph type="pic" sz="quarter" idx="12" hasCustomPrompt="1"/>
          </p:nvPr>
        </p:nvSpPr>
        <p:spPr>
          <a:xfrm>
            <a:off x="6299200" y="5234844"/>
            <a:ext cx="516182" cy="688243"/>
          </a:xfrm>
          <a:prstGeom prst="ellipse">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800" dirty="0">
                <a:solidFill>
                  <a:srgbClr val="FFFFFF"/>
                </a:solidFill>
                <a:latin typeface="Arial" panose="020B0604020202020204" pitchFamily="34" charset="0"/>
              </a:defRPr>
            </a:lvl1pPr>
          </a:lstStyle>
          <a:p>
            <a:pPr marL="0" lvl="0" algn="ctr"/>
            <a:r>
              <a:rPr lang="en-US" altLang="ko-KR" dirty="0" smtClean="0"/>
              <a:t>Insert Image</a:t>
            </a:r>
            <a:endParaRPr lang="ko-KR" altLang="en-US" dirty="0"/>
          </a:p>
        </p:txBody>
      </p:sp>
      <p:sp>
        <p:nvSpPr>
          <p:cNvPr id="15" name="Rectangle 5"/>
          <p:cNvSpPr/>
          <p:nvPr userDrawn="1"/>
        </p:nvSpPr>
        <p:spPr>
          <a:xfrm>
            <a:off x="6286500" y="1805843"/>
            <a:ext cx="2317750" cy="3327400"/>
          </a:xfrm>
          <a:custGeom>
            <a:avLst/>
            <a:gdLst>
              <a:gd name="connsiteX0" fmla="*/ 0 w 3464190"/>
              <a:gd name="connsiteY0" fmla="*/ 0 h 1003300"/>
              <a:gd name="connsiteX1" fmla="*/ 3464190 w 3464190"/>
              <a:gd name="connsiteY1" fmla="*/ 0 h 1003300"/>
              <a:gd name="connsiteX2" fmla="*/ 3464190 w 3464190"/>
              <a:gd name="connsiteY2" fmla="*/ 1003300 h 1003300"/>
              <a:gd name="connsiteX3" fmla="*/ 0 w 3464190"/>
              <a:gd name="connsiteY3" fmla="*/ 1003300 h 1003300"/>
              <a:gd name="connsiteX4" fmla="*/ 0 w 3464190"/>
              <a:gd name="connsiteY4" fmla="*/ 0 h 1003300"/>
              <a:gd name="connsiteX0" fmla="*/ 0 w 3464190"/>
              <a:gd name="connsiteY0" fmla="*/ 0 h 1003300"/>
              <a:gd name="connsiteX1" fmla="*/ 3464190 w 3464190"/>
              <a:gd name="connsiteY1" fmla="*/ 0 h 1003300"/>
              <a:gd name="connsiteX2" fmla="*/ 3464190 w 3464190"/>
              <a:gd name="connsiteY2" fmla="*/ 1003300 h 1003300"/>
              <a:gd name="connsiteX3" fmla="*/ 501650 w 3464190"/>
              <a:gd name="connsiteY3" fmla="*/ 996950 h 1003300"/>
              <a:gd name="connsiteX4" fmla="*/ 0 w 3464190"/>
              <a:gd name="connsiteY4" fmla="*/ 1003300 h 1003300"/>
              <a:gd name="connsiteX5" fmla="*/ 0 w 3464190"/>
              <a:gd name="connsiteY5" fmla="*/ 0 h 1003300"/>
              <a:gd name="connsiteX0" fmla="*/ 0 w 3464190"/>
              <a:gd name="connsiteY0" fmla="*/ 0 h 1003300"/>
              <a:gd name="connsiteX1" fmla="*/ 3464190 w 3464190"/>
              <a:gd name="connsiteY1" fmla="*/ 0 h 1003300"/>
              <a:gd name="connsiteX2" fmla="*/ 3464190 w 3464190"/>
              <a:gd name="connsiteY2" fmla="*/ 1003300 h 1003300"/>
              <a:gd name="connsiteX3" fmla="*/ 635000 w 3464190"/>
              <a:gd name="connsiteY3" fmla="*/ 996950 h 1003300"/>
              <a:gd name="connsiteX4" fmla="*/ 501650 w 3464190"/>
              <a:gd name="connsiteY4" fmla="*/ 996950 h 1003300"/>
              <a:gd name="connsiteX5" fmla="*/ 0 w 3464190"/>
              <a:gd name="connsiteY5" fmla="*/ 1003300 h 1003300"/>
              <a:gd name="connsiteX6" fmla="*/ 0 w 3464190"/>
              <a:gd name="connsiteY6" fmla="*/ 0 h 1003300"/>
              <a:gd name="connsiteX0" fmla="*/ 0 w 3464190"/>
              <a:gd name="connsiteY0" fmla="*/ 0 h 1003300"/>
              <a:gd name="connsiteX1" fmla="*/ 3464190 w 3464190"/>
              <a:gd name="connsiteY1" fmla="*/ 0 h 1003300"/>
              <a:gd name="connsiteX2" fmla="*/ 3464190 w 3464190"/>
              <a:gd name="connsiteY2" fmla="*/ 1003300 h 1003300"/>
              <a:gd name="connsiteX3" fmla="*/ 793750 w 3464190"/>
              <a:gd name="connsiteY3" fmla="*/ 990600 h 1003300"/>
              <a:gd name="connsiteX4" fmla="*/ 635000 w 3464190"/>
              <a:gd name="connsiteY4" fmla="*/ 996950 h 1003300"/>
              <a:gd name="connsiteX5" fmla="*/ 501650 w 3464190"/>
              <a:gd name="connsiteY5" fmla="*/ 996950 h 1003300"/>
              <a:gd name="connsiteX6" fmla="*/ 0 w 3464190"/>
              <a:gd name="connsiteY6" fmla="*/ 1003300 h 1003300"/>
              <a:gd name="connsiteX7" fmla="*/ 0 w 3464190"/>
              <a:gd name="connsiteY7" fmla="*/ 0 h 1003300"/>
              <a:gd name="connsiteX0" fmla="*/ 0 w 3464190"/>
              <a:gd name="connsiteY0" fmla="*/ 0 h 1187450"/>
              <a:gd name="connsiteX1" fmla="*/ 3464190 w 3464190"/>
              <a:gd name="connsiteY1" fmla="*/ 0 h 1187450"/>
              <a:gd name="connsiteX2" fmla="*/ 3464190 w 3464190"/>
              <a:gd name="connsiteY2" fmla="*/ 1003300 h 1187450"/>
              <a:gd name="connsiteX3" fmla="*/ 793750 w 3464190"/>
              <a:gd name="connsiteY3" fmla="*/ 990600 h 1187450"/>
              <a:gd name="connsiteX4" fmla="*/ 501650 w 3464190"/>
              <a:gd name="connsiteY4" fmla="*/ 1187450 h 1187450"/>
              <a:gd name="connsiteX5" fmla="*/ 501650 w 3464190"/>
              <a:gd name="connsiteY5" fmla="*/ 996950 h 1187450"/>
              <a:gd name="connsiteX6" fmla="*/ 0 w 3464190"/>
              <a:gd name="connsiteY6" fmla="*/ 1003300 h 1187450"/>
              <a:gd name="connsiteX7" fmla="*/ 0 w 3464190"/>
              <a:gd name="connsiteY7" fmla="*/ 0 h 1187450"/>
              <a:gd name="connsiteX0" fmla="*/ 0 w 3464190"/>
              <a:gd name="connsiteY0" fmla="*/ 0 h 1187450"/>
              <a:gd name="connsiteX1" fmla="*/ 3464190 w 3464190"/>
              <a:gd name="connsiteY1" fmla="*/ 0 h 1187450"/>
              <a:gd name="connsiteX2" fmla="*/ 3464190 w 3464190"/>
              <a:gd name="connsiteY2" fmla="*/ 1003300 h 1187450"/>
              <a:gd name="connsiteX3" fmla="*/ 671223 w 3464190"/>
              <a:gd name="connsiteY3" fmla="*/ 1099374 h 1187450"/>
              <a:gd name="connsiteX4" fmla="*/ 501650 w 3464190"/>
              <a:gd name="connsiteY4" fmla="*/ 1187450 h 1187450"/>
              <a:gd name="connsiteX5" fmla="*/ 501650 w 3464190"/>
              <a:gd name="connsiteY5" fmla="*/ 996950 h 1187450"/>
              <a:gd name="connsiteX6" fmla="*/ 0 w 3464190"/>
              <a:gd name="connsiteY6" fmla="*/ 1003300 h 1187450"/>
              <a:gd name="connsiteX7" fmla="*/ 0 w 3464190"/>
              <a:gd name="connsiteY7" fmla="*/ 0 h 1187450"/>
              <a:gd name="connsiteX0" fmla="*/ 0 w 3464190"/>
              <a:gd name="connsiteY0" fmla="*/ 0 h 1187450"/>
              <a:gd name="connsiteX1" fmla="*/ 3464190 w 3464190"/>
              <a:gd name="connsiteY1" fmla="*/ 0 h 1187450"/>
              <a:gd name="connsiteX2" fmla="*/ 3464190 w 3464190"/>
              <a:gd name="connsiteY2" fmla="*/ 1003300 h 1187450"/>
              <a:gd name="connsiteX3" fmla="*/ 671223 w 3464190"/>
              <a:gd name="connsiteY3" fmla="*/ 1099374 h 1187450"/>
              <a:gd name="connsiteX4" fmla="*/ 501650 w 3464190"/>
              <a:gd name="connsiteY4" fmla="*/ 1187450 h 1187450"/>
              <a:gd name="connsiteX5" fmla="*/ 501649 w 3464190"/>
              <a:gd name="connsiteY5" fmla="*/ 1096659 h 1187450"/>
              <a:gd name="connsiteX6" fmla="*/ 0 w 3464190"/>
              <a:gd name="connsiteY6" fmla="*/ 1003300 h 1187450"/>
              <a:gd name="connsiteX7" fmla="*/ 0 w 3464190"/>
              <a:gd name="connsiteY7" fmla="*/ 0 h 1187450"/>
              <a:gd name="connsiteX0" fmla="*/ 22278 w 3486468"/>
              <a:gd name="connsiteY0" fmla="*/ 0 h 1187450"/>
              <a:gd name="connsiteX1" fmla="*/ 3486468 w 3486468"/>
              <a:gd name="connsiteY1" fmla="*/ 0 h 1187450"/>
              <a:gd name="connsiteX2" fmla="*/ 3486468 w 3486468"/>
              <a:gd name="connsiteY2" fmla="*/ 1003300 h 1187450"/>
              <a:gd name="connsiteX3" fmla="*/ 693501 w 3486468"/>
              <a:gd name="connsiteY3" fmla="*/ 1099374 h 1187450"/>
              <a:gd name="connsiteX4" fmla="*/ 523928 w 3486468"/>
              <a:gd name="connsiteY4" fmla="*/ 1187450 h 1187450"/>
              <a:gd name="connsiteX5" fmla="*/ 523927 w 3486468"/>
              <a:gd name="connsiteY5" fmla="*/ 1096659 h 1187450"/>
              <a:gd name="connsiteX6" fmla="*/ 0 w 3486468"/>
              <a:gd name="connsiteY6" fmla="*/ 1093945 h 1187450"/>
              <a:gd name="connsiteX7" fmla="*/ 22278 w 3486468"/>
              <a:gd name="connsiteY7" fmla="*/ 0 h 1187450"/>
              <a:gd name="connsiteX0" fmla="*/ 22278 w 3486468"/>
              <a:gd name="connsiteY0" fmla="*/ 0 h 1187450"/>
              <a:gd name="connsiteX1" fmla="*/ 3486468 w 3486468"/>
              <a:gd name="connsiteY1" fmla="*/ 0 h 1187450"/>
              <a:gd name="connsiteX2" fmla="*/ 3486468 w 3486468"/>
              <a:gd name="connsiteY2" fmla="*/ 1096967 h 1187450"/>
              <a:gd name="connsiteX3" fmla="*/ 693501 w 3486468"/>
              <a:gd name="connsiteY3" fmla="*/ 1099374 h 1187450"/>
              <a:gd name="connsiteX4" fmla="*/ 523928 w 3486468"/>
              <a:gd name="connsiteY4" fmla="*/ 1187450 h 1187450"/>
              <a:gd name="connsiteX5" fmla="*/ 523927 w 3486468"/>
              <a:gd name="connsiteY5" fmla="*/ 1096659 h 1187450"/>
              <a:gd name="connsiteX6" fmla="*/ 0 w 3486468"/>
              <a:gd name="connsiteY6" fmla="*/ 1093945 h 1187450"/>
              <a:gd name="connsiteX7" fmla="*/ 22278 w 3486468"/>
              <a:gd name="connsiteY7" fmla="*/ 0 h 118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6468" h="1187450">
                <a:moveTo>
                  <a:pt x="22278" y="0"/>
                </a:moveTo>
                <a:lnTo>
                  <a:pt x="3486468" y="0"/>
                </a:lnTo>
                <a:lnTo>
                  <a:pt x="3486468" y="1096967"/>
                </a:lnTo>
                <a:lnTo>
                  <a:pt x="693501" y="1099374"/>
                </a:lnTo>
                <a:lnTo>
                  <a:pt x="523928" y="1187450"/>
                </a:lnTo>
                <a:cubicBezTo>
                  <a:pt x="523928" y="1157186"/>
                  <a:pt x="523927" y="1126923"/>
                  <a:pt x="523927" y="1096659"/>
                </a:cubicBezTo>
                <a:lnTo>
                  <a:pt x="0" y="1093945"/>
                </a:lnTo>
                <a:lnTo>
                  <a:pt x="22278" y="0"/>
                </a:lnTo>
                <a:close/>
              </a:path>
            </a:pathLst>
          </a:custGeom>
          <a:noFill/>
          <a:ln w="12700">
            <a:solidFill>
              <a:schemeClr val="accent5"/>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rtl="0"/>
            <a:endParaRPr lang="en-US" dirty="0">
              <a:solidFill>
                <a:srgbClr val="000000"/>
              </a:solidFill>
              <a:latin typeface="Arial" panose="020B0604020202020204" pitchFamily="34" charset="0"/>
            </a:endParaRPr>
          </a:p>
        </p:txBody>
      </p:sp>
      <p:sp>
        <p:nvSpPr>
          <p:cNvPr id="16" name="Title 8"/>
          <p:cNvSpPr>
            <a:spLocks noGrp="1"/>
          </p:cNvSpPr>
          <p:nvPr>
            <p:ph type="title"/>
          </p:nvPr>
        </p:nvSpPr>
        <p:spPr>
          <a:xfrm>
            <a:off x="273050" y="683683"/>
            <a:ext cx="4800600" cy="698500"/>
          </a:xfrm>
          <a:prstGeom prst="rect">
            <a:avLst/>
          </a:prstGeom>
        </p:spPr>
        <p:txBody>
          <a:bodyPr vert="horz"/>
          <a:lstStyle>
            <a:lvl1pPr algn="l">
              <a:defRPr sz="2400">
                <a:solidFill>
                  <a:schemeClr val="bg1"/>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17" name="Text Placeholder 27"/>
          <p:cNvSpPr>
            <a:spLocks noGrp="1"/>
          </p:cNvSpPr>
          <p:nvPr>
            <p:ph type="body" sz="quarter" idx="31" hasCustomPrompt="1"/>
          </p:nvPr>
        </p:nvSpPr>
        <p:spPr>
          <a:xfrm>
            <a:off x="273050" y="1183119"/>
            <a:ext cx="4800600" cy="381065"/>
          </a:xfrm>
          <a:prstGeom prst="rect">
            <a:avLst/>
          </a:prstGeom>
        </p:spPr>
        <p:txBody>
          <a:bodyPr vert="horz"/>
          <a:lstStyle>
            <a:lvl1pPr marL="0" indent="0" algn="l">
              <a:buNone/>
              <a:defRPr sz="900" baseline="0">
                <a:solidFill>
                  <a:srgbClr val="FFFFFF">
                    <a:alpha val="70000"/>
                  </a:srgb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1232009176"/>
      </p:ext>
    </p:extLst>
  </p:cSld>
  <p:clrMapOvr>
    <a:masterClrMapping/>
  </p:clrMapOvr>
  <p:timing>
    <p:tnLst>
      <p:par>
        <p:cTn id="1" dur="indefinite" restart="never" nodeType="tmRoot"/>
      </p:par>
    </p:tnLst>
  </p:timing>
</p:sldLayout>
</file>

<file path=ppt/slideLayouts/slideLayout306.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 y="0"/>
            <a:ext cx="9144000" cy="6858000"/>
          </a:xfrm>
        </p:spPr>
        <p:txBody>
          <a:bodyPr/>
          <a:lstStyle/>
          <a:p>
            <a:endParaRPr lang="en-US"/>
          </a:p>
        </p:txBody>
      </p:sp>
    </p:spTree>
    <p:extLst>
      <p:ext uri="{BB962C8B-B14F-4D97-AF65-F5344CB8AC3E}">
        <p14:creationId xmlns:p14="http://schemas.microsoft.com/office/powerpoint/2010/main" val="1442372136"/>
      </p:ext>
    </p:extLst>
  </p:cSld>
  <p:clrMapOvr>
    <a:masterClrMapping/>
  </p:clrMapOvr>
  <p:timing>
    <p:tnLst>
      <p:par>
        <p:cTn id="1" dur="indefinite" restart="never" nodeType="tmRoot"/>
      </p:par>
    </p:tnLst>
  </p:timing>
</p:sldLayout>
</file>

<file path=ppt/slideLayouts/slideLayout307.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447265712"/>
      </p:ext>
    </p:extLst>
  </p:cSld>
  <p:clrMapOvr>
    <a:masterClrMapping/>
  </p:clrMapOvr>
  <p:timing>
    <p:tnLst>
      <p:par>
        <p:cTn id="1" dur="indefinite" restart="never" nodeType="tmRoot"/>
      </p:par>
    </p:tnLst>
  </p:timing>
  <p:hf hdr="0" ftr="0" dt="0"/>
</p:sldLayout>
</file>

<file path=ppt/slideLayouts/slideLayout308.xml><?xml version="1.0" encoding="utf-8"?>
<p:sldLayout xmlns:a="http://schemas.openxmlformats.org/drawingml/2006/main" xmlns:r="http://schemas.openxmlformats.org/officeDocument/2006/relationships" xmlns:p="http://schemas.openxmlformats.org/presentationml/2006/main" userDrawn="1">
  <p:cSld name="30">
    <p:spTree>
      <p:nvGrpSpPr>
        <p:cNvPr id="1" name=""/>
        <p:cNvGrpSpPr/>
        <p:nvPr/>
      </p:nvGrpSpPr>
      <p:grpSpPr>
        <a:xfrm>
          <a:off x="0" y="0"/>
          <a:ext cx="0" cy="0"/>
          <a:chOff x="0" y="0"/>
          <a:chExt cx="0" cy="0"/>
        </a:xfrm>
      </p:grpSpPr>
      <p:sp>
        <p:nvSpPr>
          <p:cNvPr id="7"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8" name="Text Placeholder 27"/>
          <p:cNvSpPr>
            <a:spLocks noGrp="1"/>
          </p:cNvSpPr>
          <p:nvPr>
            <p:ph type="body" sz="quarter" idx="26"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
        <p:nvSpPr>
          <p:cNvPr id="9" name="그림 개체 틀 8"/>
          <p:cNvSpPr>
            <a:spLocks noGrp="1"/>
          </p:cNvSpPr>
          <p:nvPr>
            <p:ph type="pic" sz="quarter" idx="10" hasCustomPrompt="1"/>
          </p:nvPr>
        </p:nvSpPr>
        <p:spPr>
          <a:xfrm>
            <a:off x="670546" y="4177568"/>
            <a:ext cx="809290" cy="809290"/>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10" name="그림 개체 틀 8"/>
          <p:cNvSpPr>
            <a:spLocks noGrp="1"/>
          </p:cNvSpPr>
          <p:nvPr>
            <p:ph type="pic" sz="quarter" idx="27" hasCustomPrompt="1"/>
          </p:nvPr>
        </p:nvSpPr>
        <p:spPr>
          <a:xfrm>
            <a:off x="3367588" y="4177568"/>
            <a:ext cx="809290" cy="809290"/>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11" name="그림 개체 틀 8"/>
          <p:cNvSpPr>
            <a:spLocks noGrp="1"/>
          </p:cNvSpPr>
          <p:nvPr>
            <p:ph type="pic" sz="quarter" idx="28" hasCustomPrompt="1"/>
          </p:nvPr>
        </p:nvSpPr>
        <p:spPr>
          <a:xfrm>
            <a:off x="6064630" y="4177568"/>
            <a:ext cx="809290" cy="809290"/>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Tree>
    <p:extLst>
      <p:ext uri="{BB962C8B-B14F-4D97-AF65-F5344CB8AC3E}">
        <p14:creationId xmlns:p14="http://schemas.microsoft.com/office/powerpoint/2010/main" val="2306035625"/>
      </p:ext>
    </p:extLst>
  </p:cSld>
  <p:clrMapOvr>
    <a:masterClrMapping/>
  </p:clrMapOvr>
  <p:timing>
    <p:tnLst>
      <p:par>
        <p:cTn id="1" dur="indefinite" restart="never" nodeType="tmRoot"/>
      </p:par>
    </p:tnLst>
  </p:timing>
</p:sldLayout>
</file>

<file path=ppt/slideLayouts/slideLayout309.xml><?xml version="1.0" encoding="utf-8"?>
<p:sldLayout xmlns:a="http://schemas.openxmlformats.org/drawingml/2006/main" xmlns:r="http://schemas.openxmlformats.org/officeDocument/2006/relationships" xmlns:p="http://schemas.openxmlformats.org/presentationml/2006/main" userDrawn="1">
  <p:cSld name="27">
    <p:spTree>
      <p:nvGrpSpPr>
        <p:cNvPr id="1" name=""/>
        <p:cNvGrpSpPr/>
        <p:nvPr/>
      </p:nvGrpSpPr>
      <p:grpSpPr>
        <a:xfrm>
          <a:off x="0" y="0"/>
          <a:ext cx="0" cy="0"/>
          <a:chOff x="0" y="0"/>
          <a:chExt cx="0" cy="0"/>
        </a:xfrm>
      </p:grpSpPr>
      <p:sp>
        <p:nvSpPr>
          <p:cNvPr id="11" name="Picture Placeholder 2"/>
          <p:cNvSpPr>
            <a:spLocks noGrp="1"/>
          </p:cNvSpPr>
          <p:nvPr>
            <p:ph type="pic" sz="quarter" idx="23"/>
          </p:nvPr>
        </p:nvSpPr>
        <p:spPr>
          <a:xfrm>
            <a:off x="0" y="1"/>
            <a:ext cx="9144000" cy="4816549"/>
          </a:xfrm>
          <a:prstGeom prst="rect">
            <a:avLst/>
          </a:prstGeom>
        </p:spPr>
        <p:txBody>
          <a:bodyPr anchor="t"/>
          <a:lstStyle>
            <a:lvl1pPr marL="0" indent="0" algn="ctr">
              <a:buNone/>
              <a:defRPr sz="1800">
                <a:solidFill>
                  <a:schemeClr val="bg1">
                    <a:lumMod val="75000"/>
                  </a:schemeClr>
                </a:solidFill>
              </a:defRPr>
            </a:lvl1pPr>
          </a:lstStyle>
          <a:p>
            <a:endParaRPr lang="id-ID"/>
          </a:p>
        </p:txBody>
      </p:sp>
    </p:spTree>
    <p:extLst>
      <p:ext uri="{BB962C8B-B14F-4D97-AF65-F5344CB8AC3E}">
        <p14:creationId xmlns:p14="http://schemas.microsoft.com/office/powerpoint/2010/main" val="424855525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2609836929"/>
      </p:ext>
    </p:extLst>
  </p:cSld>
  <p:clrMapOvr>
    <a:masterClrMapping/>
  </p:clrMapOvr>
  <p:timing>
    <p:tnLst>
      <p:par>
        <p:cTn id="1" dur="indefinite" restart="never" nodeType="tmRoot"/>
      </p:par>
    </p:tnLst>
  </p:timing>
  <p:hf hdr="0" ftr="0" dt="0"/>
</p:sldLayout>
</file>

<file path=ppt/slideLayouts/slideLayout310.xml><?xml version="1.0" encoding="utf-8"?>
<p:sldLayout xmlns:a="http://schemas.openxmlformats.org/drawingml/2006/main" xmlns:r="http://schemas.openxmlformats.org/officeDocument/2006/relationships" xmlns:p="http://schemas.openxmlformats.org/presentationml/2006/main" userDrawn="1">
  <p:cSld name="27_Title Slide">
    <p:spTree>
      <p:nvGrpSpPr>
        <p:cNvPr id="1" name=""/>
        <p:cNvGrpSpPr/>
        <p:nvPr/>
      </p:nvGrpSpPr>
      <p:grpSpPr>
        <a:xfrm>
          <a:off x="0" y="0"/>
          <a:ext cx="0" cy="0"/>
          <a:chOff x="0" y="0"/>
          <a:chExt cx="0" cy="0"/>
        </a:xfrm>
      </p:grpSpPr>
      <p:sp>
        <p:nvSpPr>
          <p:cNvPr id="10" name="Picture Placeholder 3"/>
          <p:cNvSpPr>
            <a:spLocks noGrp="1"/>
          </p:cNvSpPr>
          <p:nvPr>
            <p:ph type="pic" sz="quarter" idx="11"/>
          </p:nvPr>
        </p:nvSpPr>
        <p:spPr>
          <a:xfrm>
            <a:off x="3949734" y="3164631"/>
            <a:ext cx="5114993" cy="4020519"/>
          </a:xfrm>
          <a:prstGeom prst="rect">
            <a:avLst/>
          </a:prstGeom>
        </p:spPr>
        <p:txBody>
          <a:bodyPr>
            <a:normAutofit/>
          </a:bodyPr>
          <a:lstStyle>
            <a:lvl1pPr>
              <a:defRPr sz="1400">
                <a:solidFill>
                  <a:schemeClr val="accent2"/>
                </a:solidFill>
              </a:defRPr>
            </a:lvl1pPr>
          </a:lstStyle>
          <a:p>
            <a:endParaRPr lang="id-ID" dirty="0"/>
          </a:p>
        </p:txBody>
      </p:sp>
      <p:sp>
        <p:nvSpPr>
          <p:cNvPr id="12"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13"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3380408003"/>
      </p:ext>
    </p:extLst>
  </p:cSld>
  <p:clrMapOvr>
    <a:masterClrMapping/>
  </p:clrMapOvr>
  <p:timing>
    <p:tnLst>
      <p:par>
        <p:cTn id="1" dur="indefinite" restart="never" nodeType="tmRoot"/>
      </p:par>
    </p:tnLst>
  </p:timing>
</p:sldLayout>
</file>

<file path=ppt/slideLayouts/slideLayout311.xml><?xml version="1.0" encoding="utf-8"?>
<p:sldLayout xmlns:a="http://schemas.openxmlformats.org/drawingml/2006/main" xmlns:r="http://schemas.openxmlformats.org/officeDocument/2006/relationships" xmlns:p="http://schemas.openxmlformats.org/presentationml/2006/main" userDrawn="1">
  <p:cSld name="31">
    <p:spTree>
      <p:nvGrpSpPr>
        <p:cNvPr id="1" name=""/>
        <p:cNvGrpSpPr/>
        <p:nvPr/>
      </p:nvGrpSpPr>
      <p:grpSpPr>
        <a:xfrm>
          <a:off x="0" y="0"/>
          <a:ext cx="0" cy="0"/>
          <a:chOff x="0" y="0"/>
          <a:chExt cx="0" cy="0"/>
        </a:xfrm>
      </p:grpSpPr>
      <p:sp>
        <p:nvSpPr>
          <p:cNvPr id="9" name="Picture Placeholder 2"/>
          <p:cNvSpPr>
            <a:spLocks noGrp="1"/>
          </p:cNvSpPr>
          <p:nvPr>
            <p:ph type="pic" sz="quarter" idx="22"/>
          </p:nvPr>
        </p:nvSpPr>
        <p:spPr>
          <a:xfrm>
            <a:off x="5727961" y="2159623"/>
            <a:ext cx="1902068" cy="3391932"/>
          </a:xfrm>
          <a:prstGeom prst="rect">
            <a:avLst/>
          </a:prstGeom>
        </p:spPr>
        <p:txBody>
          <a:bodyPr anchor="t"/>
          <a:lstStyle>
            <a:lvl1pPr marL="0" indent="0" algn="ctr">
              <a:buNone/>
              <a:defRPr sz="1500">
                <a:solidFill>
                  <a:schemeClr val="bg1">
                    <a:lumMod val="75000"/>
                  </a:schemeClr>
                </a:solidFill>
              </a:defRPr>
            </a:lvl1pPr>
          </a:lstStyle>
          <a:p>
            <a:endParaRPr lang="id-ID" dirty="0"/>
          </a:p>
        </p:txBody>
      </p:sp>
      <p:sp>
        <p:nvSpPr>
          <p:cNvPr id="5"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6"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3315423928"/>
      </p:ext>
    </p:extLst>
  </p:cSld>
  <p:clrMapOvr>
    <a:masterClrMapping/>
  </p:clrMapOvr>
  <p:timing>
    <p:tnLst>
      <p:par>
        <p:cTn id="1" dur="indefinite" restart="never" nodeType="tmRoot"/>
      </p:par>
    </p:tnLst>
  </p:timing>
</p:sldLayout>
</file>

<file path=ppt/slideLayouts/slideLayout312.xml><?xml version="1.0" encoding="utf-8"?>
<p:sldLayout xmlns:a="http://schemas.openxmlformats.org/drawingml/2006/main" xmlns:r="http://schemas.openxmlformats.org/officeDocument/2006/relationships" xmlns:p="http://schemas.openxmlformats.org/presentationml/2006/main" userDrawn="1">
  <p:cSld name="1_Sample clean page">
    <p:spTree>
      <p:nvGrpSpPr>
        <p:cNvPr id="1" name=""/>
        <p:cNvGrpSpPr/>
        <p:nvPr/>
      </p:nvGrpSpPr>
      <p:grpSpPr>
        <a:xfrm>
          <a:off x="0" y="0"/>
          <a:ext cx="0" cy="0"/>
          <a:chOff x="0" y="0"/>
          <a:chExt cx="0" cy="0"/>
        </a:xfrm>
      </p:grpSpPr>
      <p:sp>
        <p:nvSpPr>
          <p:cNvPr id="2" name="Rectangle 1"/>
          <p:cNvSpPr/>
          <p:nvPr userDrawn="1"/>
        </p:nvSpPr>
        <p:spPr>
          <a:xfrm>
            <a:off x="0" y="1"/>
            <a:ext cx="9144000" cy="4834467"/>
          </a:xfrm>
          <a:prstGeom prst="rect">
            <a:avLst/>
          </a:prstGeom>
          <a:solidFill>
            <a:schemeClr val="accent3">
              <a:lumMod val="50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dirty="0">
              <a:solidFill>
                <a:srgbClr val="000000"/>
              </a:solidFill>
              <a:latin typeface="Arial" panose="020B0604020202020204" pitchFamily="34" charset="0"/>
            </a:endParaRPr>
          </a:p>
        </p:txBody>
      </p:sp>
      <p:sp>
        <p:nvSpPr>
          <p:cNvPr id="17" name="Title 8"/>
          <p:cNvSpPr>
            <a:spLocks noGrp="1"/>
          </p:cNvSpPr>
          <p:nvPr>
            <p:ph type="title"/>
          </p:nvPr>
        </p:nvSpPr>
        <p:spPr>
          <a:xfrm>
            <a:off x="273050" y="683683"/>
            <a:ext cx="4800600" cy="698500"/>
          </a:xfrm>
          <a:prstGeom prst="rect">
            <a:avLst/>
          </a:prstGeom>
        </p:spPr>
        <p:txBody>
          <a:bodyPr vert="horz"/>
          <a:lstStyle>
            <a:lvl1pPr algn="l">
              <a:defRPr sz="2400">
                <a:solidFill>
                  <a:schemeClr val="bg1"/>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48" name="Text Placeholder 27"/>
          <p:cNvSpPr>
            <a:spLocks noGrp="1"/>
          </p:cNvSpPr>
          <p:nvPr>
            <p:ph type="body" sz="quarter" idx="25" hasCustomPrompt="1"/>
          </p:nvPr>
        </p:nvSpPr>
        <p:spPr>
          <a:xfrm>
            <a:off x="273050" y="1253459"/>
            <a:ext cx="4800600" cy="381065"/>
          </a:xfrm>
          <a:prstGeom prst="rect">
            <a:avLst/>
          </a:prstGeom>
        </p:spPr>
        <p:txBody>
          <a:bodyPr vert="horz"/>
          <a:lstStyle>
            <a:lvl1pPr marL="0" indent="0" algn="l">
              <a:buNone/>
              <a:defRPr sz="900" baseline="0">
                <a:solidFill>
                  <a:srgbClr val="FFFFFF">
                    <a:alpha val="70000"/>
                  </a:srgb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
        <p:nvSpPr>
          <p:cNvPr id="4" name="Picture Placeholder 3"/>
          <p:cNvSpPr>
            <a:spLocks noGrp="1"/>
          </p:cNvSpPr>
          <p:nvPr>
            <p:ph type="pic" sz="quarter" idx="26"/>
          </p:nvPr>
        </p:nvSpPr>
        <p:spPr>
          <a:xfrm>
            <a:off x="3689748" y="1304925"/>
            <a:ext cx="1878806" cy="4421188"/>
          </a:xfrm>
        </p:spPr>
        <p:txBody>
          <a:bodyPr anchor="ctr">
            <a:normAutofit/>
          </a:bodyPr>
          <a:lstStyle>
            <a:lvl1pPr algn="ctr">
              <a:defRPr sz="900"/>
            </a:lvl1pPr>
          </a:lstStyle>
          <a:p>
            <a:endParaRPr lang="en-US"/>
          </a:p>
        </p:txBody>
      </p:sp>
    </p:spTree>
    <p:extLst>
      <p:ext uri="{BB962C8B-B14F-4D97-AF65-F5344CB8AC3E}">
        <p14:creationId xmlns:p14="http://schemas.microsoft.com/office/powerpoint/2010/main" val="3602294326"/>
      </p:ext>
    </p:extLst>
  </p:cSld>
  <p:clrMapOvr>
    <a:masterClrMapping/>
  </p:clrMapOvr>
  <p:timing>
    <p:tnLst>
      <p:par>
        <p:cTn id="1" dur="indefinite" restart="never" nodeType="tmRoot"/>
      </p:par>
    </p:tnLst>
  </p:timing>
</p:sldLayout>
</file>

<file path=ppt/slideLayouts/slideLayout313.xml><?xml version="1.0" encoding="utf-8"?>
<p:sldLayout xmlns:a="http://schemas.openxmlformats.org/drawingml/2006/main" xmlns:r="http://schemas.openxmlformats.org/officeDocument/2006/relationships" xmlns:p="http://schemas.openxmlformats.org/presentationml/2006/main" userDrawn="1">
  <p:cSld name="Introduction">
    <p:spTree>
      <p:nvGrpSpPr>
        <p:cNvPr id="1" name=""/>
        <p:cNvGrpSpPr/>
        <p:nvPr/>
      </p:nvGrpSpPr>
      <p:grpSpPr>
        <a:xfrm>
          <a:off x="0" y="0"/>
          <a:ext cx="0" cy="0"/>
          <a:chOff x="0" y="0"/>
          <a:chExt cx="0" cy="0"/>
        </a:xfrm>
      </p:grpSpPr>
      <p:sp>
        <p:nvSpPr>
          <p:cNvPr id="4" name="Rectangle 3"/>
          <p:cNvSpPr/>
          <p:nvPr userDrawn="1"/>
        </p:nvSpPr>
        <p:spPr>
          <a:xfrm>
            <a:off x="0" y="3937000"/>
            <a:ext cx="9144000" cy="2921000"/>
          </a:xfrm>
          <a:prstGeom prst="rect">
            <a:avLst/>
          </a:prstGeom>
          <a:solidFill>
            <a:srgbClr val="1B283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defTabSz="914175" rtl="0"/>
            <a:endParaRPr lang="en-US">
              <a:solidFill>
                <a:prstClr val="white"/>
              </a:solidFill>
            </a:endParaRPr>
          </a:p>
        </p:txBody>
      </p:sp>
      <p:sp>
        <p:nvSpPr>
          <p:cNvPr id="6" name="Picture Placeholder 5"/>
          <p:cNvSpPr>
            <a:spLocks noGrp="1"/>
          </p:cNvSpPr>
          <p:nvPr>
            <p:ph type="pic" sz="quarter" idx="10" hasCustomPrompt="1"/>
          </p:nvPr>
        </p:nvSpPr>
        <p:spPr>
          <a:xfrm>
            <a:off x="0" y="0"/>
            <a:ext cx="9144000" cy="3937000"/>
          </a:xfrm>
          <a:prstGeom prst="rect">
            <a:avLst/>
          </a:prstGeom>
        </p:spPr>
        <p:txBody>
          <a:bodyPr lIns="91422" tIns="45711" rIns="91422" bIns="45711" anchor="ctr"/>
          <a:lstStyle>
            <a:lvl1pPr marL="0" indent="0" algn="ctr">
              <a:buNone/>
              <a:defRPr lang="en-US" sz="800" dirty="0">
                <a:solidFill>
                  <a:schemeClr val="tx1">
                    <a:lumMod val="60000"/>
                    <a:lumOff val="40000"/>
                  </a:schemeClr>
                </a:solidFill>
              </a:defRPr>
            </a:lvl1pPr>
          </a:lstStyle>
          <a:p>
            <a:r>
              <a:rPr lang="en-US" dirty="0" smtClean="0"/>
              <a:t>Insert Image</a:t>
            </a:r>
            <a:endParaRPr lang="en-US" dirty="0"/>
          </a:p>
        </p:txBody>
      </p:sp>
      <p:sp>
        <p:nvSpPr>
          <p:cNvPr id="5" name="Text Placeholder 10"/>
          <p:cNvSpPr>
            <a:spLocks noGrp="1"/>
          </p:cNvSpPr>
          <p:nvPr>
            <p:ph type="body" sz="quarter" idx="14"/>
          </p:nvPr>
        </p:nvSpPr>
        <p:spPr>
          <a:xfrm>
            <a:off x="250031" y="4639050"/>
            <a:ext cx="8178929" cy="280985"/>
          </a:xfrm>
          <a:prstGeom prst="rect">
            <a:avLst/>
          </a:prstGeom>
        </p:spPr>
        <p:txBody>
          <a:bodyPr lIns="0" tIns="0" rIns="0" bIns="0">
            <a:normAutofit/>
          </a:bodyPr>
          <a:lstStyle>
            <a:lvl1pPr marL="0" indent="0" algn="l" defTabSz="685800" rtl="0" eaLnBrk="1" latinLnBrk="0" hangingPunct="1">
              <a:buNone/>
              <a:defRPr lang="id-ID" sz="1050" b="0" kern="1200" dirty="0">
                <a:solidFill>
                  <a:schemeClr val="bg1">
                    <a:lumMod val="65000"/>
                  </a:schemeClr>
                </a:solidFill>
                <a:latin typeface="Source Sans Pro Light" panose="020B0403030403020204" pitchFamily="34" charset="0"/>
                <a:ea typeface="+mn-ea"/>
                <a:cs typeface="+mn-cs"/>
              </a:defRPr>
            </a:lvl1pPr>
          </a:lstStyle>
          <a:p>
            <a:pPr lvl="0"/>
            <a:endParaRPr lang="id-ID" dirty="0"/>
          </a:p>
        </p:txBody>
      </p:sp>
      <p:sp>
        <p:nvSpPr>
          <p:cNvPr id="7" name="Text Placeholder 10"/>
          <p:cNvSpPr>
            <a:spLocks noGrp="1"/>
          </p:cNvSpPr>
          <p:nvPr>
            <p:ph type="body" sz="quarter" idx="13"/>
          </p:nvPr>
        </p:nvSpPr>
        <p:spPr>
          <a:xfrm>
            <a:off x="250032" y="4194549"/>
            <a:ext cx="8178929" cy="444500"/>
          </a:xfrm>
          <a:prstGeom prst="rect">
            <a:avLst/>
          </a:prstGeom>
        </p:spPr>
        <p:txBody>
          <a:bodyPr lIns="0" tIns="0" rIns="0" bIns="0">
            <a:noAutofit/>
          </a:bodyPr>
          <a:lstStyle>
            <a:lvl1pPr marL="0" indent="0" algn="l" defTabSz="457082" rtl="0" eaLnBrk="1" latinLnBrk="0" hangingPunct="1">
              <a:spcBef>
                <a:spcPct val="20000"/>
              </a:spcBef>
              <a:buFont typeface="Arial"/>
              <a:buNone/>
              <a:defRPr lang="id-ID" sz="2100" b="0" kern="1200" dirty="0">
                <a:solidFill>
                  <a:schemeClr val="tx1">
                    <a:lumMod val="65000"/>
                    <a:lumOff val="35000"/>
                  </a:schemeClr>
                </a:solidFill>
                <a:latin typeface="Source Sans Pro" panose="020B0503030403020204" pitchFamily="34" charset="0"/>
                <a:ea typeface="Segoe UI" panose="020B0502040204020203" pitchFamily="34" charset="0"/>
                <a:cs typeface="Segoe UI Semilight" panose="020B0402040204020203" pitchFamily="34" charset="0"/>
              </a:defRPr>
            </a:lvl1pPr>
          </a:lstStyle>
          <a:p>
            <a:pPr lvl="0"/>
            <a:endParaRPr lang="id-ID" dirty="0"/>
          </a:p>
        </p:txBody>
      </p:sp>
    </p:spTree>
    <p:extLst>
      <p:ext uri="{BB962C8B-B14F-4D97-AF65-F5344CB8AC3E}">
        <p14:creationId xmlns:p14="http://schemas.microsoft.com/office/powerpoint/2010/main" val="3023371021"/>
      </p:ext>
    </p:extLst>
  </p:cSld>
  <p:clrMapOvr>
    <a:masterClrMapping/>
  </p:clrMapOvr>
  <p:timing>
    <p:tnLst>
      <p:par>
        <p:cTn id="1" dur="indefinite" restart="never" nodeType="tmRoot"/>
      </p:par>
    </p:tnLst>
  </p:timing>
</p:sldLayout>
</file>

<file path=ppt/slideLayouts/slideLayout314.xml><?xml version="1.0" encoding="utf-8"?>
<p:sldLayout xmlns:a="http://schemas.openxmlformats.org/drawingml/2006/main" xmlns:r="http://schemas.openxmlformats.org/officeDocument/2006/relationships" xmlns:p="http://schemas.openxmlformats.org/presentationml/2006/main" userDrawn="1">
  <p:cSld name="1_35">
    <p:spTree>
      <p:nvGrpSpPr>
        <p:cNvPr id="1" name=""/>
        <p:cNvGrpSpPr/>
        <p:nvPr/>
      </p:nvGrpSpPr>
      <p:grpSpPr>
        <a:xfrm>
          <a:off x="0" y="0"/>
          <a:ext cx="0" cy="0"/>
          <a:chOff x="0" y="0"/>
          <a:chExt cx="0" cy="0"/>
        </a:xfrm>
      </p:grpSpPr>
      <p:sp>
        <p:nvSpPr>
          <p:cNvPr id="11" name="Picture Placeholder 2"/>
          <p:cNvSpPr>
            <a:spLocks noGrp="1"/>
          </p:cNvSpPr>
          <p:nvPr>
            <p:ph type="pic" sz="quarter" idx="23"/>
          </p:nvPr>
        </p:nvSpPr>
        <p:spPr>
          <a:xfrm>
            <a:off x="0" y="1"/>
            <a:ext cx="9144000" cy="4816549"/>
          </a:xfrm>
          <a:prstGeom prst="rect">
            <a:avLst/>
          </a:prstGeom>
        </p:spPr>
        <p:txBody>
          <a:bodyPr anchor="t"/>
          <a:lstStyle>
            <a:lvl1pPr marL="0" indent="0" algn="ctr">
              <a:buNone/>
              <a:defRPr sz="1800">
                <a:solidFill>
                  <a:schemeClr val="bg1">
                    <a:lumMod val="75000"/>
                  </a:schemeClr>
                </a:solidFill>
              </a:defRPr>
            </a:lvl1pPr>
          </a:lstStyle>
          <a:p>
            <a:endParaRPr lang="id-ID"/>
          </a:p>
        </p:txBody>
      </p:sp>
      <p:sp>
        <p:nvSpPr>
          <p:cNvPr id="17" name="Picture Placeholder 2"/>
          <p:cNvSpPr>
            <a:spLocks noGrp="1"/>
          </p:cNvSpPr>
          <p:nvPr>
            <p:ph type="pic" sz="quarter" idx="22"/>
          </p:nvPr>
        </p:nvSpPr>
        <p:spPr>
          <a:xfrm>
            <a:off x="3508631" y="1992323"/>
            <a:ext cx="1129658" cy="2658787"/>
          </a:xfrm>
          <a:prstGeom prst="rect">
            <a:avLst/>
          </a:prstGeom>
        </p:spPr>
        <p:txBody>
          <a:bodyPr anchor="t"/>
          <a:lstStyle>
            <a:lvl1pPr marL="0" indent="0" algn="ctr">
              <a:buNone/>
              <a:defRPr sz="1800">
                <a:solidFill>
                  <a:schemeClr val="bg1">
                    <a:lumMod val="75000"/>
                  </a:schemeClr>
                </a:solidFill>
              </a:defRPr>
            </a:lvl1pPr>
          </a:lstStyle>
          <a:p>
            <a:endParaRPr lang="id-ID"/>
          </a:p>
        </p:txBody>
      </p:sp>
      <p:sp>
        <p:nvSpPr>
          <p:cNvPr id="18" name="Picture Placeholder 2"/>
          <p:cNvSpPr>
            <a:spLocks noGrp="1"/>
          </p:cNvSpPr>
          <p:nvPr>
            <p:ph type="pic" sz="quarter" idx="24"/>
          </p:nvPr>
        </p:nvSpPr>
        <p:spPr>
          <a:xfrm>
            <a:off x="4592820" y="2116139"/>
            <a:ext cx="1050157" cy="2471672"/>
          </a:xfrm>
          <a:prstGeom prst="rect">
            <a:avLst/>
          </a:prstGeom>
        </p:spPr>
        <p:txBody>
          <a:bodyPr anchor="t"/>
          <a:lstStyle>
            <a:lvl1pPr marL="0" indent="0" algn="ctr">
              <a:buNone/>
              <a:defRPr sz="1800">
                <a:solidFill>
                  <a:schemeClr val="bg1">
                    <a:lumMod val="75000"/>
                  </a:schemeClr>
                </a:solidFill>
              </a:defRPr>
            </a:lvl1pPr>
          </a:lstStyle>
          <a:p>
            <a:endParaRPr lang="id-ID"/>
          </a:p>
        </p:txBody>
      </p:sp>
      <p:sp>
        <p:nvSpPr>
          <p:cNvPr id="9"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10"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1831931703"/>
      </p:ext>
    </p:extLst>
  </p:cSld>
  <p:clrMapOvr>
    <a:masterClrMapping/>
  </p:clrMapOvr>
  <p:timing>
    <p:tnLst>
      <p:par>
        <p:cTn id="1" dur="indefinite" restart="never" nodeType="tmRoot"/>
      </p:par>
    </p:tnLst>
  </p:timing>
</p:sldLayout>
</file>

<file path=ppt/slideLayouts/slideLayout315.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3294671112"/>
      </p:ext>
    </p:extLst>
  </p:cSld>
  <p:clrMapOvr>
    <a:masterClrMapping/>
  </p:clrMapOvr>
  <p:timing>
    <p:tnLst>
      <p:par>
        <p:cTn id="1" dur="indefinite" restart="never" nodeType="tmRoot"/>
      </p:par>
    </p:tnLst>
  </p:timing>
  <p:hf hdr="0" ftr="0" dt="0"/>
</p:sldLayout>
</file>

<file path=ppt/slideLayouts/slideLayout316.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1225161133"/>
      </p:ext>
    </p:extLst>
  </p:cSld>
  <p:clrMapOvr>
    <a:masterClrMapping/>
  </p:clrMapOvr>
  <p:timing>
    <p:tnLst>
      <p:par>
        <p:cTn id="1" dur="indefinite" restart="never" nodeType="tmRoot"/>
      </p:par>
    </p:tnLst>
  </p:timing>
  <p:hf hdr="0" ftr="0" dt="0"/>
</p:sldLayout>
</file>

<file path=ppt/slideLayouts/slideLayout317.xml><?xml version="1.0" encoding="utf-8"?>
<p:sldLayout xmlns:a="http://schemas.openxmlformats.org/drawingml/2006/main" xmlns:r="http://schemas.openxmlformats.org/officeDocument/2006/relationships" xmlns:p="http://schemas.openxmlformats.org/presentationml/2006/main" userDrawn="1">
  <p:cSld name="41">
    <p:spTree>
      <p:nvGrpSpPr>
        <p:cNvPr id="1" name=""/>
        <p:cNvGrpSpPr/>
        <p:nvPr/>
      </p:nvGrpSpPr>
      <p:grpSpPr>
        <a:xfrm>
          <a:off x="0" y="0"/>
          <a:ext cx="0" cy="0"/>
          <a:chOff x="0" y="0"/>
          <a:chExt cx="0" cy="0"/>
        </a:xfrm>
      </p:grpSpPr>
      <p:sp>
        <p:nvSpPr>
          <p:cNvPr id="6" name="Picture Placeholder 3"/>
          <p:cNvSpPr>
            <a:spLocks noGrp="1"/>
          </p:cNvSpPr>
          <p:nvPr>
            <p:ph type="pic" sz="quarter" idx="10"/>
          </p:nvPr>
        </p:nvSpPr>
        <p:spPr>
          <a:xfrm>
            <a:off x="0" y="0"/>
            <a:ext cx="1525500" cy="2286000"/>
          </a:xfrm>
          <a:prstGeom prst="rect">
            <a:avLst/>
          </a:prstGeom>
        </p:spPr>
        <p:txBody>
          <a:bodyPr/>
          <a:lstStyle>
            <a:lvl1pPr>
              <a:defRPr sz="1350">
                <a:solidFill>
                  <a:schemeClr val="accent2"/>
                </a:solidFill>
              </a:defRPr>
            </a:lvl1pPr>
          </a:lstStyle>
          <a:p>
            <a:endParaRPr lang="id-ID"/>
          </a:p>
        </p:txBody>
      </p:sp>
      <p:sp>
        <p:nvSpPr>
          <p:cNvPr id="8" name="Picture Placeholder 3"/>
          <p:cNvSpPr>
            <a:spLocks noGrp="1"/>
          </p:cNvSpPr>
          <p:nvPr>
            <p:ph type="pic" sz="quarter" idx="11"/>
          </p:nvPr>
        </p:nvSpPr>
        <p:spPr>
          <a:xfrm>
            <a:off x="0" y="2286000"/>
            <a:ext cx="1525500" cy="2286000"/>
          </a:xfrm>
          <a:prstGeom prst="rect">
            <a:avLst/>
          </a:prstGeom>
        </p:spPr>
        <p:txBody>
          <a:bodyPr/>
          <a:lstStyle>
            <a:lvl1pPr>
              <a:defRPr sz="1350">
                <a:solidFill>
                  <a:schemeClr val="accent2"/>
                </a:solidFill>
              </a:defRPr>
            </a:lvl1pPr>
          </a:lstStyle>
          <a:p>
            <a:endParaRPr lang="id-ID"/>
          </a:p>
        </p:txBody>
      </p:sp>
      <p:sp>
        <p:nvSpPr>
          <p:cNvPr id="9" name="Picture Placeholder 3"/>
          <p:cNvSpPr>
            <a:spLocks noGrp="1"/>
          </p:cNvSpPr>
          <p:nvPr>
            <p:ph type="pic" sz="quarter" idx="12"/>
          </p:nvPr>
        </p:nvSpPr>
        <p:spPr>
          <a:xfrm>
            <a:off x="0" y="4572000"/>
            <a:ext cx="1525500" cy="2286000"/>
          </a:xfrm>
          <a:prstGeom prst="rect">
            <a:avLst/>
          </a:prstGeom>
        </p:spPr>
        <p:txBody>
          <a:bodyPr/>
          <a:lstStyle>
            <a:lvl1pPr>
              <a:defRPr sz="1350">
                <a:solidFill>
                  <a:schemeClr val="accent2"/>
                </a:solidFill>
              </a:defRPr>
            </a:lvl1pPr>
          </a:lstStyle>
          <a:p>
            <a:endParaRPr lang="id-ID"/>
          </a:p>
        </p:txBody>
      </p:sp>
      <p:sp>
        <p:nvSpPr>
          <p:cNvPr id="10" name="Picture Placeholder 3"/>
          <p:cNvSpPr>
            <a:spLocks noGrp="1"/>
          </p:cNvSpPr>
          <p:nvPr>
            <p:ph type="pic" sz="quarter" idx="13"/>
          </p:nvPr>
        </p:nvSpPr>
        <p:spPr>
          <a:xfrm>
            <a:off x="1527989" y="0"/>
            <a:ext cx="1525500" cy="2286000"/>
          </a:xfrm>
          <a:prstGeom prst="rect">
            <a:avLst/>
          </a:prstGeom>
        </p:spPr>
        <p:txBody>
          <a:bodyPr/>
          <a:lstStyle>
            <a:lvl1pPr>
              <a:defRPr sz="1350">
                <a:solidFill>
                  <a:schemeClr val="accent2"/>
                </a:solidFill>
              </a:defRPr>
            </a:lvl1pPr>
          </a:lstStyle>
          <a:p>
            <a:endParaRPr lang="id-ID"/>
          </a:p>
        </p:txBody>
      </p:sp>
      <p:sp>
        <p:nvSpPr>
          <p:cNvPr id="12" name="Picture Placeholder 3"/>
          <p:cNvSpPr>
            <a:spLocks noGrp="1"/>
          </p:cNvSpPr>
          <p:nvPr>
            <p:ph type="pic" sz="quarter" idx="14"/>
          </p:nvPr>
        </p:nvSpPr>
        <p:spPr>
          <a:xfrm>
            <a:off x="1527989" y="2286000"/>
            <a:ext cx="1525500" cy="2286000"/>
          </a:xfrm>
          <a:prstGeom prst="rect">
            <a:avLst/>
          </a:prstGeom>
        </p:spPr>
        <p:txBody>
          <a:bodyPr/>
          <a:lstStyle>
            <a:lvl1pPr>
              <a:defRPr sz="1350">
                <a:solidFill>
                  <a:schemeClr val="accent2"/>
                </a:solidFill>
              </a:defRPr>
            </a:lvl1pPr>
          </a:lstStyle>
          <a:p>
            <a:endParaRPr lang="id-ID"/>
          </a:p>
        </p:txBody>
      </p:sp>
      <p:sp>
        <p:nvSpPr>
          <p:cNvPr id="13" name="Picture Placeholder 3"/>
          <p:cNvSpPr>
            <a:spLocks noGrp="1"/>
          </p:cNvSpPr>
          <p:nvPr>
            <p:ph type="pic" sz="quarter" idx="15"/>
          </p:nvPr>
        </p:nvSpPr>
        <p:spPr>
          <a:xfrm>
            <a:off x="1527989" y="4572000"/>
            <a:ext cx="1525500" cy="2286000"/>
          </a:xfrm>
          <a:prstGeom prst="rect">
            <a:avLst/>
          </a:prstGeom>
        </p:spPr>
        <p:txBody>
          <a:bodyPr/>
          <a:lstStyle>
            <a:lvl1pPr>
              <a:defRPr sz="1350">
                <a:solidFill>
                  <a:schemeClr val="accent2"/>
                </a:solidFill>
              </a:defRPr>
            </a:lvl1pPr>
          </a:lstStyle>
          <a:p>
            <a:endParaRPr lang="id-ID"/>
          </a:p>
        </p:txBody>
      </p:sp>
      <p:sp>
        <p:nvSpPr>
          <p:cNvPr id="14" name="Picture Placeholder 3"/>
          <p:cNvSpPr>
            <a:spLocks noGrp="1"/>
          </p:cNvSpPr>
          <p:nvPr>
            <p:ph type="pic" sz="quarter" idx="16"/>
          </p:nvPr>
        </p:nvSpPr>
        <p:spPr>
          <a:xfrm>
            <a:off x="3053489" y="0"/>
            <a:ext cx="1525500" cy="2286000"/>
          </a:xfrm>
          <a:prstGeom prst="rect">
            <a:avLst/>
          </a:prstGeom>
        </p:spPr>
        <p:txBody>
          <a:bodyPr/>
          <a:lstStyle>
            <a:lvl1pPr>
              <a:defRPr sz="1350">
                <a:solidFill>
                  <a:schemeClr val="accent2"/>
                </a:solidFill>
              </a:defRPr>
            </a:lvl1pPr>
          </a:lstStyle>
          <a:p>
            <a:endParaRPr lang="id-ID"/>
          </a:p>
        </p:txBody>
      </p:sp>
      <p:sp>
        <p:nvSpPr>
          <p:cNvPr id="15" name="Picture Placeholder 3"/>
          <p:cNvSpPr>
            <a:spLocks noGrp="1"/>
          </p:cNvSpPr>
          <p:nvPr>
            <p:ph type="pic" sz="quarter" idx="17"/>
          </p:nvPr>
        </p:nvSpPr>
        <p:spPr>
          <a:xfrm>
            <a:off x="3053489" y="2286000"/>
            <a:ext cx="1525500" cy="2286000"/>
          </a:xfrm>
          <a:prstGeom prst="rect">
            <a:avLst/>
          </a:prstGeom>
        </p:spPr>
        <p:txBody>
          <a:bodyPr/>
          <a:lstStyle>
            <a:lvl1pPr>
              <a:defRPr sz="1350">
                <a:solidFill>
                  <a:schemeClr val="accent2"/>
                </a:solidFill>
              </a:defRPr>
            </a:lvl1pPr>
          </a:lstStyle>
          <a:p>
            <a:endParaRPr lang="id-ID"/>
          </a:p>
        </p:txBody>
      </p:sp>
      <p:sp>
        <p:nvSpPr>
          <p:cNvPr id="16" name="Picture Placeholder 3"/>
          <p:cNvSpPr>
            <a:spLocks noGrp="1"/>
          </p:cNvSpPr>
          <p:nvPr>
            <p:ph type="pic" sz="quarter" idx="18"/>
          </p:nvPr>
        </p:nvSpPr>
        <p:spPr>
          <a:xfrm>
            <a:off x="3053489" y="4572000"/>
            <a:ext cx="1525500" cy="2286000"/>
          </a:xfrm>
          <a:prstGeom prst="rect">
            <a:avLst/>
          </a:prstGeom>
        </p:spPr>
        <p:txBody>
          <a:bodyPr/>
          <a:lstStyle>
            <a:lvl1pPr>
              <a:defRPr sz="1350">
                <a:solidFill>
                  <a:schemeClr val="accent2"/>
                </a:solidFill>
              </a:defRPr>
            </a:lvl1pPr>
          </a:lstStyle>
          <a:p>
            <a:endParaRPr lang="id-ID"/>
          </a:p>
        </p:txBody>
      </p:sp>
      <p:sp>
        <p:nvSpPr>
          <p:cNvPr id="17" name="Picture Placeholder 3"/>
          <p:cNvSpPr>
            <a:spLocks noGrp="1"/>
          </p:cNvSpPr>
          <p:nvPr>
            <p:ph type="pic" sz="quarter" idx="19"/>
          </p:nvPr>
        </p:nvSpPr>
        <p:spPr>
          <a:xfrm>
            <a:off x="4581479" y="0"/>
            <a:ext cx="1525500" cy="2286000"/>
          </a:xfrm>
          <a:prstGeom prst="rect">
            <a:avLst/>
          </a:prstGeom>
        </p:spPr>
        <p:txBody>
          <a:bodyPr/>
          <a:lstStyle>
            <a:lvl1pPr>
              <a:defRPr sz="1350">
                <a:solidFill>
                  <a:schemeClr val="accent2"/>
                </a:solidFill>
              </a:defRPr>
            </a:lvl1pPr>
          </a:lstStyle>
          <a:p>
            <a:endParaRPr lang="id-ID"/>
          </a:p>
        </p:txBody>
      </p:sp>
      <p:sp>
        <p:nvSpPr>
          <p:cNvPr id="18" name="Picture Placeholder 3"/>
          <p:cNvSpPr>
            <a:spLocks noGrp="1"/>
          </p:cNvSpPr>
          <p:nvPr>
            <p:ph type="pic" sz="quarter" idx="20"/>
          </p:nvPr>
        </p:nvSpPr>
        <p:spPr>
          <a:xfrm>
            <a:off x="4581479" y="2286000"/>
            <a:ext cx="1525500" cy="2286000"/>
          </a:xfrm>
          <a:prstGeom prst="rect">
            <a:avLst/>
          </a:prstGeom>
        </p:spPr>
        <p:txBody>
          <a:bodyPr/>
          <a:lstStyle>
            <a:lvl1pPr>
              <a:defRPr sz="1350">
                <a:solidFill>
                  <a:schemeClr val="accent2"/>
                </a:solidFill>
              </a:defRPr>
            </a:lvl1pPr>
          </a:lstStyle>
          <a:p>
            <a:endParaRPr lang="id-ID"/>
          </a:p>
        </p:txBody>
      </p:sp>
      <p:sp>
        <p:nvSpPr>
          <p:cNvPr id="19" name="Picture Placeholder 3"/>
          <p:cNvSpPr>
            <a:spLocks noGrp="1"/>
          </p:cNvSpPr>
          <p:nvPr>
            <p:ph type="pic" sz="quarter" idx="21"/>
          </p:nvPr>
        </p:nvSpPr>
        <p:spPr>
          <a:xfrm>
            <a:off x="4581479" y="4572000"/>
            <a:ext cx="1525500" cy="2286000"/>
          </a:xfrm>
          <a:prstGeom prst="rect">
            <a:avLst/>
          </a:prstGeom>
        </p:spPr>
        <p:txBody>
          <a:bodyPr/>
          <a:lstStyle>
            <a:lvl1pPr>
              <a:defRPr sz="1350">
                <a:solidFill>
                  <a:schemeClr val="accent2"/>
                </a:solidFill>
              </a:defRPr>
            </a:lvl1pPr>
          </a:lstStyle>
          <a:p>
            <a:endParaRPr lang="id-ID"/>
          </a:p>
        </p:txBody>
      </p:sp>
      <p:sp>
        <p:nvSpPr>
          <p:cNvPr id="20" name="Picture Placeholder 3"/>
          <p:cNvSpPr>
            <a:spLocks noGrp="1"/>
          </p:cNvSpPr>
          <p:nvPr>
            <p:ph type="pic" sz="quarter" idx="22"/>
          </p:nvPr>
        </p:nvSpPr>
        <p:spPr>
          <a:xfrm>
            <a:off x="6104489" y="0"/>
            <a:ext cx="1525500" cy="2286000"/>
          </a:xfrm>
          <a:prstGeom prst="rect">
            <a:avLst/>
          </a:prstGeom>
        </p:spPr>
        <p:txBody>
          <a:bodyPr/>
          <a:lstStyle>
            <a:lvl1pPr>
              <a:defRPr sz="1350">
                <a:solidFill>
                  <a:schemeClr val="accent2"/>
                </a:solidFill>
              </a:defRPr>
            </a:lvl1pPr>
          </a:lstStyle>
          <a:p>
            <a:endParaRPr lang="id-ID"/>
          </a:p>
        </p:txBody>
      </p:sp>
      <p:sp>
        <p:nvSpPr>
          <p:cNvPr id="21" name="Picture Placeholder 3"/>
          <p:cNvSpPr>
            <a:spLocks noGrp="1"/>
          </p:cNvSpPr>
          <p:nvPr>
            <p:ph type="pic" sz="quarter" idx="23"/>
          </p:nvPr>
        </p:nvSpPr>
        <p:spPr>
          <a:xfrm>
            <a:off x="6104489" y="2286000"/>
            <a:ext cx="1525500" cy="2286000"/>
          </a:xfrm>
          <a:prstGeom prst="rect">
            <a:avLst/>
          </a:prstGeom>
        </p:spPr>
        <p:txBody>
          <a:bodyPr/>
          <a:lstStyle>
            <a:lvl1pPr>
              <a:defRPr sz="1350">
                <a:solidFill>
                  <a:schemeClr val="accent2"/>
                </a:solidFill>
              </a:defRPr>
            </a:lvl1pPr>
          </a:lstStyle>
          <a:p>
            <a:endParaRPr lang="id-ID"/>
          </a:p>
        </p:txBody>
      </p:sp>
      <p:sp>
        <p:nvSpPr>
          <p:cNvPr id="22" name="Picture Placeholder 3"/>
          <p:cNvSpPr>
            <a:spLocks noGrp="1"/>
          </p:cNvSpPr>
          <p:nvPr>
            <p:ph type="pic" sz="quarter" idx="24"/>
          </p:nvPr>
        </p:nvSpPr>
        <p:spPr>
          <a:xfrm>
            <a:off x="6104489" y="4572000"/>
            <a:ext cx="1525500" cy="2286000"/>
          </a:xfrm>
          <a:prstGeom prst="rect">
            <a:avLst/>
          </a:prstGeom>
        </p:spPr>
        <p:txBody>
          <a:bodyPr/>
          <a:lstStyle>
            <a:lvl1pPr>
              <a:defRPr sz="1350">
                <a:solidFill>
                  <a:schemeClr val="accent2"/>
                </a:solidFill>
              </a:defRPr>
            </a:lvl1pPr>
          </a:lstStyle>
          <a:p>
            <a:endParaRPr lang="id-ID"/>
          </a:p>
        </p:txBody>
      </p:sp>
      <p:sp>
        <p:nvSpPr>
          <p:cNvPr id="23" name="Picture Placeholder 3"/>
          <p:cNvSpPr>
            <a:spLocks noGrp="1"/>
          </p:cNvSpPr>
          <p:nvPr>
            <p:ph type="pic" sz="quarter" idx="25"/>
          </p:nvPr>
        </p:nvSpPr>
        <p:spPr>
          <a:xfrm>
            <a:off x="7632479" y="0"/>
            <a:ext cx="1525500" cy="2286000"/>
          </a:xfrm>
          <a:prstGeom prst="rect">
            <a:avLst/>
          </a:prstGeom>
        </p:spPr>
        <p:txBody>
          <a:bodyPr/>
          <a:lstStyle>
            <a:lvl1pPr>
              <a:defRPr sz="1350">
                <a:solidFill>
                  <a:schemeClr val="accent2"/>
                </a:solidFill>
              </a:defRPr>
            </a:lvl1pPr>
          </a:lstStyle>
          <a:p>
            <a:endParaRPr lang="id-ID"/>
          </a:p>
        </p:txBody>
      </p:sp>
      <p:sp>
        <p:nvSpPr>
          <p:cNvPr id="24" name="Picture Placeholder 3"/>
          <p:cNvSpPr>
            <a:spLocks noGrp="1"/>
          </p:cNvSpPr>
          <p:nvPr>
            <p:ph type="pic" sz="quarter" idx="26"/>
          </p:nvPr>
        </p:nvSpPr>
        <p:spPr>
          <a:xfrm>
            <a:off x="7632479" y="2286000"/>
            <a:ext cx="1525500" cy="2286000"/>
          </a:xfrm>
          <a:prstGeom prst="rect">
            <a:avLst/>
          </a:prstGeom>
        </p:spPr>
        <p:txBody>
          <a:bodyPr/>
          <a:lstStyle>
            <a:lvl1pPr>
              <a:defRPr sz="1350">
                <a:solidFill>
                  <a:schemeClr val="accent2"/>
                </a:solidFill>
              </a:defRPr>
            </a:lvl1pPr>
          </a:lstStyle>
          <a:p>
            <a:endParaRPr lang="id-ID"/>
          </a:p>
        </p:txBody>
      </p:sp>
      <p:sp>
        <p:nvSpPr>
          <p:cNvPr id="25" name="Picture Placeholder 3"/>
          <p:cNvSpPr>
            <a:spLocks noGrp="1"/>
          </p:cNvSpPr>
          <p:nvPr>
            <p:ph type="pic" sz="quarter" idx="27"/>
          </p:nvPr>
        </p:nvSpPr>
        <p:spPr>
          <a:xfrm>
            <a:off x="7632479" y="4572000"/>
            <a:ext cx="1525500" cy="2286000"/>
          </a:xfrm>
          <a:prstGeom prst="rect">
            <a:avLst/>
          </a:prstGeom>
        </p:spPr>
        <p:txBody>
          <a:bodyPr/>
          <a:lstStyle>
            <a:lvl1pPr>
              <a:defRPr sz="1350">
                <a:solidFill>
                  <a:schemeClr val="accent2"/>
                </a:solidFill>
              </a:defRPr>
            </a:lvl1pPr>
          </a:lstStyle>
          <a:p>
            <a:endParaRPr lang="id-ID"/>
          </a:p>
        </p:txBody>
      </p:sp>
    </p:spTree>
    <p:extLst>
      <p:ext uri="{BB962C8B-B14F-4D97-AF65-F5344CB8AC3E}">
        <p14:creationId xmlns:p14="http://schemas.microsoft.com/office/powerpoint/2010/main" val="2629050414"/>
      </p:ext>
    </p:extLst>
  </p:cSld>
  <p:clrMapOvr>
    <a:masterClrMapping/>
  </p:clrMapOvr>
  <p:timing>
    <p:tnLst>
      <p:par>
        <p:cTn id="1" dur="indefinite" restart="never" nodeType="tmRoot"/>
      </p:par>
    </p:tnLst>
  </p:timing>
</p:sldLayout>
</file>

<file path=ppt/slideLayouts/slideLayout318.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18"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19" name="Text Placeholder 27"/>
          <p:cNvSpPr>
            <a:spLocks noGrp="1"/>
          </p:cNvSpPr>
          <p:nvPr>
            <p:ph type="body" sz="quarter" idx="26"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
        <p:nvSpPr>
          <p:cNvPr id="21" name="Picture Placeholder 20"/>
          <p:cNvSpPr>
            <a:spLocks noGrp="1"/>
          </p:cNvSpPr>
          <p:nvPr>
            <p:ph type="pic" sz="quarter" idx="27"/>
          </p:nvPr>
        </p:nvSpPr>
        <p:spPr>
          <a:xfrm>
            <a:off x="733213" y="2063751"/>
            <a:ext cx="1065822" cy="1439863"/>
          </a:xfrm>
        </p:spPr>
        <p:txBody>
          <a:bodyPr>
            <a:normAutofit/>
          </a:bodyPr>
          <a:lstStyle>
            <a:lvl1pPr>
              <a:defRPr sz="900"/>
            </a:lvl1pPr>
          </a:lstStyle>
          <a:p>
            <a:endParaRPr lang="en-US"/>
          </a:p>
        </p:txBody>
      </p:sp>
      <p:sp>
        <p:nvSpPr>
          <p:cNvPr id="22" name="Picture Placeholder 20"/>
          <p:cNvSpPr>
            <a:spLocks noGrp="1"/>
          </p:cNvSpPr>
          <p:nvPr>
            <p:ph type="pic" sz="quarter" idx="28"/>
          </p:nvPr>
        </p:nvSpPr>
        <p:spPr>
          <a:xfrm>
            <a:off x="2046060" y="2063751"/>
            <a:ext cx="1065822" cy="1439863"/>
          </a:xfrm>
        </p:spPr>
        <p:txBody>
          <a:bodyPr>
            <a:normAutofit/>
          </a:bodyPr>
          <a:lstStyle>
            <a:lvl1pPr>
              <a:defRPr sz="900"/>
            </a:lvl1pPr>
          </a:lstStyle>
          <a:p>
            <a:endParaRPr lang="en-US"/>
          </a:p>
        </p:txBody>
      </p:sp>
      <p:sp>
        <p:nvSpPr>
          <p:cNvPr id="23" name="Picture Placeholder 20"/>
          <p:cNvSpPr>
            <a:spLocks noGrp="1"/>
          </p:cNvSpPr>
          <p:nvPr>
            <p:ph type="pic" sz="quarter" idx="29"/>
          </p:nvPr>
        </p:nvSpPr>
        <p:spPr>
          <a:xfrm>
            <a:off x="3374780" y="2063751"/>
            <a:ext cx="1065822" cy="1439863"/>
          </a:xfrm>
        </p:spPr>
        <p:txBody>
          <a:bodyPr>
            <a:normAutofit/>
          </a:bodyPr>
          <a:lstStyle>
            <a:lvl1pPr>
              <a:defRPr sz="900"/>
            </a:lvl1pPr>
          </a:lstStyle>
          <a:p>
            <a:endParaRPr lang="en-US"/>
          </a:p>
        </p:txBody>
      </p:sp>
      <p:sp>
        <p:nvSpPr>
          <p:cNvPr id="24" name="Picture Placeholder 20"/>
          <p:cNvSpPr>
            <a:spLocks noGrp="1"/>
          </p:cNvSpPr>
          <p:nvPr>
            <p:ph type="pic" sz="quarter" idx="30"/>
          </p:nvPr>
        </p:nvSpPr>
        <p:spPr>
          <a:xfrm>
            <a:off x="4693562" y="2063751"/>
            <a:ext cx="1065822" cy="1439863"/>
          </a:xfrm>
        </p:spPr>
        <p:txBody>
          <a:bodyPr>
            <a:normAutofit/>
          </a:bodyPr>
          <a:lstStyle>
            <a:lvl1pPr>
              <a:defRPr sz="900"/>
            </a:lvl1pPr>
          </a:lstStyle>
          <a:p>
            <a:endParaRPr lang="en-US"/>
          </a:p>
        </p:txBody>
      </p:sp>
      <p:sp>
        <p:nvSpPr>
          <p:cNvPr id="25" name="Picture Placeholder 20"/>
          <p:cNvSpPr>
            <a:spLocks noGrp="1"/>
          </p:cNvSpPr>
          <p:nvPr>
            <p:ph type="pic" sz="quarter" idx="31"/>
          </p:nvPr>
        </p:nvSpPr>
        <p:spPr>
          <a:xfrm>
            <a:off x="6009005" y="2063751"/>
            <a:ext cx="1065822" cy="1439863"/>
          </a:xfrm>
        </p:spPr>
        <p:txBody>
          <a:bodyPr>
            <a:normAutofit/>
          </a:bodyPr>
          <a:lstStyle>
            <a:lvl1pPr>
              <a:defRPr sz="900"/>
            </a:lvl1pPr>
          </a:lstStyle>
          <a:p>
            <a:endParaRPr lang="en-US"/>
          </a:p>
        </p:txBody>
      </p:sp>
      <p:sp>
        <p:nvSpPr>
          <p:cNvPr id="26" name="Picture Placeholder 20"/>
          <p:cNvSpPr>
            <a:spLocks noGrp="1"/>
          </p:cNvSpPr>
          <p:nvPr>
            <p:ph type="pic" sz="quarter" idx="32"/>
          </p:nvPr>
        </p:nvSpPr>
        <p:spPr>
          <a:xfrm>
            <a:off x="7343373" y="2063751"/>
            <a:ext cx="1065822" cy="1439863"/>
          </a:xfrm>
        </p:spPr>
        <p:txBody>
          <a:bodyPr>
            <a:normAutofit/>
          </a:bodyPr>
          <a:lstStyle>
            <a:lvl1pPr>
              <a:defRPr sz="900"/>
            </a:lvl1pPr>
          </a:lstStyle>
          <a:p>
            <a:endParaRPr lang="en-US" dirty="0"/>
          </a:p>
        </p:txBody>
      </p:sp>
    </p:spTree>
    <p:extLst>
      <p:ext uri="{BB962C8B-B14F-4D97-AF65-F5344CB8AC3E}">
        <p14:creationId xmlns:p14="http://schemas.microsoft.com/office/powerpoint/2010/main" val="1252842810"/>
      </p:ext>
    </p:extLst>
  </p:cSld>
  <p:clrMapOvr>
    <a:masterClrMapping/>
  </p:clrMapOvr>
  <p:timing>
    <p:tnLst>
      <p:par>
        <p:cTn id="1" dur="indefinite" restart="never" nodeType="tmRoot"/>
      </p:par>
    </p:tnLst>
  </p:timing>
</p:sldLayout>
</file>

<file path=ppt/slideLayouts/slideLayout31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3" name="Picture Placeholder 32"/>
          <p:cNvSpPr>
            <a:spLocks noGrp="1"/>
          </p:cNvSpPr>
          <p:nvPr>
            <p:ph type="pic" sz="quarter" idx="26"/>
          </p:nvPr>
        </p:nvSpPr>
        <p:spPr>
          <a:xfrm>
            <a:off x="590550" y="2050382"/>
            <a:ext cx="2867025" cy="3434882"/>
          </a:xfrm>
        </p:spPr>
        <p:txBody>
          <a:bodyPr anchor="ctr">
            <a:normAutofit/>
          </a:bodyPr>
          <a:lstStyle>
            <a:lvl1pPr algn="ctr">
              <a:defRPr sz="1050"/>
            </a:lvl1pPr>
          </a:lstStyle>
          <a:p>
            <a:endParaRPr lang="en-US"/>
          </a:p>
        </p:txBody>
      </p:sp>
      <p:sp>
        <p:nvSpPr>
          <p:cNvPr id="34"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35" name="Text Placeholder 27"/>
          <p:cNvSpPr>
            <a:spLocks noGrp="1"/>
          </p:cNvSpPr>
          <p:nvPr>
            <p:ph type="body" sz="quarter" idx="27"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4190294291"/>
      </p:ext>
    </p:extLst>
  </p:cSld>
  <p:clrMapOvr>
    <a:masterClrMapping/>
  </p:clrMapOvr>
  <p:timing>
    <p:tnLst>
      <p:par>
        <p:cTn id="1" dur="indefinite" restart="never" nodeType="tmRoot"/>
      </p:par>
    </p:tnLst>
  </p:timing>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41">
    <p:spTree>
      <p:nvGrpSpPr>
        <p:cNvPr id="1" name=""/>
        <p:cNvGrpSpPr/>
        <p:nvPr/>
      </p:nvGrpSpPr>
      <p:grpSpPr>
        <a:xfrm>
          <a:off x="0" y="0"/>
          <a:ext cx="0" cy="0"/>
          <a:chOff x="0" y="0"/>
          <a:chExt cx="0" cy="0"/>
        </a:xfrm>
      </p:grpSpPr>
      <p:sp>
        <p:nvSpPr>
          <p:cNvPr id="6" name="Picture Placeholder 3"/>
          <p:cNvSpPr>
            <a:spLocks noGrp="1"/>
          </p:cNvSpPr>
          <p:nvPr>
            <p:ph type="pic" sz="quarter" idx="10"/>
          </p:nvPr>
        </p:nvSpPr>
        <p:spPr>
          <a:xfrm>
            <a:off x="0" y="0"/>
            <a:ext cx="1525500" cy="2286000"/>
          </a:xfrm>
          <a:prstGeom prst="rect">
            <a:avLst/>
          </a:prstGeom>
        </p:spPr>
        <p:txBody>
          <a:bodyPr/>
          <a:lstStyle>
            <a:lvl1pPr>
              <a:defRPr sz="1350">
                <a:solidFill>
                  <a:schemeClr val="accent2"/>
                </a:solidFill>
              </a:defRPr>
            </a:lvl1pPr>
          </a:lstStyle>
          <a:p>
            <a:endParaRPr lang="id-ID"/>
          </a:p>
        </p:txBody>
      </p:sp>
      <p:sp>
        <p:nvSpPr>
          <p:cNvPr id="8" name="Picture Placeholder 3"/>
          <p:cNvSpPr>
            <a:spLocks noGrp="1"/>
          </p:cNvSpPr>
          <p:nvPr>
            <p:ph type="pic" sz="quarter" idx="11"/>
          </p:nvPr>
        </p:nvSpPr>
        <p:spPr>
          <a:xfrm>
            <a:off x="0" y="2286000"/>
            <a:ext cx="1525500" cy="2286000"/>
          </a:xfrm>
          <a:prstGeom prst="rect">
            <a:avLst/>
          </a:prstGeom>
        </p:spPr>
        <p:txBody>
          <a:bodyPr/>
          <a:lstStyle>
            <a:lvl1pPr>
              <a:defRPr sz="1350">
                <a:solidFill>
                  <a:schemeClr val="accent2"/>
                </a:solidFill>
              </a:defRPr>
            </a:lvl1pPr>
          </a:lstStyle>
          <a:p>
            <a:endParaRPr lang="id-ID"/>
          </a:p>
        </p:txBody>
      </p:sp>
      <p:sp>
        <p:nvSpPr>
          <p:cNvPr id="9" name="Picture Placeholder 3"/>
          <p:cNvSpPr>
            <a:spLocks noGrp="1"/>
          </p:cNvSpPr>
          <p:nvPr>
            <p:ph type="pic" sz="quarter" idx="12"/>
          </p:nvPr>
        </p:nvSpPr>
        <p:spPr>
          <a:xfrm>
            <a:off x="0" y="4572000"/>
            <a:ext cx="1525500" cy="2286000"/>
          </a:xfrm>
          <a:prstGeom prst="rect">
            <a:avLst/>
          </a:prstGeom>
        </p:spPr>
        <p:txBody>
          <a:bodyPr/>
          <a:lstStyle>
            <a:lvl1pPr>
              <a:defRPr sz="1350">
                <a:solidFill>
                  <a:schemeClr val="accent2"/>
                </a:solidFill>
              </a:defRPr>
            </a:lvl1pPr>
          </a:lstStyle>
          <a:p>
            <a:endParaRPr lang="id-ID"/>
          </a:p>
        </p:txBody>
      </p:sp>
      <p:sp>
        <p:nvSpPr>
          <p:cNvPr id="10" name="Picture Placeholder 3"/>
          <p:cNvSpPr>
            <a:spLocks noGrp="1"/>
          </p:cNvSpPr>
          <p:nvPr>
            <p:ph type="pic" sz="quarter" idx="13"/>
          </p:nvPr>
        </p:nvSpPr>
        <p:spPr>
          <a:xfrm>
            <a:off x="1527989" y="0"/>
            <a:ext cx="1525500" cy="2286000"/>
          </a:xfrm>
          <a:prstGeom prst="rect">
            <a:avLst/>
          </a:prstGeom>
        </p:spPr>
        <p:txBody>
          <a:bodyPr/>
          <a:lstStyle>
            <a:lvl1pPr>
              <a:defRPr sz="1350">
                <a:solidFill>
                  <a:schemeClr val="accent2"/>
                </a:solidFill>
              </a:defRPr>
            </a:lvl1pPr>
          </a:lstStyle>
          <a:p>
            <a:endParaRPr lang="id-ID"/>
          </a:p>
        </p:txBody>
      </p:sp>
      <p:sp>
        <p:nvSpPr>
          <p:cNvPr id="12" name="Picture Placeholder 3"/>
          <p:cNvSpPr>
            <a:spLocks noGrp="1"/>
          </p:cNvSpPr>
          <p:nvPr>
            <p:ph type="pic" sz="quarter" idx="14"/>
          </p:nvPr>
        </p:nvSpPr>
        <p:spPr>
          <a:xfrm>
            <a:off x="1527989" y="2286000"/>
            <a:ext cx="1525500" cy="2286000"/>
          </a:xfrm>
          <a:prstGeom prst="rect">
            <a:avLst/>
          </a:prstGeom>
        </p:spPr>
        <p:txBody>
          <a:bodyPr/>
          <a:lstStyle>
            <a:lvl1pPr>
              <a:defRPr sz="1350">
                <a:solidFill>
                  <a:schemeClr val="accent2"/>
                </a:solidFill>
              </a:defRPr>
            </a:lvl1pPr>
          </a:lstStyle>
          <a:p>
            <a:endParaRPr lang="id-ID"/>
          </a:p>
        </p:txBody>
      </p:sp>
      <p:sp>
        <p:nvSpPr>
          <p:cNvPr id="13" name="Picture Placeholder 3"/>
          <p:cNvSpPr>
            <a:spLocks noGrp="1"/>
          </p:cNvSpPr>
          <p:nvPr>
            <p:ph type="pic" sz="quarter" idx="15"/>
          </p:nvPr>
        </p:nvSpPr>
        <p:spPr>
          <a:xfrm>
            <a:off x="1527989" y="4572000"/>
            <a:ext cx="1525500" cy="2286000"/>
          </a:xfrm>
          <a:prstGeom prst="rect">
            <a:avLst/>
          </a:prstGeom>
        </p:spPr>
        <p:txBody>
          <a:bodyPr/>
          <a:lstStyle>
            <a:lvl1pPr>
              <a:defRPr sz="1350">
                <a:solidFill>
                  <a:schemeClr val="accent2"/>
                </a:solidFill>
              </a:defRPr>
            </a:lvl1pPr>
          </a:lstStyle>
          <a:p>
            <a:endParaRPr lang="id-ID"/>
          </a:p>
        </p:txBody>
      </p:sp>
      <p:sp>
        <p:nvSpPr>
          <p:cNvPr id="14" name="Picture Placeholder 3"/>
          <p:cNvSpPr>
            <a:spLocks noGrp="1"/>
          </p:cNvSpPr>
          <p:nvPr>
            <p:ph type="pic" sz="quarter" idx="16"/>
          </p:nvPr>
        </p:nvSpPr>
        <p:spPr>
          <a:xfrm>
            <a:off x="3053489" y="0"/>
            <a:ext cx="1525500" cy="2286000"/>
          </a:xfrm>
          <a:prstGeom prst="rect">
            <a:avLst/>
          </a:prstGeom>
        </p:spPr>
        <p:txBody>
          <a:bodyPr/>
          <a:lstStyle>
            <a:lvl1pPr>
              <a:defRPr sz="1350">
                <a:solidFill>
                  <a:schemeClr val="accent2"/>
                </a:solidFill>
              </a:defRPr>
            </a:lvl1pPr>
          </a:lstStyle>
          <a:p>
            <a:endParaRPr lang="id-ID"/>
          </a:p>
        </p:txBody>
      </p:sp>
      <p:sp>
        <p:nvSpPr>
          <p:cNvPr id="15" name="Picture Placeholder 3"/>
          <p:cNvSpPr>
            <a:spLocks noGrp="1"/>
          </p:cNvSpPr>
          <p:nvPr>
            <p:ph type="pic" sz="quarter" idx="17"/>
          </p:nvPr>
        </p:nvSpPr>
        <p:spPr>
          <a:xfrm>
            <a:off x="3053489" y="2286000"/>
            <a:ext cx="1525500" cy="2286000"/>
          </a:xfrm>
          <a:prstGeom prst="rect">
            <a:avLst/>
          </a:prstGeom>
        </p:spPr>
        <p:txBody>
          <a:bodyPr/>
          <a:lstStyle>
            <a:lvl1pPr>
              <a:defRPr sz="1350">
                <a:solidFill>
                  <a:schemeClr val="accent2"/>
                </a:solidFill>
              </a:defRPr>
            </a:lvl1pPr>
          </a:lstStyle>
          <a:p>
            <a:endParaRPr lang="id-ID"/>
          </a:p>
        </p:txBody>
      </p:sp>
      <p:sp>
        <p:nvSpPr>
          <p:cNvPr id="16" name="Picture Placeholder 3"/>
          <p:cNvSpPr>
            <a:spLocks noGrp="1"/>
          </p:cNvSpPr>
          <p:nvPr>
            <p:ph type="pic" sz="quarter" idx="18"/>
          </p:nvPr>
        </p:nvSpPr>
        <p:spPr>
          <a:xfrm>
            <a:off x="3053489" y="4572000"/>
            <a:ext cx="1525500" cy="2286000"/>
          </a:xfrm>
          <a:prstGeom prst="rect">
            <a:avLst/>
          </a:prstGeom>
        </p:spPr>
        <p:txBody>
          <a:bodyPr/>
          <a:lstStyle>
            <a:lvl1pPr>
              <a:defRPr sz="1350">
                <a:solidFill>
                  <a:schemeClr val="accent2"/>
                </a:solidFill>
              </a:defRPr>
            </a:lvl1pPr>
          </a:lstStyle>
          <a:p>
            <a:endParaRPr lang="id-ID"/>
          </a:p>
        </p:txBody>
      </p:sp>
      <p:sp>
        <p:nvSpPr>
          <p:cNvPr id="17" name="Picture Placeholder 3"/>
          <p:cNvSpPr>
            <a:spLocks noGrp="1"/>
          </p:cNvSpPr>
          <p:nvPr>
            <p:ph type="pic" sz="quarter" idx="19"/>
          </p:nvPr>
        </p:nvSpPr>
        <p:spPr>
          <a:xfrm>
            <a:off x="4581479" y="0"/>
            <a:ext cx="1525500" cy="2286000"/>
          </a:xfrm>
          <a:prstGeom prst="rect">
            <a:avLst/>
          </a:prstGeom>
        </p:spPr>
        <p:txBody>
          <a:bodyPr/>
          <a:lstStyle>
            <a:lvl1pPr>
              <a:defRPr sz="1350">
                <a:solidFill>
                  <a:schemeClr val="accent2"/>
                </a:solidFill>
              </a:defRPr>
            </a:lvl1pPr>
          </a:lstStyle>
          <a:p>
            <a:endParaRPr lang="id-ID"/>
          </a:p>
        </p:txBody>
      </p:sp>
      <p:sp>
        <p:nvSpPr>
          <p:cNvPr id="18" name="Picture Placeholder 3"/>
          <p:cNvSpPr>
            <a:spLocks noGrp="1"/>
          </p:cNvSpPr>
          <p:nvPr>
            <p:ph type="pic" sz="quarter" idx="20"/>
          </p:nvPr>
        </p:nvSpPr>
        <p:spPr>
          <a:xfrm>
            <a:off x="4581479" y="2286000"/>
            <a:ext cx="1525500" cy="2286000"/>
          </a:xfrm>
          <a:prstGeom prst="rect">
            <a:avLst/>
          </a:prstGeom>
        </p:spPr>
        <p:txBody>
          <a:bodyPr/>
          <a:lstStyle>
            <a:lvl1pPr>
              <a:defRPr sz="1350">
                <a:solidFill>
                  <a:schemeClr val="accent2"/>
                </a:solidFill>
              </a:defRPr>
            </a:lvl1pPr>
          </a:lstStyle>
          <a:p>
            <a:endParaRPr lang="id-ID"/>
          </a:p>
        </p:txBody>
      </p:sp>
      <p:sp>
        <p:nvSpPr>
          <p:cNvPr id="19" name="Picture Placeholder 3"/>
          <p:cNvSpPr>
            <a:spLocks noGrp="1"/>
          </p:cNvSpPr>
          <p:nvPr>
            <p:ph type="pic" sz="quarter" idx="21"/>
          </p:nvPr>
        </p:nvSpPr>
        <p:spPr>
          <a:xfrm>
            <a:off x="4581479" y="4572000"/>
            <a:ext cx="1525500" cy="2286000"/>
          </a:xfrm>
          <a:prstGeom prst="rect">
            <a:avLst/>
          </a:prstGeom>
        </p:spPr>
        <p:txBody>
          <a:bodyPr/>
          <a:lstStyle>
            <a:lvl1pPr>
              <a:defRPr sz="1350">
                <a:solidFill>
                  <a:schemeClr val="accent2"/>
                </a:solidFill>
              </a:defRPr>
            </a:lvl1pPr>
          </a:lstStyle>
          <a:p>
            <a:endParaRPr lang="id-ID"/>
          </a:p>
        </p:txBody>
      </p:sp>
      <p:sp>
        <p:nvSpPr>
          <p:cNvPr id="20" name="Picture Placeholder 3"/>
          <p:cNvSpPr>
            <a:spLocks noGrp="1"/>
          </p:cNvSpPr>
          <p:nvPr>
            <p:ph type="pic" sz="quarter" idx="22"/>
          </p:nvPr>
        </p:nvSpPr>
        <p:spPr>
          <a:xfrm>
            <a:off x="6104489" y="0"/>
            <a:ext cx="1525500" cy="2286000"/>
          </a:xfrm>
          <a:prstGeom prst="rect">
            <a:avLst/>
          </a:prstGeom>
        </p:spPr>
        <p:txBody>
          <a:bodyPr/>
          <a:lstStyle>
            <a:lvl1pPr>
              <a:defRPr sz="1350">
                <a:solidFill>
                  <a:schemeClr val="accent2"/>
                </a:solidFill>
              </a:defRPr>
            </a:lvl1pPr>
          </a:lstStyle>
          <a:p>
            <a:endParaRPr lang="id-ID"/>
          </a:p>
        </p:txBody>
      </p:sp>
      <p:sp>
        <p:nvSpPr>
          <p:cNvPr id="21" name="Picture Placeholder 3"/>
          <p:cNvSpPr>
            <a:spLocks noGrp="1"/>
          </p:cNvSpPr>
          <p:nvPr>
            <p:ph type="pic" sz="quarter" idx="23"/>
          </p:nvPr>
        </p:nvSpPr>
        <p:spPr>
          <a:xfrm>
            <a:off x="6104489" y="2286000"/>
            <a:ext cx="1525500" cy="2286000"/>
          </a:xfrm>
          <a:prstGeom prst="rect">
            <a:avLst/>
          </a:prstGeom>
        </p:spPr>
        <p:txBody>
          <a:bodyPr/>
          <a:lstStyle>
            <a:lvl1pPr>
              <a:defRPr sz="1350">
                <a:solidFill>
                  <a:schemeClr val="accent2"/>
                </a:solidFill>
              </a:defRPr>
            </a:lvl1pPr>
          </a:lstStyle>
          <a:p>
            <a:endParaRPr lang="id-ID"/>
          </a:p>
        </p:txBody>
      </p:sp>
      <p:sp>
        <p:nvSpPr>
          <p:cNvPr id="22" name="Picture Placeholder 3"/>
          <p:cNvSpPr>
            <a:spLocks noGrp="1"/>
          </p:cNvSpPr>
          <p:nvPr>
            <p:ph type="pic" sz="quarter" idx="24"/>
          </p:nvPr>
        </p:nvSpPr>
        <p:spPr>
          <a:xfrm>
            <a:off x="6104489" y="4572000"/>
            <a:ext cx="1525500" cy="2286000"/>
          </a:xfrm>
          <a:prstGeom prst="rect">
            <a:avLst/>
          </a:prstGeom>
        </p:spPr>
        <p:txBody>
          <a:bodyPr/>
          <a:lstStyle>
            <a:lvl1pPr>
              <a:defRPr sz="1350">
                <a:solidFill>
                  <a:schemeClr val="accent2"/>
                </a:solidFill>
              </a:defRPr>
            </a:lvl1pPr>
          </a:lstStyle>
          <a:p>
            <a:endParaRPr lang="id-ID"/>
          </a:p>
        </p:txBody>
      </p:sp>
      <p:sp>
        <p:nvSpPr>
          <p:cNvPr id="23" name="Picture Placeholder 3"/>
          <p:cNvSpPr>
            <a:spLocks noGrp="1"/>
          </p:cNvSpPr>
          <p:nvPr>
            <p:ph type="pic" sz="quarter" idx="25"/>
          </p:nvPr>
        </p:nvSpPr>
        <p:spPr>
          <a:xfrm>
            <a:off x="7632479" y="0"/>
            <a:ext cx="1525500" cy="2286000"/>
          </a:xfrm>
          <a:prstGeom prst="rect">
            <a:avLst/>
          </a:prstGeom>
        </p:spPr>
        <p:txBody>
          <a:bodyPr/>
          <a:lstStyle>
            <a:lvl1pPr>
              <a:defRPr sz="1350">
                <a:solidFill>
                  <a:schemeClr val="accent2"/>
                </a:solidFill>
              </a:defRPr>
            </a:lvl1pPr>
          </a:lstStyle>
          <a:p>
            <a:endParaRPr lang="id-ID"/>
          </a:p>
        </p:txBody>
      </p:sp>
      <p:sp>
        <p:nvSpPr>
          <p:cNvPr id="24" name="Picture Placeholder 3"/>
          <p:cNvSpPr>
            <a:spLocks noGrp="1"/>
          </p:cNvSpPr>
          <p:nvPr>
            <p:ph type="pic" sz="quarter" idx="26"/>
          </p:nvPr>
        </p:nvSpPr>
        <p:spPr>
          <a:xfrm>
            <a:off x="7632479" y="2286000"/>
            <a:ext cx="1525500" cy="2286000"/>
          </a:xfrm>
          <a:prstGeom prst="rect">
            <a:avLst/>
          </a:prstGeom>
        </p:spPr>
        <p:txBody>
          <a:bodyPr/>
          <a:lstStyle>
            <a:lvl1pPr>
              <a:defRPr sz="1350">
                <a:solidFill>
                  <a:schemeClr val="accent2"/>
                </a:solidFill>
              </a:defRPr>
            </a:lvl1pPr>
          </a:lstStyle>
          <a:p>
            <a:endParaRPr lang="id-ID"/>
          </a:p>
        </p:txBody>
      </p:sp>
      <p:sp>
        <p:nvSpPr>
          <p:cNvPr id="25" name="Picture Placeholder 3"/>
          <p:cNvSpPr>
            <a:spLocks noGrp="1"/>
          </p:cNvSpPr>
          <p:nvPr>
            <p:ph type="pic" sz="quarter" idx="27"/>
          </p:nvPr>
        </p:nvSpPr>
        <p:spPr>
          <a:xfrm>
            <a:off x="7632479" y="4572000"/>
            <a:ext cx="1525500" cy="2286000"/>
          </a:xfrm>
          <a:prstGeom prst="rect">
            <a:avLst/>
          </a:prstGeom>
        </p:spPr>
        <p:txBody>
          <a:bodyPr/>
          <a:lstStyle>
            <a:lvl1pPr>
              <a:defRPr sz="1350">
                <a:solidFill>
                  <a:schemeClr val="accent2"/>
                </a:solidFill>
              </a:defRPr>
            </a:lvl1pPr>
          </a:lstStyle>
          <a:p>
            <a:endParaRPr lang="id-ID"/>
          </a:p>
        </p:txBody>
      </p:sp>
    </p:spTree>
    <p:extLst>
      <p:ext uri="{BB962C8B-B14F-4D97-AF65-F5344CB8AC3E}">
        <p14:creationId xmlns:p14="http://schemas.microsoft.com/office/powerpoint/2010/main" val="1318217750"/>
      </p:ext>
    </p:extLst>
  </p:cSld>
  <p:clrMapOvr>
    <a:masterClrMapping/>
  </p:clrMapOvr>
  <p:timing>
    <p:tnLst>
      <p:par>
        <p:cTn id="1" dur="indefinite" restart="never" nodeType="tmRoot"/>
      </p:par>
    </p:tnLst>
  </p:timing>
</p:sldLayout>
</file>

<file path=ppt/slideLayouts/slideLayout320.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 y="0"/>
            <a:ext cx="9144000" cy="6858000"/>
          </a:xfrm>
        </p:spPr>
        <p:txBody>
          <a:bodyPr>
            <a:normAutofit/>
          </a:bodyPr>
          <a:lstStyle>
            <a:lvl1pPr>
              <a:defRPr sz="1050">
                <a:solidFill>
                  <a:schemeClr val="accent4"/>
                </a:solidFill>
              </a:defRPr>
            </a:lvl1pPr>
          </a:lstStyle>
          <a:p>
            <a:endParaRPr lang="en-US"/>
          </a:p>
        </p:txBody>
      </p:sp>
    </p:spTree>
    <p:extLst>
      <p:ext uri="{BB962C8B-B14F-4D97-AF65-F5344CB8AC3E}">
        <p14:creationId xmlns:p14="http://schemas.microsoft.com/office/powerpoint/2010/main" val="164383214"/>
      </p:ext>
    </p:extLst>
  </p:cSld>
  <p:clrMapOvr>
    <a:masterClrMapping/>
  </p:clrMapOvr>
  <p:timing>
    <p:tnLst>
      <p:par>
        <p:cTn id="1" dur="indefinite" restart="never" nodeType="tmRoot"/>
      </p:par>
    </p:tnLst>
  </p:timing>
</p:sldLayout>
</file>

<file path=ppt/slideLayouts/slideLayout321.xml><?xml version="1.0" encoding="utf-8"?>
<p:sldLayout xmlns:a="http://schemas.openxmlformats.org/drawingml/2006/main" xmlns:r="http://schemas.openxmlformats.org/officeDocument/2006/relationships" xmlns:p="http://schemas.openxmlformats.org/presentationml/2006/main" userDrawn="1">
  <p:cSld name="Our Working Type 1">
    <p:spTree>
      <p:nvGrpSpPr>
        <p:cNvPr id="1" name=""/>
        <p:cNvGrpSpPr/>
        <p:nvPr/>
      </p:nvGrpSpPr>
      <p:grpSpPr>
        <a:xfrm>
          <a:off x="0" y="0"/>
          <a:ext cx="0" cy="0"/>
          <a:chOff x="0" y="0"/>
          <a:chExt cx="0" cy="0"/>
        </a:xfrm>
      </p:grpSpPr>
      <p:sp>
        <p:nvSpPr>
          <p:cNvPr id="3" name="Picture Placeholder 6"/>
          <p:cNvSpPr>
            <a:spLocks noGrp="1"/>
          </p:cNvSpPr>
          <p:nvPr>
            <p:ph type="pic" sz="quarter" idx="16" hasCustomPrompt="1"/>
          </p:nvPr>
        </p:nvSpPr>
        <p:spPr>
          <a:xfrm>
            <a:off x="6350" y="1735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4" name="Picture Placeholder 6"/>
          <p:cNvSpPr>
            <a:spLocks noGrp="1"/>
          </p:cNvSpPr>
          <p:nvPr>
            <p:ph type="pic" sz="quarter" idx="17" hasCustomPrompt="1"/>
          </p:nvPr>
        </p:nvSpPr>
        <p:spPr>
          <a:xfrm>
            <a:off x="1529746" y="1735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5" name="Picture Placeholder 6"/>
          <p:cNvSpPr>
            <a:spLocks noGrp="1"/>
          </p:cNvSpPr>
          <p:nvPr>
            <p:ph type="pic" sz="quarter" idx="18" hasCustomPrompt="1"/>
          </p:nvPr>
        </p:nvSpPr>
        <p:spPr>
          <a:xfrm>
            <a:off x="3053142" y="1735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6" name="Picture Placeholder 6"/>
          <p:cNvSpPr>
            <a:spLocks noGrp="1"/>
          </p:cNvSpPr>
          <p:nvPr>
            <p:ph type="pic" sz="quarter" idx="19" hasCustomPrompt="1"/>
          </p:nvPr>
        </p:nvSpPr>
        <p:spPr>
          <a:xfrm>
            <a:off x="4576538" y="1735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7" name="Picture Placeholder 6"/>
          <p:cNvSpPr>
            <a:spLocks noGrp="1"/>
          </p:cNvSpPr>
          <p:nvPr>
            <p:ph type="pic" sz="quarter" idx="20" hasCustomPrompt="1"/>
          </p:nvPr>
        </p:nvSpPr>
        <p:spPr>
          <a:xfrm>
            <a:off x="6099934" y="1735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8" name="Picture Placeholder 6"/>
          <p:cNvSpPr>
            <a:spLocks noGrp="1"/>
          </p:cNvSpPr>
          <p:nvPr>
            <p:ph type="pic" sz="quarter" idx="21" hasCustomPrompt="1"/>
          </p:nvPr>
        </p:nvSpPr>
        <p:spPr>
          <a:xfrm>
            <a:off x="7623330" y="1735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9" name="Picture Placeholder 6"/>
          <p:cNvSpPr>
            <a:spLocks noGrp="1"/>
          </p:cNvSpPr>
          <p:nvPr>
            <p:ph type="pic" sz="quarter" idx="22" hasCustomPrompt="1"/>
          </p:nvPr>
        </p:nvSpPr>
        <p:spPr>
          <a:xfrm>
            <a:off x="6350" y="3271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0" name="Picture Placeholder 6"/>
          <p:cNvSpPr>
            <a:spLocks noGrp="1"/>
          </p:cNvSpPr>
          <p:nvPr>
            <p:ph type="pic" sz="quarter" idx="23" hasCustomPrompt="1"/>
          </p:nvPr>
        </p:nvSpPr>
        <p:spPr>
          <a:xfrm>
            <a:off x="1529746" y="3271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1" name="Picture Placeholder 6"/>
          <p:cNvSpPr>
            <a:spLocks noGrp="1"/>
          </p:cNvSpPr>
          <p:nvPr>
            <p:ph type="pic" sz="quarter" idx="24" hasCustomPrompt="1"/>
          </p:nvPr>
        </p:nvSpPr>
        <p:spPr>
          <a:xfrm>
            <a:off x="3053142" y="3271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2" name="Picture Placeholder 6"/>
          <p:cNvSpPr>
            <a:spLocks noGrp="1"/>
          </p:cNvSpPr>
          <p:nvPr>
            <p:ph type="pic" sz="quarter" idx="25" hasCustomPrompt="1"/>
          </p:nvPr>
        </p:nvSpPr>
        <p:spPr>
          <a:xfrm>
            <a:off x="4576538" y="3271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3" name="Picture Placeholder 6"/>
          <p:cNvSpPr>
            <a:spLocks noGrp="1"/>
          </p:cNvSpPr>
          <p:nvPr>
            <p:ph type="pic" sz="quarter" idx="26" hasCustomPrompt="1"/>
          </p:nvPr>
        </p:nvSpPr>
        <p:spPr>
          <a:xfrm>
            <a:off x="6099934" y="3271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4" name="Picture Placeholder 6"/>
          <p:cNvSpPr>
            <a:spLocks noGrp="1"/>
          </p:cNvSpPr>
          <p:nvPr>
            <p:ph type="pic" sz="quarter" idx="27" hasCustomPrompt="1"/>
          </p:nvPr>
        </p:nvSpPr>
        <p:spPr>
          <a:xfrm>
            <a:off x="7623330" y="3271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7"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18" name="Text Placeholder 27"/>
          <p:cNvSpPr>
            <a:spLocks noGrp="1"/>
          </p:cNvSpPr>
          <p:nvPr>
            <p:ph type="body" sz="quarter" idx="28"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3620006004"/>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userDrawn="1">
  <p:cSld name="Our Working Type 2">
    <p:spTree>
      <p:nvGrpSpPr>
        <p:cNvPr id="1" name=""/>
        <p:cNvGrpSpPr/>
        <p:nvPr/>
      </p:nvGrpSpPr>
      <p:grpSpPr>
        <a:xfrm>
          <a:off x="0" y="0"/>
          <a:ext cx="0" cy="0"/>
          <a:chOff x="0" y="0"/>
          <a:chExt cx="0" cy="0"/>
        </a:xfrm>
      </p:grpSpPr>
      <p:sp>
        <p:nvSpPr>
          <p:cNvPr id="3" name="Picture Placeholder 6"/>
          <p:cNvSpPr>
            <a:spLocks noGrp="1"/>
          </p:cNvSpPr>
          <p:nvPr>
            <p:ph type="pic" sz="quarter" idx="16" hasCustomPrompt="1"/>
          </p:nvPr>
        </p:nvSpPr>
        <p:spPr>
          <a:xfrm>
            <a:off x="6351" y="1727201"/>
            <a:ext cx="4570186" cy="4615696"/>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4" name="Picture Placeholder 6"/>
          <p:cNvSpPr>
            <a:spLocks noGrp="1"/>
          </p:cNvSpPr>
          <p:nvPr>
            <p:ph type="pic" sz="quarter" idx="19" hasCustomPrompt="1"/>
          </p:nvPr>
        </p:nvSpPr>
        <p:spPr>
          <a:xfrm>
            <a:off x="4576538" y="1727201"/>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5" name="Picture Placeholder 6"/>
          <p:cNvSpPr>
            <a:spLocks noGrp="1"/>
          </p:cNvSpPr>
          <p:nvPr>
            <p:ph type="pic" sz="quarter" idx="20" hasCustomPrompt="1"/>
          </p:nvPr>
        </p:nvSpPr>
        <p:spPr>
          <a:xfrm>
            <a:off x="6099934" y="1727201"/>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6" name="Picture Placeholder 6"/>
          <p:cNvSpPr>
            <a:spLocks noGrp="1"/>
          </p:cNvSpPr>
          <p:nvPr>
            <p:ph type="pic" sz="quarter" idx="21" hasCustomPrompt="1"/>
          </p:nvPr>
        </p:nvSpPr>
        <p:spPr>
          <a:xfrm>
            <a:off x="7623330" y="1727201"/>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7" name="Picture Placeholder 6"/>
          <p:cNvSpPr>
            <a:spLocks noGrp="1"/>
          </p:cNvSpPr>
          <p:nvPr>
            <p:ph type="pic" sz="quarter" idx="25" hasCustomPrompt="1"/>
          </p:nvPr>
        </p:nvSpPr>
        <p:spPr>
          <a:xfrm>
            <a:off x="4576538" y="3263201"/>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8" name="Picture Placeholder 6"/>
          <p:cNvSpPr>
            <a:spLocks noGrp="1"/>
          </p:cNvSpPr>
          <p:nvPr>
            <p:ph type="pic" sz="quarter" idx="26" hasCustomPrompt="1"/>
          </p:nvPr>
        </p:nvSpPr>
        <p:spPr>
          <a:xfrm>
            <a:off x="6099934" y="3263201"/>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9" name="Picture Placeholder 6"/>
          <p:cNvSpPr>
            <a:spLocks noGrp="1"/>
          </p:cNvSpPr>
          <p:nvPr>
            <p:ph type="pic" sz="quarter" idx="27" hasCustomPrompt="1"/>
          </p:nvPr>
        </p:nvSpPr>
        <p:spPr>
          <a:xfrm>
            <a:off x="7623330" y="3263201"/>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0" name="Picture Placeholder 6"/>
          <p:cNvSpPr>
            <a:spLocks noGrp="1"/>
          </p:cNvSpPr>
          <p:nvPr>
            <p:ph type="pic" sz="quarter" idx="28" hasCustomPrompt="1"/>
          </p:nvPr>
        </p:nvSpPr>
        <p:spPr>
          <a:xfrm>
            <a:off x="4576538" y="4807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1" name="Picture Placeholder 6"/>
          <p:cNvSpPr>
            <a:spLocks noGrp="1"/>
          </p:cNvSpPr>
          <p:nvPr>
            <p:ph type="pic" sz="quarter" idx="29" hasCustomPrompt="1"/>
          </p:nvPr>
        </p:nvSpPr>
        <p:spPr>
          <a:xfrm>
            <a:off x="6099934" y="4807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2" name="Picture Placeholder 6"/>
          <p:cNvSpPr>
            <a:spLocks noGrp="1"/>
          </p:cNvSpPr>
          <p:nvPr>
            <p:ph type="pic" sz="quarter" idx="30" hasCustomPrompt="1"/>
          </p:nvPr>
        </p:nvSpPr>
        <p:spPr>
          <a:xfrm>
            <a:off x="7623330" y="4807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5"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16" name="Text Placeholder 27"/>
          <p:cNvSpPr>
            <a:spLocks noGrp="1"/>
          </p:cNvSpPr>
          <p:nvPr>
            <p:ph type="body" sz="quarter" idx="31"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3759931419"/>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userDrawn="1">
  <p:cSld name="Our Working Type 3">
    <p:spTree>
      <p:nvGrpSpPr>
        <p:cNvPr id="1" name=""/>
        <p:cNvGrpSpPr/>
        <p:nvPr/>
      </p:nvGrpSpPr>
      <p:grpSpPr>
        <a:xfrm>
          <a:off x="0" y="0"/>
          <a:ext cx="0" cy="0"/>
          <a:chOff x="0" y="0"/>
          <a:chExt cx="0" cy="0"/>
        </a:xfrm>
      </p:grpSpPr>
      <p:sp>
        <p:nvSpPr>
          <p:cNvPr id="3" name="Picture Placeholder 6"/>
          <p:cNvSpPr>
            <a:spLocks noGrp="1"/>
          </p:cNvSpPr>
          <p:nvPr>
            <p:ph type="pic" sz="quarter" idx="16" hasCustomPrompt="1"/>
          </p:nvPr>
        </p:nvSpPr>
        <p:spPr>
          <a:xfrm>
            <a:off x="374653" y="1727203"/>
            <a:ext cx="4013383" cy="3386665"/>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37" name="Picture Placeholder 6"/>
          <p:cNvSpPr>
            <a:spLocks noGrp="1"/>
          </p:cNvSpPr>
          <p:nvPr>
            <p:ph type="pic" sz="quarter" idx="17" hasCustomPrompt="1"/>
          </p:nvPr>
        </p:nvSpPr>
        <p:spPr>
          <a:xfrm>
            <a:off x="4703902" y="1727203"/>
            <a:ext cx="4013383" cy="3386665"/>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41" name="Text Placeholder 27"/>
          <p:cNvSpPr>
            <a:spLocks noGrp="1"/>
          </p:cNvSpPr>
          <p:nvPr>
            <p:ph type="body" sz="quarter" idx="37" hasCustomPrompt="1"/>
          </p:nvPr>
        </p:nvSpPr>
        <p:spPr>
          <a:xfrm>
            <a:off x="374700" y="5206741"/>
            <a:ext cx="4013336" cy="381065"/>
          </a:xfrm>
          <a:prstGeom prst="rect">
            <a:avLst/>
          </a:prstGeom>
        </p:spPr>
        <p:txBody>
          <a:bodyPr vert="horz"/>
          <a:lstStyle>
            <a:lvl1pPr marL="0" indent="0" algn="ctr">
              <a:buNone/>
              <a:defRPr sz="1100" baseline="0">
                <a:solidFill>
                  <a:schemeClr val="tx1">
                    <a:lumMod val="65000"/>
                    <a:lumOff val="35000"/>
                  </a:schemeClr>
                </a:solidFill>
                <a:latin typeface="Roboto Condensed" panose="02000000000000000000" pitchFamily="2" charset="0"/>
                <a:cs typeface="Roboto Condensed" panose="02000000000000000000" pitchFamily="2" charset="0"/>
              </a:defRPr>
            </a:lvl1pPr>
          </a:lstStyle>
          <a:p>
            <a:pPr lvl="0"/>
            <a:r>
              <a:rPr lang="en-US" dirty="0" smtClean="0"/>
              <a:t> Work Name</a:t>
            </a:r>
            <a:endParaRPr lang="en-US" dirty="0"/>
          </a:p>
        </p:txBody>
      </p:sp>
      <p:sp>
        <p:nvSpPr>
          <p:cNvPr id="42" name="Text Placeholder 27"/>
          <p:cNvSpPr>
            <a:spLocks noGrp="1"/>
          </p:cNvSpPr>
          <p:nvPr>
            <p:ph type="body" sz="quarter" idx="38" hasCustomPrompt="1"/>
          </p:nvPr>
        </p:nvSpPr>
        <p:spPr>
          <a:xfrm>
            <a:off x="374700" y="5435339"/>
            <a:ext cx="4013336" cy="313332"/>
          </a:xfrm>
          <a:prstGeom prst="rect">
            <a:avLst/>
          </a:prstGeom>
        </p:spPr>
        <p:txBody>
          <a:bodyPr vert="horz"/>
          <a:lstStyle>
            <a:lvl1pPr marL="0" indent="0" algn="ctr">
              <a:buNone/>
              <a:defRPr sz="800" baseline="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lvl="0"/>
            <a:r>
              <a:rPr lang="en-US" altLang="ko-KR" dirty="0" smtClean="0"/>
              <a:t>Responsibility 1</a:t>
            </a:r>
            <a:endParaRPr lang="ko-KR" altLang="en-US" dirty="0"/>
          </a:p>
        </p:txBody>
      </p:sp>
      <p:sp>
        <p:nvSpPr>
          <p:cNvPr id="43" name="Text Placeholder 27"/>
          <p:cNvSpPr>
            <a:spLocks noGrp="1"/>
          </p:cNvSpPr>
          <p:nvPr>
            <p:ph type="body" sz="quarter" idx="39" hasCustomPrompt="1"/>
          </p:nvPr>
        </p:nvSpPr>
        <p:spPr>
          <a:xfrm>
            <a:off x="4703902" y="5206741"/>
            <a:ext cx="4013336" cy="381065"/>
          </a:xfrm>
          <a:prstGeom prst="rect">
            <a:avLst/>
          </a:prstGeom>
        </p:spPr>
        <p:txBody>
          <a:bodyPr vert="horz"/>
          <a:lstStyle>
            <a:lvl1pPr marL="0" indent="0" algn="ctr">
              <a:buNone/>
              <a:defRPr sz="1100" baseline="0">
                <a:solidFill>
                  <a:schemeClr val="tx1">
                    <a:lumMod val="65000"/>
                    <a:lumOff val="35000"/>
                  </a:schemeClr>
                </a:solidFill>
                <a:latin typeface="Roboto Condensed" panose="02000000000000000000" pitchFamily="2" charset="0"/>
                <a:cs typeface="Roboto Condensed" panose="02000000000000000000" pitchFamily="2" charset="0"/>
              </a:defRPr>
            </a:lvl1pPr>
          </a:lstStyle>
          <a:p>
            <a:pPr lvl="0"/>
            <a:r>
              <a:rPr lang="en-US" dirty="0" smtClean="0"/>
              <a:t>Work Name</a:t>
            </a:r>
            <a:endParaRPr lang="en-US" dirty="0"/>
          </a:p>
        </p:txBody>
      </p:sp>
      <p:sp>
        <p:nvSpPr>
          <p:cNvPr id="44" name="Text Placeholder 27"/>
          <p:cNvSpPr>
            <a:spLocks noGrp="1"/>
          </p:cNvSpPr>
          <p:nvPr>
            <p:ph type="body" sz="quarter" idx="40" hasCustomPrompt="1"/>
          </p:nvPr>
        </p:nvSpPr>
        <p:spPr>
          <a:xfrm>
            <a:off x="4703902" y="5435339"/>
            <a:ext cx="4013336" cy="313332"/>
          </a:xfrm>
          <a:prstGeom prst="rect">
            <a:avLst/>
          </a:prstGeom>
        </p:spPr>
        <p:txBody>
          <a:bodyPr vert="horz"/>
          <a:lstStyle>
            <a:lvl1pPr marL="0" indent="0" algn="ctr">
              <a:buNone/>
              <a:defRPr sz="800" baseline="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lvl="0"/>
            <a:r>
              <a:rPr lang="en-US" altLang="ko-KR" dirty="0" smtClean="0"/>
              <a:t>Responsibility 1</a:t>
            </a:r>
            <a:endParaRPr lang="ko-KR" altLang="en-US" dirty="0"/>
          </a:p>
        </p:txBody>
      </p:sp>
      <p:sp>
        <p:nvSpPr>
          <p:cNvPr id="10"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11"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1610972420"/>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userDrawn="1">
  <p:cSld name="Our Working Type 4">
    <p:spTree>
      <p:nvGrpSpPr>
        <p:cNvPr id="1" name=""/>
        <p:cNvGrpSpPr/>
        <p:nvPr/>
      </p:nvGrpSpPr>
      <p:grpSpPr>
        <a:xfrm>
          <a:off x="0" y="0"/>
          <a:ext cx="0" cy="0"/>
          <a:chOff x="0" y="0"/>
          <a:chExt cx="0" cy="0"/>
        </a:xfrm>
      </p:grpSpPr>
      <p:sp>
        <p:nvSpPr>
          <p:cNvPr id="3" name="Picture Placeholder 6"/>
          <p:cNvSpPr>
            <a:spLocks noGrp="1"/>
          </p:cNvSpPr>
          <p:nvPr>
            <p:ph type="pic" sz="quarter" idx="16" hasCustomPrompt="1"/>
          </p:nvPr>
        </p:nvSpPr>
        <p:spPr>
          <a:xfrm>
            <a:off x="374653" y="1727202"/>
            <a:ext cx="1993898" cy="3386667"/>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0" name="Picture Placeholder 6"/>
          <p:cNvSpPr>
            <a:spLocks noGrp="1"/>
          </p:cNvSpPr>
          <p:nvPr>
            <p:ph type="pic" sz="quarter" idx="32" hasCustomPrompt="1"/>
          </p:nvPr>
        </p:nvSpPr>
        <p:spPr>
          <a:xfrm>
            <a:off x="2510370" y="1727202"/>
            <a:ext cx="1993898" cy="3386667"/>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1" name="Picture Placeholder 6"/>
          <p:cNvSpPr>
            <a:spLocks noGrp="1"/>
          </p:cNvSpPr>
          <p:nvPr>
            <p:ph type="pic" sz="quarter" idx="33" hasCustomPrompt="1"/>
          </p:nvPr>
        </p:nvSpPr>
        <p:spPr>
          <a:xfrm>
            <a:off x="4646086" y="1727202"/>
            <a:ext cx="1993898" cy="3386667"/>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2" name="Picture Placeholder 6"/>
          <p:cNvSpPr>
            <a:spLocks noGrp="1"/>
          </p:cNvSpPr>
          <p:nvPr>
            <p:ph type="pic" sz="quarter" idx="34" hasCustomPrompt="1"/>
          </p:nvPr>
        </p:nvSpPr>
        <p:spPr>
          <a:xfrm>
            <a:off x="6781803" y="1727202"/>
            <a:ext cx="1993898" cy="3386667"/>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4" name="Text Placeholder 27"/>
          <p:cNvSpPr>
            <a:spLocks noGrp="1"/>
          </p:cNvSpPr>
          <p:nvPr>
            <p:ph type="body" sz="quarter" idx="39" hasCustomPrompt="1"/>
          </p:nvPr>
        </p:nvSpPr>
        <p:spPr>
          <a:xfrm>
            <a:off x="6781802" y="5206741"/>
            <a:ext cx="1993899" cy="381065"/>
          </a:xfrm>
          <a:prstGeom prst="rect">
            <a:avLst/>
          </a:prstGeom>
        </p:spPr>
        <p:txBody>
          <a:bodyPr vert="horz"/>
          <a:lstStyle>
            <a:lvl1pPr marL="0" indent="0" algn="ctr">
              <a:buNone/>
              <a:defRPr sz="1100" baseline="0">
                <a:solidFill>
                  <a:schemeClr val="tx1">
                    <a:lumMod val="65000"/>
                    <a:lumOff val="35000"/>
                  </a:schemeClr>
                </a:solidFill>
                <a:latin typeface="Roboto Condensed" panose="02000000000000000000" pitchFamily="2" charset="0"/>
                <a:cs typeface="Roboto Condensed" panose="02000000000000000000" pitchFamily="2" charset="0"/>
              </a:defRPr>
            </a:lvl1pPr>
          </a:lstStyle>
          <a:p>
            <a:pPr lvl="0"/>
            <a:r>
              <a:rPr lang="en-US" dirty="0" smtClean="0"/>
              <a:t>Work Name</a:t>
            </a:r>
            <a:endParaRPr lang="en-US" dirty="0"/>
          </a:p>
        </p:txBody>
      </p:sp>
      <p:sp>
        <p:nvSpPr>
          <p:cNvPr id="15" name="Text Placeholder 27"/>
          <p:cNvSpPr>
            <a:spLocks noGrp="1"/>
          </p:cNvSpPr>
          <p:nvPr>
            <p:ph type="body" sz="quarter" idx="40" hasCustomPrompt="1"/>
          </p:nvPr>
        </p:nvSpPr>
        <p:spPr>
          <a:xfrm>
            <a:off x="6781802" y="5435339"/>
            <a:ext cx="1993899" cy="313332"/>
          </a:xfrm>
          <a:prstGeom prst="rect">
            <a:avLst/>
          </a:prstGeom>
        </p:spPr>
        <p:txBody>
          <a:bodyPr vert="horz"/>
          <a:lstStyle>
            <a:lvl1pPr marL="0" indent="0" algn="ctr">
              <a:buNone/>
              <a:defRPr sz="800" baseline="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lvl="0"/>
            <a:r>
              <a:rPr lang="en-US" altLang="ko-KR" dirty="0" smtClean="0"/>
              <a:t>Responsibility 1</a:t>
            </a:r>
            <a:endParaRPr lang="ko-KR" altLang="en-US" dirty="0"/>
          </a:p>
        </p:txBody>
      </p:sp>
      <p:sp>
        <p:nvSpPr>
          <p:cNvPr id="22" name="Text Placeholder 27"/>
          <p:cNvSpPr>
            <a:spLocks noGrp="1"/>
          </p:cNvSpPr>
          <p:nvPr>
            <p:ph type="body" sz="quarter" idx="41" hasCustomPrompt="1"/>
          </p:nvPr>
        </p:nvSpPr>
        <p:spPr>
          <a:xfrm>
            <a:off x="4646087" y="5206741"/>
            <a:ext cx="1993899" cy="381065"/>
          </a:xfrm>
          <a:prstGeom prst="rect">
            <a:avLst/>
          </a:prstGeom>
        </p:spPr>
        <p:txBody>
          <a:bodyPr vert="horz"/>
          <a:lstStyle>
            <a:lvl1pPr marL="0" indent="0" algn="ctr">
              <a:buNone/>
              <a:defRPr sz="1100" baseline="0">
                <a:solidFill>
                  <a:schemeClr val="tx1">
                    <a:lumMod val="65000"/>
                    <a:lumOff val="35000"/>
                  </a:schemeClr>
                </a:solidFill>
                <a:latin typeface="Roboto Condensed" panose="02000000000000000000" pitchFamily="2" charset="0"/>
                <a:cs typeface="Roboto Condensed" panose="02000000000000000000" pitchFamily="2" charset="0"/>
              </a:defRPr>
            </a:lvl1pPr>
          </a:lstStyle>
          <a:p>
            <a:pPr lvl="0"/>
            <a:r>
              <a:rPr lang="en-US" dirty="0" smtClean="0"/>
              <a:t>Work Name</a:t>
            </a:r>
            <a:endParaRPr lang="en-US" dirty="0"/>
          </a:p>
        </p:txBody>
      </p:sp>
      <p:sp>
        <p:nvSpPr>
          <p:cNvPr id="23" name="Text Placeholder 27"/>
          <p:cNvSpPr>
            <a:spLocks noGrp="1"/>
          </p:cNvSpPr>
          <p:nvPr>
            <p:ph type="body" sz="quarter" idx="42" hasCustomPrompt="1"/>
          </p:nvPr>
        </p:nvSpPr>
        <p:spPr>
          <a:xfrm>
            <a:off x="4646087" y="5435339"/>
            <a:ext cx="1993899" cy="313332"/>
          </a:xfrm>
          <a:prstGeom prst="rect">
            <a:avLst/>
          </a:prstGeom>
        </p:spPr>
        <p:txBody>
          <a:bodyPr vert="horz"/>
          <a:lstStyle>
            <a:lvl1pPr marL="0" indent="0" algn="ctr">
              <a:buNone/>
              <a:defRPr sz="800" baseline="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lvl="0"/>
            <a:r>
              <a:rPr lang="en-US" altLang="ko-KR" dirty="0" smtClean="0"/>
              <a:t>Responsibility 1</a:t>
            </a:r>
            <a:endParaRPr lang="ko-KR" altLang="en-US" dirty="0"/>
          </a:p>
        </p:txBody>
      </p:sp>
      <p:sp>
        <p:nvSpPr>
          <p:cNvPr id="24" name="Text Placeholder 27"/>
          <p:cNvSpPr>
            <a:spLocks noGrp="1"/>
          </p:cNvSpPr>
          <p:nvPr>
            <p:ph type="body" sz="quarter" idx="43" hasCustomPrompt="1"/>
          </p:nvPr>
        </p:nvSpPr>
        <p:spPr>
          <a:xfrm>
            <a:off x="2510369" y="5206741"/>
            <a:ext cx="1993899" cy="381065"/>
          </a:xfrm>
          <a:prstGeom prst="rect">
            <a:avLst/>
          </a:prstGeom>
        </p:spPr>
        <p:txBody>
          <a:bodyPr vert="horz"/>
          <a:lstStyle>
            <a:lvl1pPr marL="0" indent="0" algn="ctr">
              <a:buNone/>
              <a:defRPr sz="1100" baseline="0">
                <a:solidFill>
                  <a:schemeClr val="tx1">
                    <a:lumMod val="65000"/>
                    <a:lumOff val="35000"/>
                  </a:schemeClr>
                </a:solidFill>
                <a:latin typeface="Roboto Condensed" panose="02000000000000000000" pitchFamily="2" charset="0"/>
                <a:cs typeface="Roboto Condensed" panose="02000000000000000000" pitchFamily="2" charset="0"/>
              </a:defRPr>
            </a:lvl1pPr>
          </a:lstStyle>
          <a:p>
            <a:pPr lvl="0"/>
            <a:r>
              <a:rPr lang="en-US" dirty="0" smtClean="0"/>
              <a:t>Work Name</a:t>
            </a:r>
            <a:endParaRPr lang="en-US" dirty="0"/>
          </a:p>
        </p:txBody>
      </p:sp>
      <p:sp>
        <p:nvSpPr>
          <p:cNvPr id="25" name="Text Placeholder 27"/>
          <p:cNvSpPr>
            <a:spLocks noGrp="1"/>
          </p:cNvSpPr>
          <p:nvPr>
            <p:ph type="body" sz="quarter" idx="44" hasCustomPrompt="1"/>
          </p:nvPr>
        </p:nvSpPr>
        <p:spPr>
          <a:xfrm>
            <a:off x="2510369" y="5435339"/>
            <a:ext cx="1993899" cy="313332"/>
          </a:xfrm>
          <a:prstGeom prst="rect">
            <a:avLst/>
          </a:prstGeom>
        </p:spPr>
        <p:txBody>
          <a:bodyPr vert="horz"/>
          <a:lstStyle>
            <a:lvl1pPr marL="0" indent="0" algn="ctr">
              <a:buNone/>
              <a:defRPr sz="800" baseline="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lvl="0"/>
            <a:r>
              <a:rPr lang="en-US" altLang="ko-KR" dirty="0" smtClean="0"/>
              <a:t>Responsibility 1</a:t>
            </a:r>
            <a:endParaRPr lang="ko-KR" altLang="en-US" dirty="0"/>
          </a:p>
        </p:txBody>
      </p:sp>
      <p:sp>
        <p:nvSpPr>
          <p:cNvPr id="26" name="Text Placeholder 27"/>
          <p:cNvSpPr>
            <a:spLocks noGrp="1"/>
          </p:cNvSpPr>
          <p:nvPr>
            <p:ph type="body" sz="quarter" idx="45" hasCustomPrompt="1"/>
          </p:nvPr>
        </p:nvSpPr>
        <p:spPr>
          <a:xfrm>
            <a:off x="374653" y="5206741"/>
            <a:ext cx="1993899" cy="381065"/>
          </a:xfrm>
          <a:prstGeom prst="rect">
            <a:avLst/>
          </a:prstGeom>
        </p:spPr>
        <p:txBody>
          <a:bodyPr vert="horz"/>
          <a:lstStyle>
            <a:lvl1pPr marL="0" indent="0" algn="ctr">
              <a:buNone/>
              <a:defRPr sz="1100" baseline="0">
                <a:solidFill>
                  <a:schemeClr val="tx1">
                    <a:lumMod val="65000"/>
                    <a:lumOff val="35000"/>
                  </a:schemeClr>
                </a:solidFill>
                <a:latin typeface="Roboto Condensed" panose="02000000000000000000" pitchFamily="2" charset="0"/>
                <a:cs typeface="Roboto Condensed" panose="02000000000000000000" pitchFamily="2" charset="0"/>
              </a:defRPr>
            </a:lvl1pPr>
          </a:lstStyle>
          <a:p>
            <a:pPr lvl="0"/>
            <a:r>
              <a:rPr lang="en-US" dirty="0" smtClean="0"/>
              <a:t>Work Name</a:t>
            </a:r>
            <a:endParaRPr lang="en-US" dirty="0"/>
          </a:p>
        </p:txBody>
      </p:sp>
      <p:sp>
        <p:nvSpPr>
          <p:cNvPr id="27" name="Text Placeholder 27"/>
          <p:cNvSpPr>
            <a:spLocks noGrp="1"/>
          </p:cNvSpPr>
          <p:nvPr>
            <p:ph type="body" sz="quarter" idx="46" hasCustomPrompt="1"/>
          </p:nvPr>
        </p:nvSpPr>
        <p:spPr>
          <a:xfrm>
            <a:off x="374653" y="5435339"/>
            <a:ext cx="1993899" cy="313332"/>
          </a:xfrm>
          <a:prstGeom prst="rect">
            <a:avLst/>
          </a:prstGeom>
        </p:spPr>
        <p:txBody>
          <a:bodyPr vert="horz"/>
          <a:lstStyle>
            <a:lvl1pPr marL="0" indent="0" algn="ctr">
              <a:buNone/>
              <a:defRPr sz="800" baseline="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lvl="0"/>
            <a:r>
              <a:rPr lang="en-US" altLang="ko-KR" dirty="0" smtClean="0"/>
              <a:t>Responsibility 1</a:t>
            </a:r>
            <a:endParaRPr lang="ko-KR" altLang="en-US" dirty="0"/>
          </a:p>
        </p:txBody>
      </p:sp>
      <p:sp>
        <p:nvSpPr>
          <p:cNvPr id="16"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17"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3114064713"/>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userDrawn="1">
  <p:cSld name="Our Working Type 5">
    <p:spTree>
      <p:nvGrpSpPr>
        <p:cNvPr id="1" name=""/>
        <p:cNvGrpSpPr/>
        <p:nvPr/>
      </p:nvGrpSpPr>
      <p:grpSpPr>
        <a:xfrm>
          <a:off x="0" y="0"/>
          <a:ext cx="0" cy="0"/>
          <a:chOff x="0" y="0"/>
          <a:chExt cx="0" cy="0"/>
        </a:xfrm>
      </p:grpSpPr>
      <p:sp>
        <p:nvSpPr>
          <p:cNvPr id="3" name="Picture Placeholder 6"/>
          <p:cNvSpPr>
            <a:spLocks noGrp="1"/>
          </p:cNvSpPr>
          <p:nvPr>
            <p:ph type="pic" sz="quarter" idx="16" hasCustomPrompt="1"/>
          </p:nvPr>
        </p:nvSpPr>
        <p:spPr>
          <a:xfrm>
            <a:off x="0" y="1727203"/>
            <a:ext cx="9144000" cy="3386665"/>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5"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6"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76603482"/>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userDrawn="1">
  <p:cSld name="Our Working Type 6">
    <p:spTree>
      <p:nvGrpSpPr>
        <p:cNvPr id="1" name=""/>
        <p:cNvGrpSpPr/>
        <p:nvPr/>
      </p:nvGrpSpPr>
      <p:grpSpPr>
        <a:xfrm>
          <a:off x="0" y="0"/>
          <a:ext cx="0" cy="0"/>
          <a:chOff x="0" y="0"/>
          <a:chExt cx="0" cy="0"/>
        </a:xfrm>
      </p:grpSpPr>
      <p:sp>
        <p:nvSpPr>
          <p:cNvPr id="19"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20"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
        <p:nvSpPr>
          <p:cNvPr id="21" name="그림 개체 틀 8"/>
          <p:cNvSpPr>
            <a:spLocks noGrp="1"/>
          </p:cNvSpPr>
          <p:nvPr>
            <p:ph type="pic" sz="quarter" idx="45" hasCustomPrompt="1"/>
          </p:nvPr>
        </p:nvSpPr>
        <p:spPr>
          <a:xfrm>
            <a:off x="366289" y="2075362"/>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22" name="그림 개체 틀 8"/>
          <p:cNvSpPr>
            <a:spLocks noGrp="1"/>
          </p:cNvSpPr>
          <p:nvPr>
            <p:ph type="pic" sz="quarter" idx="46" hasCustomPrompt="1"/>
          </p:nvPr>
        </p:nvSpPr>
        <p:spPr>
          <a:xfrm>
            <a:off x="1576130" y="2075362"/>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23" name="그림 개체 틀 8"/>
          <p:cNvSpPr>
            <a:spLocks noGrp="1"/>
          </p:cNvSpPr>
          <p:nvPr>
            <p:ph type="pic" sz="quarter" idx="47" hasCustomPrompt="1"/>
          </p:nvPr>
        </p:nvSpPr>
        <p:spPr>
          <a:xfrm>
            <a:off x="2788795" y="2075362"/>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24" name="그림 개체 틀 8"/>
          <p:cNvSpPr>
            <a:spLocks noGrp="1"/>
          </p:cNvSpPr>
          <p:nvPr>
            <p:ph type="pic" sz="quarter" idx="48" hasCustomPrompt="1"/>
          </p:nvPr>
        </p:nvSpPr>
        <p:spPr>
          <a:xfrm>
            <a:off x="3983109" y="2075362"/>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25" name="그림 개체 틀 8"/>
          <p:cNvSpPr>
            <a:spLocks noGrp="1"/>
          </p:cNvSpPr>
          <p:nvPr>
            <p:ph type="pic" sz="quarter" idx="49" hasCustomPrompt="1"/>
          </p:nvPr>
        </p:nvSpPr>
        <p:spPr>
          <a:xfrm>
            <a:off x="5187798" y="2075362"/>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26" name="그림 개체 틀 8"/>
          <p:cNvSpPr>
            <a:spLocks noGrp="1"/>
          </p:cNvSpPr>
          <p:nvPr>
            <p:ph type="pic" sz="quarter" idx="50" hasCustomPrompt="1"/>
          </p:nvPr>
        </p:nvSpPr>
        <p:spPr>
          <a:xfrm>
            <a:off x="6427357" y="2075362"/>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27" name="그림 개체 틀 8"/>
          <p:cNvSpPr>
            <a:spLocks noGrp="1"/>
          </p:cNvSpPr>
          <p:nvPr>
            <p:ph type="pic" sz="quarter" idx="51" hasCustomPrompt="1"/>
          </p:nvPr>
        </p:nvSpPr>
        <p:spPr>
          <a:xfrm>
            <a:off x="7675640" y="2075362"/>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28" name="그림 개체 틀 8"/>
          <p:cNvSpPr>
            <a:spLocks noGrp="1"/>
          </p:cNvSpPr>
          <p:nvPr>
            <p:ph type="pic" sz="quarter" idx="52" hasCustomPrompt="1"/>
          </p:nvPr>
        </p:nvSpPr>
        <p:spPr>
          <a:xfrm>
            <a:off x="366289" y="3478338"/>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29" name="그림 개체 틀 8"/>
          <p:cNvSpPr>
            <a:spLocks noGrp="1"/>
          </p:cNvSpPr>
          <p:nvPr>
            <p:ph type="pic" sz="quarter" idx="53" hasCustomPrompt="1"/>
          </p:nvPr>
        </p:nvSpPr>
        <p:spPr>
          <a:xfrm>
            <a:off x="1576130" y="3478338"/>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30" name="그림 개체 틀 8"/>
          <p:cNvSpPr>
            <a:spLocks noGrp="1"/>
          </p:cNvSpPr>
          <p:nvPr>
            <p:ph type="pic" sz="quarter" idx="54" hasCustomPrompt="1"/>
          </p:nvPr>
        </p:nvSpPr>
        <p:spPr>
          <a:xfrm>
            <a:off x="2788795" y="3478338"/>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31" name="그림 개체 틀 8"/>
          <p:cNvSpPr>
            <a:spLocks noGrp="1"/>
          </p:cNvSpPr>
          <p:nvPr>
            <p:ph type="pic" sz="quarter" idx="55" hasCustomPrompt="1"/>
          </p:nvPr>
        </p:nvSpPr>
        <p:spPr>
          <a:xfrm>
            <a:off x="3983109" y="3478338"/>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32" name="그림 개체 틀 8"/>
          <p:cNvSpPr>
            <a:spLocks noGrp="1"/>
          </p:cNvSpPr>
          <p:nvPr>
            <p:ph type="pic" sz="quarter" idx="56" hasCustomPrompt="1"/>
          </p:nvPr>
        </p:nvSpPr>
        <p:spPr>
          <a:xfrm>
            <a:off x="5187798" y="3478338"/>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33" name="그림 개체 틀 8"/>
          <p:cNvSpPr>
            <a:spLocks noGrp="1"/>
          </p:cNvSpPr>
          <p:nvPr>
            <p:ph type="pic" sz="quarter" idx="57" hasCustomPrompt="1"/>
          </p:nvPr>
        </p:nvSpPr>
        <p:spPr>
          <a:xfrm>
            <a:off x="6427357" y="3478338"/>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34" name="그림 개체 틀 8"/>
          <p:cNvSpPr>
            <a:spLocks noGrp="1"/>
          </p:cNvSpPr>
          <p:nvPr>
            <p:ph type="pic" sz="quarter" idx="58" hasCustomPrompt="1"/>
          </p:nvPr>
        </p:nvSpPr>
        <p:spPr>
          <a:xfrm>
            <a:off x="7675640" y="3478338"/>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Tree>
    <p:extLst>
      <p:ext uri="{BB962C8B-B14F-4D97-AF65-F5344CB8AC3E}">
        <p14:creationId xmlns:p14="http://schemas.microsoft.com/office/powerpoint/2010/main" val="1094810906"/>
      </p:ext>
    </p:extLst>
  </p:cSld>
  <p:clrMapOvr>
    <a:masterClrMapping/>
  </p:clrMapOvr>
  <p:timing>
    <p:tnLst>
      <p:par>
        <p:cTn id="1" dur="indefinite" restart="never" nodeType="tmRoot"/>
      </p:par>
    </p:tnLst>
  </p:timing>
</p:sldLayout>
</file>

<file path=ppt/slideLayouts/slideLayout327.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3559024905"/>
      </p:ext>
    </p:extLst>
  </p:cSld>
  <p:clrMapOvr>
    <a:masterClrMapping/>
  </p:clrMapOvr>
  <p:timing>
    <p:tnLst>
      <p:par>
        <p:cTn id="1" dur="indefinite" restart="never" nodeType="tmRoot"/>
      </p:par>
    </p:tnLst>
  </p:timing>
  <p:hf hdr="0" ftr="0" dt="0"/>
</p:sldLayout>
</file>

<file path=ppt/slideLayouts/slideLayout328.xml><?xml version="1.0" encoding="utf-8"?>
<p:sldLayout xmlns:a="http://schemas.openxmlformats.org/drawingml/2006/main" xmlns:r="http://schemas.openxmlformats.org/officeDocument/2006/relationships" xmlns:p="http://schemas.openxmlformats.org/presentationml/2006/main" userDrawn="1">
  <p:cSld name="Text Slide Two Column">
    <p:spTree>
      <p:nvGrpSpPr>
        <p:cNvPr id="1" name=""/>
        <p:cNvGrpSpPr/>
        <p:nvPr/>
      </p:nvGrpSpPr>
      <p:grpSpPr>
        <a:xfrm>
          <a:off x="0" y="0"/>
          <a:ext cx="0" cy="0"/>
          <a:chOff x="0" y="0"/>
          <a:chExt cx="0" cy="0"/>
        </a:xfrm>
      </p:grpSpPr>
      <p:sp>
        <p:nvSpPr>
          <p:cNvPr id="5" name="Picture Placeholder 6"/>
          <p:cNvSpPr>
            <a:spLocks noGrp="1"/>
          </p:cNvSpPr>
          <p:nvPr>
            <p:ph type="pic" sz="quarter" idx="16" hasCustomPrompt="1"/>
          </p:nvPr>
        </p:nvSpPr>
        <p:spPr>
          <a:xfrm>
            <a:off x="374652" y="1727203"/>
            <a:ext cx="4095748" cy="1964265"/>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6"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7"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3245199117"/>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userDrawn="1">
  <p:cSld name="1_Text Slide Two Column">
    <p:spTree>
      <p:nvGrpSpPr>
        <p:cNvPr id="1" name=""/>
        <p:cNvGrpSpPr/>
        <p:nvPr/>
      </p:nvGrpSpPr>
      <p:grpSpPr>
        <a:xfrm>
          <a:off x="0" y="0"/>
          <a:ext cx="0" cy="0"/>
          <a:chOff x="0" y="0"/>
          <a:chExt cx="0" cy="0"/>
        </a:xfrm>
      </p:grpSpPr>
      <p:sp>
        <p:nvSpPr>
          <p:cNvPr id="6" name="Picture Placeholder 6"/>
          <p:cNvSpPr>
            <a:spLocks noGrp="1"/>
          </p:cNvSpPr>
          <p:nvPr>
            <p:ph type="pic" sz="quarter" idx="26" hasCustomPrompt="1"/>
          </p:nvPr>
        </p:nvSpPr>
        <p:spPr>
          <a:xfrm>
            <a:off x="374652" y="1727203"/>
            <a:ext cx="1962148" cy="1964265"/>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7" name="Picture Placeholder 6"/>
          <p:cNvSpPr>
            <a:spLocks noGrp="1"/>
          </p:cNvSpPr>
          <p:nvPr>
            <p:ph type="pic" sz="quarter" idx="27" hasCustomPrompt="1"/>
          </p:nvPr>
        </p:nvSpPr>
        <p:spPr>
          <a:xfrm>
            <a:off x="2508252" y="1727203"/>
            <a:ext cx="1962148" cy="1964265"/>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8"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9"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18746151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18"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19" name="Text Placeholder 27"/>
          <p:cNvSpPr>
            <a:spLocks noGrp="1"/>
          </p:cNvSpPr>
          <p:nvPr>
            <p:ph type="body" sz="quarter" idx="26"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
        <p:nvSpPr>
          <p:cNvPr id="21" name="Picture Placeholder 20"/>
          <p:cNvSpPr>
            <a:spLocks noGrp="1"/>
          </p:cNvSpPr>
          <p:nvPr>
            <p:ph type="pic" sz="quarter" idx="27"/>
          </p:nvPr>
        </p:nvSpPr>
        <p:spPr>
          <a:xfrm>
            <a:off x="733213" y="2063751"/>
            <a:ext cx="1065822" cy="1439863"/>
          </a:xfrm>
        </p:spPr>
        <p:txBody>
          <a:bodyPr>
            <a:normAutofit/>
          </a:bodyPr>
          <a:lstStyle>
            <a:lvl1pPr>
              <a:defRPr sz="900"/>
            </a:lvl1pPr>
          </a:lstStyle>
          <a:p>
            <a:endParaRPr lang="en-US"/>
          </a:p>
        </p:txBody>
      </p:sp>
      <p:sp>
        <p:nvSpPr>
          <p:cNvPr id="22" name="Picture Placeholder 20"/>
          <p:cNvSpPr>
            <a:spLocks noGrp="1"/>
          </p:cNvSpPr>
          <p:nvPr>
            <p:ph type="pic" sz="quarter" idx="28"/>
          </p:nvPr>
        </p:nvSpPr>
        <p:spPr>
          <a:xfrm>
            <a:off x="2046060" y="2063751"/>
            <a:ext cx="1065822" cy="1439863"/>
          </a:xfrm>
        </p:spPr>
        <p:txBody>
          <a:bodyPr>
            <a:normAutofit/>
          </a:bodyPr>
          <a:lstStyle>
            <a:lvl1pPr>
              <a:defRPr sz="900"/>
            </a:lvl1pPr>
          </a:lstStyle>
          <a:p>
            <a:endParaRPr lang="en-US"/>
          </a:p>
        </p:txBody>
      </p:sp>
      <p:sp>
        <p:nvSpPr>
          <p:cNvPr id="23" name="Picture Placeholder 20"/>
          <p:cNvSpPr>
            <a:spLocks noGrp="1"/>
          </p:cNvSpPr>
          <p:nvPr>
            <p:ph type="pic" sz="quarter" idx="29"/>
          </p:nvPr>
        </p:nvSpPr>
        <p:spPr>
          <a:xfrm>
            <a:off x="3374780" y="2063751"/>
            <a:ext cx="1065822" cy="1439863"/>
          </a:xfrm>
        </p:spPr>
        <p:txBody>
          <a:bodyPr>
            <a:normAutofit/>
          </a:bodyPr>
          <a:lstStyle>
            <a:lvl1pPr>
              <a:defRPr sz="900"/>
            </a:lvl1pPr>
          </a:lstStyle>
          <a:p>
            <a:endParaRPr lang="en-US"/>
          </a:p>
        </p:txBody>
      </p:sp>
      <p:sp>
        <p:nvSpPr>
          <p:cNvPr id="24" name="Picture Placeholder 20"/>
          <p:cNvSpPr>
            <a:spLocks noGrp="1"/>
          </p:cNvSpPr>
          <p:nvPr>
            <p:ph type="pic" sz="quarter" idx="30"/>
          </p:nvPr>
        </p:nvSpPr>
        <p:spPr>
          <a:xfrm>
            <a:off x="4693562" y="2063751"/>
            <a:ext cx="1065822" cy="1439863"/>
          </a:xfrm>
        </p:spPr>
        <p:txBody>
          <a:bodyPr>
            <a:normAutofit/>
          </a:bodyPr>
          <a:lstStyle>
            <a:lvl1pPr>
              <a:defRPr sz="900"/>
            </a:lvl1pPr>
          </a:lstStyle>
          <a:p>
            <a:endParaRPr lang="en-US"/>
          </a:p>
        </p:txBody>
      </p:sp>
      <p:sp>
        <p:nvSpPr>
          <p:cNvPr id="25" name="Picture Placeholder 20"/>
          <p:cNvSpPr>
            <a:spLocks noGrp="1"/>
          </p:cNvSpPr>
          <p:nvPr>
            <p:ph type="pic" sz="quarter" idx="31"/>
          </p:nvPr>
        </p:nvSpPr>
        <p:spPr>
          <a:xfrm>
            <a:off x="6009005" y="2063751"/>
            <a:ext cx="1065822" cy="1439863"/>
          </a:xfrm>
        </p:spPr>
        <p:txBody>
          <a:bodyPr>
            <a:normAutofit/>
          </a:bodyPr>
          <a:lstStyle>
            <a:lvl1pPr>
              <a:defRPr sz="900"/>
            </a:lvl1pPr>
          </a:lstStyle>
          <a:p>
            <a:endParaRPr lang="en-US"/>
          </a:p>
        </p:txBody>
      </p:sp>
      <p:sp>
        <p:nvSpPr>
          <p:cNvPr id="26" name="Picture Placeholder 20"/>
          <p:cNvSpPr>
            <a:spLocks noGrp="1"/>
          </p:cNvSpPr>
          <p:nvPr>
            <p:ph type="pic" sz="quarter" idx="32"/>
          </p:nvPr>
        </p:nvSpPr>
        <p:spPr>
          <a:xfrm>
            <a:off x="7343373" y="2063751"/>
            <a:ext cx="1065822" cy="1439863"/>
          </a:xfrm>
        </p:spPr>
        <p:txBody>
          <a:bodyPr>
            <a:normAutofit/>
          </a:bodyPr>
          <a:lstStyle>
            <a:lvl1pPr>
              <a:defRPr sz="900"/>
            </a:lvl1pPr>
          </a:lstStyle>
          <a:p>
            <a:endParaRPr lang="en-US" dirty="0"/>
          </a:p>
        </p:txBody>
      </p:sp>
    </p:spTree>
    <p:extLst>
      <p:ext uri="{BB962C8B-B14F-4D97-AF65-F5344CB8AC3E}">
        <p14:creationId xmlns:p14="http://schemas.microsoft.com/office/powerpoint/2010/main" val="4190062709"/>
      </p:ext>
    </p:extLst>
  </p:cSld>
  <p:clrMapOvr>
    <a:masterClrMapping/>
  </p:clrMapOvr>
  <p:timing>
    <p:tnLst>
      <p:par>
        <p:cTn id="1" dur="indefinite" restart="never" nodeType="tmRoot"/>
      </p:par>
    </p:tnLst>
  </p:timing>
</p:sldLayout>
</file>

<file path=ppt/slideLayouts/slideLayout330.xml><?xml version="1.0" encoding="utf-8"?>
<p:sldLayout xmlns:a="http://schemas.openxmlformats.org/drawingml/2006/main" xmlns:r="http://schemas.openxmlformats.org/officeDocument/2006/relationships" xmlns:p="http://schemas.openxmlformats.org/presentationml/2006/main" userDrawn="1">
  <p:cSld name="Text Slide Three Column">
    <p:spTree>
      <p:nvGrpSpPr>
        <p:cNvPr id="1" name=""/>
        <p:cNvGrpSpPr/>
        <p:nvPr/>
      </p:nvGrpSpPr>
      <p:grpSpPr>
        <a:xfrm>
          <a:off x="0" y="0"/>
          <a:ext cx="0" cy="0"/>
          <a:chOff x="0" y="0"/>
          <a:chExt cx="0" cy="0"/>
        </a:xfrm>
      </p:grpSpPr>
      <p:sp>
        <p:nvSpPr>
          <p:cNvPr id="6" name="Picture Placeholder 6"/>
          <p:cNvSpPr>
            <a:spLocks noGrp="1"/>
          </p:cNvSpPr>
          <p:nvPr>
            <p:ph type="pic" sz="quarter" idx="26" hasCustomPrompt="1"/>
          </p:nvPr>
        </p:nvSpPr>
        <p:spPr>
          <a:xfrm>
            <a:off x="374652" y="1727203"/>
            <a:ext cx="2635248" cy="1964265"/>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5"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7"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1911157656"/>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2274414699"/>
      </p:ext>
    </p:extLst>
  </p:cSld>
  <p:clrMapOvr>
    <a:masterClrMapping/>
  </p:clrMapOvr>
  <p:timing>
    <p:tnLst>
      <p:par>
        <p:cTn id="1" dur="indefinite" restart="never" nodeType="tmRoot"/>
      </p:par>
    </p:tnLst>
  </p:timing>
  <p:hf hdr="0" ftr="0" dt="0"/>
</p:sldLayout>
</file>

<file path=ppt/slideLayouts/slideLayout332.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680419170"/>
      </p:ext>
    </p:extLst>
  </p:cSld>
  <p:clrMapOvr>
    <a:masterClrMapping/>
  </p:clrMapOvr>
  <p:timing>
    <p:tnLst>
      <p:par>
        <p:cTn id="1" dur="indefinite" restart="never" nodeType="tmRoot"/>
      </p:par>
    </p:tnLst>
  </p:timing>
  <p:hf hdr="0" ftr="0" dt="0"/>
</p:sldLayout>
</file>

<file path=ppt/slideLayouts/slideLayout333.xml><?xml version="1.0" encoding="utf-8"?>
<p:sldLayout xmlns:a="http://schemas.openxmlformats.org/drawingml/2006/main" xmlns:r="http://schemas.openxmlformats.org/officeDocument/2006/relationships" xmlns:p="http://schemas.openxmlformats.org/presentationml/2006/main" userDrawn="1">
  <p:cSld name="7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3472546499"/>
      </p:ext>
    </p:extLst>
  </p:cSld>
  <p:clrMapOvr>
    <a:masterClrMapping/>
  </p:clrMapOvr>
  <p:timing>
    <p:tnLst>
      <p:par>
        <p:cTn id="1" dur="indefinite" restart="never" nodeType="tmRoot"/>
      </p:par>
    </p:tnLst>
  </p:timing>
  <p:hf hdr="0" ftr="0" dt="0"/>
</p:sldLayout>
</file>

<file path=ppt/slideLayouts/slideLayout334.xml><?xml version="1.0" encoding="utf-8"?>
<p:sldLayout xmlns:a="http://schemas.openxmlformats.org/drawingml/2006/main" xmlns:r="http://schemas.openxmlformats.org/officeDocument/2006/relationships" xmlns:p="http://schemas.openxmlformats.org/presentationml/2006/main" userDrawn="1">
  <p:cSld name="8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4037249535"/>
      </p:ext>
    </p:extLst>
  </p:cSld>
  <p:clrMapOvr>
    <a:masterClrMapping/>
  </p:clrMapOvr>
  <p:timing>
    <p:tnLst>
      <p:par>
        <p:cTn id="1" dur="indefinite" restart="never" nodeType="tmRoot"/>
      </p:par>
    </p:tnLst>
  </p:timing>
  <p:hf hdr="0" ftr="0" dt="0"/>
</p:sldLayout>
</file>

<file path=ppt/slideLayouts/slideLayout335.xml><?xml version="1.0" encoding="utf-8"?>
<p:sldLayout xmlns:a="http://schemas.openxmlformats.org/drawingml/2006/main" xmlns:r="http://schemas.openxmlformats.org/officeDocument/2006/relationships" xmlns:p="http://schemas.openxmlformats.org/presentationml/2006/main" userDrawn="1">
  <p:cSld name="9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1573702877"/>
      </p:ext>
    </p:extLst>
  </p:cSld>
  <p:clrMapOvr>
    <a:masterClrMapping/>
  </p:clrMapOvr>
  <p:timing>
    <p:tnLst>
      <p:par>
        <p:cTn id="1" dur="indefinite" restart="never" nodeType="tmRoot"/>
      </p:par>
    </p:tnLst>
  </p:timing>
  <p:hf hdr="0" ftr="0" dt="0"/>
</p:sldLayout>
</file>

<file path=ppt/slideLayouts/slideLayout336.xml><?xml version="1.0" encoding="utf-8"?>
<p:sldLayout xmlns:a="http://schemas.openxmlformats.org/drawingml/2006/main" xmlns:r="http://schemas.openxmlformats.org/officeDocument/2006/relationships" xmlns:p="http://schemas.openxmlformats.org/presentationml/2006/main" userDrawn="1">
  <p:cSld name="10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128074649"/>
      </p:ext>
    </p:extLst>
  </p:cSld>
  <p:clrMapOvr>
    <a:masterClrMapping/>
  </p:clrMapOvr>
  <p:timing>
    <p:tnLst>
      <p:par>
        <p:cTn id="1" dur="indefinite" restart="never" nodeType="tmRoot"/>
      </p:par>
    </p:tnLst>
  </p:timing>
  <p:hf hdr="0" ftr="0" dt="0"/>
</p:sldLayout>
</file>

<file path=ppt/slideLayouts/slideLayout337.xml><?xml version="1.0" encoding="utf-8"?>
<p:sldLayout xmlns:a="http://schemas.openxmlformats.org/drawingml/2006/main" xmlns:r="http://schemas.openxmlformats.org/officeDocument/2006/relationships" xmlns:p="http://schemas.openxmlformats.org/presentationml/2006/main" userDrawn="1">
  <p:cSld name="11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1799713926"/>
      </p:ext>
    </p:extLst>
  </p:cSld>
  <p:clrMapOvr>
    <a:masterClrMapping/>
  </p:clrMapOvr>
  <p:timing>
    <p:tnLst>
      <p:par>
        <p:cTn id="1" dur="indefinite" restart="never" nodeType="tmRoot"/>
      </p:par>
    </p:tnLst>
  </p:timing>
  <p:hf hdr="0" ftr="0" dt="0"/>
</p:sldLayout>
</file>

<file path=ppt/slideLayouts/slideLayout338.xml><?xml version="1.0" encoding="utf-8"?>
<p:sldLayout xmlns:a="http://schemas.openxmlformats.org/drawingml/2006/main" xmlns:r="http://schemas.openxmlformats.org/officeDocument/2006/relationships" xmlns:p="http://schemas.openxmlformats.org/presentationml/2006/main" userDrawn="1">
  <p:cSld name="12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4134060462"/>
      </p:ext>
    </p:extLst>
  </p:cSld>
  <p:clrMapOvr>
    <a:masterClrMapping/>
  </p:clrMapOvr>
  <p:timing>
    <p:tnLst>
      <p:par>
        <p:cTn id="1" dur="indefinite" restart="never" nodeType="tmRoot"/>
      </p:par>
    </p:tnLst>
  </p:timing>
  <p:hf hdr="0" ftr="0" dt="0"/>
</p:sldLayout>
</file>

<file path=ppt/slideLayouts/slideLayout339.xml><?xml version="1.0" encoding="utf-8"?>
<p:sldLayout xmlns:a="http://schemas.openxmlformats.org/drawingml/2006/main" xmlns:r="http://schemas.openxmlformats.org/officeDocument/2006/relationships" xmlns:p="http://schemas.openxmlformats.org/presentationml/2006/main" userDrawn="1">
  <p:cSld name="13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4279189320"/>
      </p:ext>
    </p:extLst>
  </p:cSld>
  <p:clrMapOvr>
    <a:masterClrMapping/>
  </p:clrMapOvr>
  <p:timing>
    <p:tnLst>
      <p:par>
        <p:cTn id="1" dur="indefinite" restart="never" nodeType="tmRoot"/>
      </p:par>
    </p:tnLst>
  </p:timing>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3" name="Picture Placeholder 32"/>
          <p:cNvSpPr>
            <a:spLocks noGrp="1"/>
          </p:cNvSpPr>
          <p:nvPr>
            <p:ph type="pic" sz="quarter" idx="26"/>
          </p:nvPr>
        </p:nvSpPr>
        <p:spPr>
          <a:xfrm>
            <a:off x="590550" y="2050382"/>
            <a:ext cx="2867025" cy="3434882"/>
          </a:xfrm>
        </p:spPr>
        <p:txBody>
          <a:bodyPr anchor="ctr">
            <a:normAutofit/>
          </a:bodyPr>
          <a:lstStyle>
            <a:lvl1pPr algn="ctr">
              <a:defRPr sz="1050"/>
            </a:lvl1pPr>
          </a:lstStyle>
          <a:p>
            <a:endParaRPr lang="en-US"/>
          </a:p>
        </p:txBody>
      </p:sp>
      <p:sp>
        <p:nvSpPr>
          <p:cNvPr id="34"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35" name="Text Placeholder 27"/>
          <p:cNvSpPr>
            <a:spLocks noGrp="1"/>
          </p:cNvSpPr>
          <p:nvPr>
            <p:ph type="body" sz="quarter" idx="27"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1130831916"/>
      </p:ext>
    </p:extLst>
  </p:cSld>
  <p:clrMapOvr>
    <a:masterClrMapping/>
  </p:clrMapOvr>
  <p:timing>
    <p:tnLst>
      <p:par>
        <p:cTn id="1" dur="indefinite" restart="never" nodeType="tmRoot"/>
      </p:par>
    </p:tnLst>
  </p:timing>
  <p:hf hdr="0" ftr="0" dt="0"/>
</p:sldLayout>
</file>

<file path=ppt/slideLayouts/slideLayout340.xml><?xml version="1.0" encoding="utf-8"?>
<p:sldLayout xmlns:a="http://schemas.openxmlformats.org/drawingml/2006/main" xmlns:r="http://schemas.openxmlformats.org/officeDocument/2006/relationships" xmlns:p="http://schemas.openxmlformats.org/presentationml/2006/main" userDrawn="1">
  <p:cSld name="14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2174188811"/>
      </p:ext>
    </p:extLst>
  </p:cSld>
  <p:clrMapOvr>
    <a:masterClrMapping/>
  </p:clrMapOvr>
  <p:timing>
    <p:tnLst>
      <p:par>
        <p:cTn id="1" dur="indefinite" restart="never" nodeType="tmRoot"/>
      </p:par>
    </p:tnLst>
  </p:timing>
  <p:hf hdr="0" ftr="0" dt="0"/>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cxnSp>
        <p:nvCxnSpPr>
          <p:cNvPr id="6" name="Straight Connector 5"/>
          <p:cNvCxnSpPr/>
          <p:nvPr userDrawn="1"/>
        </p:nvCxnSpPr>
        <p:spPr>
          <a:xfrm>
            <a:off x="4562161" y="2809236"/>
            <a:ext cx="0" cy="1800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rot="5400000">
            <a:off x="4458216" y="2662071"/>
            <a:ext cx="0" cy="3969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484854" y="4351517"/>
            <a:ext cx="0" cy="1188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421285" y="4344627"/>
            <a:ext cx="0" cy="1188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rot="5400000">
            <a:off x="6098072" y="5191620"/>
            <a:ext cx="0" cy="675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rot="5400000">
            <a:off x="2804072" y="5202017"/>
            <a:ext cx="0" cy="675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rot="5400000">
            <a:off x="1356458" y="3090264"/>
            <a:ext cx="0" cy="1485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rot="5400000">
            <a:off x="7607955" y="3026397"/>
            <a:ext cx="0" cy="1485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8350455" y="3759372"/>
            <a:ext cx="0" cy="1800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618407" y="3807903"/>
            <a:ext cx="0" cy="1800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937171" y="5279928"/>
            <a:ext cx="0" cy="675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a:off x="8020099" y="5212347"/>
            <a:ext cx="0" cy="675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1445267" y="6020403"/>
            <a:ext cx="0" cy="1188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3497555" y="6020403"/>
            <a:ext cx="0" cy="1188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5478425" y="6046941"/>
            <a:ext cx="0" cy="1188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7470510" y="6046941"/>
            <a:ext cx="0" cy="1188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22" name="Group 21"/>
          <p:cNvGrpSpPr/>
          <p:nvPr userDrawn="1"/>
        </p:nvGrpSpPr>
        <p:grpSpPr>
          <a:xfrm>
            <a:off x="4088312" y="1597074"/>
            <a:ext cx="1035483" cy="1371820"/>
            <a:chOff x="5804072" y="1713885"/>
            <a:chExt cx="1380644" cy="1371820"/>
          </a:xfrm>
        </p:grpSpPr>
        <p:sp>
          <p:nvSpPr>
            <p:cNvPr id="23" name="Round Diagonal Corner Rectangle 22"/>
            <p:cNvSpPr/>
            <p:nvPr/>
          </p:nvSpPr>
          <p:spPr>
            <a:xfrm>
              <a:off x="5921116" y="1713885"/>
              <a:ext cx="1263600" cy="1263894"/>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sp>
          <p:nvSpPr>
            <p:cNvPr id="24" name="Round Diagonal Corner Rectangle 23"/>
            <p:cNvSpPr/>
            <p:nvPr/>
          </p:nvSpPr>
          <p:spPr>
            <a:xfrm>
              <a:off x="5804072" y="1821811"/>
              <a:ext cx="1263600" cy="1263894"/>
            </a:xfrm>
            <a:prstGeom prst="round2DiagRect">
              <a:avLst/>
            </a:prstGeom>
            <a:solidFill>
              <a:schemeClr val="tx1">
                <a:lumMod val="50000"/>
              </a:schemeClr>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grpSp>
      <p:grpSp>
        <p:nvGrpSpPr>
          <p:cNvPr id="25" name="Group 24"/>
          <p:cNvGrpSpPr>
            <a:grpSpLocks noChangeAspect="1"/>
          </p:cNvGrpSpPr>
          <p:nvPr userDrawn="1"/>
        </p:nvGrpSpPr>
        <p:grpSpPr>
          <a:xfrm>
            <a:off x="2077528" y="3143064"/>
            <a:ext cx="923905" cy="1224000"/>
            <a:chOff x="5804072" y="1713885"/>
            <a:chExt cx="1380644" cy="1371820"/>
          </a:xfrm>
        </p:grpSpPr>
        <p:sp>
          <p:nvSpPr>
            <p:cNvPr id="26" name="Round Diagonal Corner Rectangle 25"/>
            <p:cNvSpPr/>
            <p:nvPr/>
          </p:nvSpPr>
          <p:spPr>
            <a:xfrm>
              <a:off x="5921116" y="1713885"/>
              <a:ext cx="1263600" cy="1263894"/>
            </a:xfrm>
            <a:prstGeom prst="round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sp>
          <p:nvSpPr>
            <p:cNvPr id="27" name="Round Diagonal Corner Rectangle 26"/>
            <p:cNvSpPr/>
            <p:nvPr/>
          </p:nvSpPr>
          <p:spPr>
            <a:xfrm>
              <a:off x="5804072" y="1821811"/>
              <a:ext cx="1263600" cy="1263894"/>
            </a:xfrm>
            <a:prstGeom prst="round2DiagRect">
              <a:avLst/>
            </a:prstGeom>
            <a:solidFill>
              <a:schemeClr val="tx1">
                <a:lumMod val="50000"/>
              </a:schemeClr>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grpSp>
      <p:grpSp>
        <p:nvGrpSpPr>
          <p:cNvPr id="28" name="Group 27"/>
          <p:cNvGrpSpPr>
            <a:grpSpLocks noChangeAspect="1"/>
          </p:cNvGrpSpPr>
          <p:nvPr userDrawn="1"/>
        </p:nvGrpSpPr>
        <p:grpSpPr>
          <a:xfrm>
            <a:off x="6020133" y="3179819"/>
            <a:ext cx="923905" cy="1224000"/>
            <a:chOff x="5804072" y="1713885"/>
            <a:chExt cx="1380644" cy="1371820"/>
          </a:xfrm>
        </p:grpSpPr>
        <p:sp>
          <p:nvSpPr>
            <p:cNvPr id="29" name="Round Diagonal Corner Rectangle 28"/>
            <p:cNvSpPr/>
            <p:nvPr/>
          </p:nvSpPr>
          <p:spPr>
            <a:xfrm>
              <a:off x="5921116" y="1713885"/>
              <a:ext cx="1263600" cy="1263894"/>
            </a:xfrm>
            <a:prstGeom prst="round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sp>
          <p:nvSpPr>
            <p:cNvPr id="30" name="Round Diagonal Corner Rectangle 29"/>
            <p:cNvSpPr/>
            <p:nvPr/>
          </p:nvSpPr>
          <p:spPr>
            <a:xfrm>
              <a:off x="5804072" y="1821811"/>
              <a:ext cx="1263600" cy="1263894"/>
            </a:xfrm>
            <a:prstGeom prst="round2DiagRect">
              <a:avLst/>
            </a:prstGeom>
            <a:solidFill>
              <a:schemeClr val="tx1">
                <a:lumMod val="50000"/>
              </a:schemeClr>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grpSp>
      <p:grpSp>
        <p:nvGrpSpPr>
          <p:cNvPr id="31" name="Group 30"/>
          <p:cNvGrpSpPr>
            <a:grpSpLocks noChangeAspect="1"/>
          </p:cNvGrpSpPr>
          <p:nvPr userDrawn="1"/>
        </p:nvGrpSpPr>
        <p:grpSpPr>
          <a:xfrm>
            <a:off x="1039240" y="4907212"/>
            <a:ext cx="923905" cy="1224000"/>
            <a:chOff x="5804072" y="1713885"/>
            <a:chExt cx="1380644" cy="1371820"/>
          </a:xfrm>
        </p:grpSpPr>
        <p:sp>
          <p:nvSpPr>
            <p:cNvPr id="32" name="Round Diagonal Corner Rectangle 31"/>
            <p:cNvSpPr/>
            <p:nvPr/>
          </p:nvSpPr>
          <p:spPr>
            <a:xfrm>
              <a:off x="5921116" y="1713885"/>
              <a:ext cx="1263600" cy="1263894"/>
            </a:xfrm>
            <a:prstGeom prst="round2Diag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sp>
          <p:nvSpPr>
            <p:cNvPr id="33" name="Round Diagonal Corner Rectangle 32"/>
            <p:cNvSpPr/>
            <p:nvPr/>
          </p:nvSpPr>
          <p:spPr>
            <a:xfrm>
              <a:off x="5804072" y="1821811"/>
              <a:ext cx="1263600" cy="1263894"/>
            </a:xfrm>
            <a:prstGeom prst="round2DiagRect">
              <a:avLst/>
            </a:prstGeom>
            <a:solidFill>
              <a:schemeClr val="tx1">
                <a:lumMod val="50000"/>
              </a:schemeClr>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grpSp>
      <p:grpSp>
        <p:nvGrpSpPr>
          <p:cNvPr id="34" name="Group 33"/>
          <p:cNvGrpSpPr>
            <a:grpSpLocks noChangeAspect="1"/>
          </p:cNvGrpSpPr>
          <p:nvPr userDrawn="1"/>
        </p:nvGrpSpPr>
        <p:grpSpPr>
          <a:xfrm>
            <a:off x="3072460" y="4907212"/>
            <a:ext cx="923905" cy="1224000"/>
            <a:chOff x="5804072" y="1713885"/>
            <a:chExt cx="1380644" cy="1371820"/>
          </a:xfrm>
        </p:grpSpPr>
        <p:sp>
          <p:nvSpPr>
            <p:cNvPr id="35" name="Round Diagonal Corner Rectangle 34"/>
            <p:cNvSpPr/>
            <p:nvPr/>
          </p:nvSpPr>
          <p:spPr>
            <a:xfrm>
              <a:off x="5921116" y="1713885"/>
              <a:ext cx="1263600" cy="1263894"/>
            </a:xfrm>
            <a:prstGeom prst="round2Diag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sp>
          <p:nvSpPr>
            <p:cNvPr id="36" name="Round Diagonal Corner Rectangle 35"/>
            <p:cNvSpPr/>
            <p:nvPr/>
          </p:nvSpPr>
          <p:spPr>
            <a:xfrm>
              <a:off x="5804072" y="1821811"/>
              <a:ext cx="1263600" cy="1263894"/>
            </a:xfrm>
            <a:prstGeom prst="round2DiagRect">
              <a:avLst/>
            </a:prstGeom>
            <a:solidFill>
              <a:schemeClr val="tx1">
                <a:lumMod val="50000"/>
              </a:schemeClr>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grpSp>
      <p:grpSp>
        <p:nvGrpSpPr>
          <p:cNvPr id="37" name="Group 36"/>
          <p:cNvGrpSpPr>
            <a:grpSpLocks noChangeAspect="1"/>
          </p:cNvGrpSpPr>
          <p:nvPr userDrawn="1"/>
        </p:nvGrpSpPr>
        <p:grpSpPr>
          <a:xfrm>
            <a:off x="5050728" y="4919237"/>
            <a:ext cx="923905" cy="1224000"/>
            <a:chOff x="5804072" y="1713885"/>
            <a:chExt cx="1380644" cy="1371820"/>
          </a:xfrm>
        </p:grpSpPr>
        <p:sp>
          <p:nvSpPr>
            <p:cNvPr id="38" name="Round Diagonal Corner Rectangle 37"/>
            <p:cNvSpPr/>
            <p:nvPr/>
          </p:nvSpPr>
          <p:spPr>
            <a:xfrm>
              <a:off x="5921116" y="1713885"/>
              <a:ext cx="1263600" cy="1263894"/>
            </a:xfrm>
            <a:prstGeom prst="round2Diag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sp>
          <p:nvSpPr>
            <p:cNvPr id="39" name="Round Diagonal Corner Rectangle 38"/>
            <p:cNvSpPr/>
            <p:nvPr/>
          </p:nvSpPr>
          <p:spPr>
            <a:xfrm>
              <a:off x="5804072" y="1821811"/>
              <a:ext cx="1263600" cy="1263894"/>
            </a:xfrm>
            <a:prstGeom prst="round2DiagRect">
              <a:avLst/>
            </a:prstGeom>
            <a:solidFill>
              <a:schemeClr val="tx1">
                <a:lumMod val="50000"/>
              </a:schemeClr>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grpSp>
      <p:grpSp>
        <p:nvGrpSpPr>
          <p:cNvPr id="40" name="Group 39"/>
          <p:cNvGrpSpPr>
            <a:grpSpLocks noChangeAspect="1"/>
          </p:cNvGrpSpPr>
          <p:nvPr userDrawn="1"/>
        </p:nvGrpSpPr>
        <p:grpSpPr>
          <a:xfrm>
            <a:off x="7047508" y="4919237"/>
            <a:ext cx="923905" cy="1224000"/>
            <a:chOff x="5804072" y="1713885"/>
            <a:chExt cx="1380644" cy="1371820"/>
          </a:xfrm>
        </p:grpSpPr>
        <p:sp>
          <p:nvSpPr>
            <p:cNvPr id="41" name="Round Diagonal Corner Rectangle 40"/>
            <p:cNvSpPr/>
            <p:nvPr/>
          </p:nvSpPr>
          <p:spPr>
            <a:xfrm>
              <a:off x="5921116" y="1713885"/>
              <a:ext cx="1263600" cy="1263894"/>
            </a:xfrm>
            <a:prstGeom prst="round2Diag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sp>
          <p:nvSpPr>
            <p:cNvPr id="42" name="Round Diagonal Corner Rectangle 41"/>
            <p:cNvSpPr/>
            <p:nvPr/>
          </p:nvSpPr>
          <p:spPr>
            <a:xfrm>
              <a:off x="5804072" y="1821811"/>
              <a:ext cx="1263600" cy="1263894"/>
            </a:xfrm>
            <a:prstGeom prst="round2DiagRect">
              <a:avLst/>
            </a:prstGeom>
            <a:solidFill>
              <a:schemeClr val="tx1">
                <a:lumMod val="50000"/>
              </a:schemeClr>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grpSp>
      <p:sp>
        <p:nvSpPr>
          <p:cNvPr id="43" name="Freeform 42"/>
          <p:cNvSpPr/>
          <p:nvPr userDrawn="1"/>
        </p:nvSpPr>
        <p:spPr>
          <a:xfrm>
            <a:off x="5211577" y="1947670"/>
            <a:ext cx="1004167" cy="701913"/>
          </a:xfrm>
          <a:custGeom>
            <a:avLst/>
            <a:gdLst>
              <a:gd name="connsiteX0" fmla="*/ 0 w 1864090"/>
              <a:gd name="connsiteY0" fmla="*/ 0 h 1242727"/>
              <a:gd name="connsiteX1" fmla="*/ 1864090 w 1864090"/>
              <a:gd name="connsiteY1" fmla="*/ 0 h 1242727"/>
              <a:gd name="connsiteX2" fmla="*/ 1864090 w 1864090"/>
              <a:gd name="connsiteY2" fmla="*/ 1242727 h 1242727"/>
              <a:gd name="connsiteX3" fmla="*/ 0 w 1864090"/>
              <a:gd name="connsiteY3" fmla="*/ 1242727 h 1242727"/>
              <a:gd name="connsiteX4" fmla="*/ 0 w 1864090"/>
              <a:gd name="connsiteY4" fmla="*/ 0 h 1242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090" h="1242727">
                <a:moveTo>
                  <a:pt x="0" y="0"/>
                </a:moveTo>
                <a:lnTo>
                  <a:pt x="1864090" y="0"/>
                </a:lnTo>
                <a:lnTo>
                  <a:pt x="1864090" y="1242727"/>
                </a:lnTo>
                <a:lnTo>
                  <a:pt x="0" y="12427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algn="l" defTabSz="533387" rtl="0">
              <a:lnSpc>
                <a:spcPct val="70000"/>
              </a:lnSpc>
              <a:spcBef>
                <a:spcPct val="0"/>
              </a:spcBef>
              <a:spcAft>
                <a:spcPct val="35000"/>
              </a:spcAft>
            </a:pPr>
            <a:r>
              <a:rPr lang="id-ID" sz="1050" dirty="0">
                <a:solidFill>
                  <a:srgbClr val="18AA9D"/>
                </a:solidFill>
                <a:latin typeface="Roboto Condensed" panose="02000000000000000000" pitchFamily="2" charset="0"/>
                <a:cs typeface="Arial"/>
              </a:rPr>
              <a:t>ARYA KAMANDANU</a:t>
            </a:r>
          </a:p>
          <a:p>
            <a:pPr algn="l" defTabSz="533387" rtl="0">
              <a:lnSpc>
                <a:spcPct val="70000"/>
              </a:lnSpc>
              <a:spcBef>
                <a:spcPct val="0"/>
              </a:spcBef>
              <a:spcAft>
                <a:spcPct val="35000"/>
              </a:spcAft>
            </a:pPr>
            <a:r>
              <a:rPr lang="id-ID" sz="900" dirty="0">
                <a:solidFill>
                  <a:prstClr val="white">
                    <a:lumMod val="75000"/>
                  </a:prstClr>
                </a:solidFill>
                <a:latin typeface="Arial" panose="020B0604020202020204" pitchFamily="34" charset="0"/>
              </a:rPr>
              <a:t>CEO</a:t>
            </a:r>
          </a:p>
        </p:txBody>
      </p:sp>
      <p:sp>
        <p:nvSpPr>
          <p:cNvPr id="44" name="Freeform 43"/>
          <p:cNvSpPr/>
          <p:nvPr userDrawn="1"/>
        </p:nvSpPr>
        <p:spPr>
          <a:xfrm>
            <a:off x="3048495" y="3622043"/>
            <a:ext cx="992932" cy="415960"/>
          </a:xfrm>
          <a:custGeom>
            <a:avLst/>
            <a:gdLst>
              <a:gd name="connsiteX0" fmla="*/ 0 w 1864090"/>
              <a:gd name="connsiteY0" fmla="*/ 0 h 1242727"/>
              <a:gd name="connsiteX1" fmla="*/ 1864090 w 1864090"/>
              <a:gd name="connsiteY1" fmla="*/ 0 h 1242727"/>
              <a:gd name="connsiteX2" fmla="*/ 1864090 w 1864090"/>
              <a:gd name="connsiteY2" fmla="*/ 1242727 h 1242727"/>
              <a:gd name="connsiteX3" fmla="*/ 0 w 1864090"/>
              <a:gd name="connsiteY3" fmla="*/ 1242727 h 1242727"/>
              <a:gd name="connsiteX4" fmla="*/ 0 w 1864090"/>
              <a:gd name="connsiteY4" fmla="*/ 0 h 1242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090" h="1242727">
                <a:moveTo>
                  <a:pt x="0" y="0"/>
                </a:moveTo>
                <a:lnTo>
                  <a:pt x="1864090" y="0"/>
                </a:lnTo>
                <a:lnTo>
                  <a:pt x="1864090" y="1242727"/>
                </a:lnTo>
                <a:lnTo>
                  <a:pt x="0" y="12427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algn="l" defTabSz="533387" rtl="0">
              <a:lnSpc>
                <a:spcPct val="70000"/>
              </a:lnSpc>
              <a:spcBef>
                <a:spcPct val="0"/>
              </a:spcBef>
              <a:spcAft>
                <a:spcPct val="35000"/>
              </a:spcAft>
            </a:pPr>
            <a:r>
              <a:rPr lang="id-ID" sz="1050" dirty="0">
                <a:solidFill>
                  <a:srgbClr val="18AA9D"/>
                </a:solidFill>
                <a:latin typeface="Roboto Condensed" panose="02000000000000000000" pitchFamily="2" charset="0"/>
                <a:cs typeface="Arial"/>
              </a:rPr>
              <a:t>BUJANG LAPUK</a:t>
            </a:r>
          </a:p>
          <a:p>
            <a:pPr algn="l" defTabSz="533387" rtl="0">
              <a:lnSpc>
                <a:spcPct val="70000"/>
              </a:lnSpc>
              <a:spcBef>
                <a:spcPct val="0"/>
              </a:spcBef>
              <a:spcAft>
                <a:spcPct val="35000"/>
              </a:spcAft>
            </a:pPr>
            <a:r>
              <a:rPr lang="id-ID" sz="900" dirty="0">
                <a:solidFill>
                  <a:prstClr val="white">
                    <a:lumMod val="75000"/>
                  </a:prstClr>
                </a:solidFill>
                <a:latin typeface="Arial" panose="020B0604020202020204" pitchFamily="34" charset="0"/>
              </a:rPr>
              <a:t>DIRECTOR</a:t>
            </a:r>
          </a:p>
        </p:txBody>
      </p:sp>
      <p:sp>
        <p:nvSpPr>
          <p:cNvPr id="45" name="Freeform 44"/>
          <p:cNvSpPr/>
          <p:nvPr userDrawn="1"/>
        </p:nvSpPr>
        <p:spPr>
          <a:xfrm>
            <a:off x="4941207" y="3619553"/>
            <a:ext cx="992932" cy="415960"/>
          </a:xfrm>
          <a:custGeom>
            <a:avLst/>
            <a:gdLst>
              <a:gd name="connsiteX0" fmla="*/ 0 w 1864090"/>
              <a:gd name="connsiteY0" fmla="*/ 0 h 1242727"/>
              <a:gd name="connsiteX1" fmla="*/ 1864090 w 1864090"/>
              <a:gd name="connsiteY1" fmla="*/ 0 h 1242727"/>
              <a:gd name="connsiteX2" fmla="*/ 1864090 w 1864090"/>
              <a:gd name="connsiteY2" fmla="*/ 1242727 h 1242727"/>
              <a:gd name="connsiteX3" fmla="*/ 0 w 1864090"/>
              <a:gd name="connsiteY3" fmla="*/ 1242727 h 1242727"/>
              <a:gd name="connsiteX4" fmla="*/ 0 w 1864090"/>
              <a:gd name="connsiteY4" fmla="*/ 0 h 1242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090" h="1242727">
                <a:moveTo>
                  <a:pt x="0" y="0"/>
                </a:moveTo>
                <a:lnTo>
                  <a:pt x="1864090" y="0"/>
                </a:lnTo>
                <a:lnTo>
                  <a:pt x="1864090" y="1242727"/>
                </a:lnTo>
                <a:lnTo>
                  <a:pt x="0" y="12427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defTabSz="533387" rtl="0">
              <a:lnSpc>
                <a:spcPct val="70000"/>
              </a:lnSpc>
              <a:spcBef>
                <a:spcPct val="0"/>
              </a:spcBef>
              <a:spcAft>
                <a:spcPct val="35000"/>
              </a:spcAft>
            </a:pPr>
            <a:r>
              <a:rPr lang="id-ID" sz="1050" dirty="0">
                <a:solidFill>
                  <a:srgbClr val="18AA9D"/>
                </a:solidFill>
                <a:latin typeface="Roboto Condensed" panose="02000000000000000000" pitchFamily="2" charset="0"/>
                <a:cs typeface="Arial"/>
              </a:rPr>
              <a:t>JEJAKA MUDA</a:t>
            </a:r>
          </a:p>
          <a:p>
            <a:pPr defTabSz="533387" rtl="0">
              <a:lnSpc>
                <a:spcPct val="70000"/>
              </a:lnSpc>
              <a:spcBef>
                <a:spcPct val="0"/>
              </a:spcBef>
              <a:spcAft>
                <a:spcPct val="35000"/>
              </a:spcAft>
            </a:pPr>
            <a:r>
              <a:rPr lang="id-ID" sz="900" dirty="0">
                <a:solidFill>
                  <a:prstClr val="white">
                    <a:lumMod val="75000"/>
                  </a:prstClr>
                </a:solidFill>
                <a:latin typeface="Arial" panose="020B0604020202020204" pitchFamily="34" charset="0"/>
              </a:rPr>
              <a:t>MANAGER</a:t>
            </a:r>
          </a:p>
        </p:txBody>
      </p:sp>
      <p:sp>
        <p:nvSpPr>
          <p:cNvPr id="46" name="Freeform 45"/>
          <p:cNvSpPr/>
          <p:nvPr userDrawn="1"/>
        </p:nvSpPr>
        <p:spPr>
          <a:xfrm>
            <a:off x="2008500" y="5674549"/>
            <a:ext cx="992932" cy="415960"/>
          </a:xfrm>
          <a:custGeom>
            <a:avLst/>
            <a:gdLst>
              <a:gd name="connsiteX0" fmla="*/ 0 w 1864090"/>
              <a:gd name="connsiteY0" fmla="*/ 0 h 1242727"/>
              <a:gd name="connsiteX1" fmla="*/ 1864090 w 1864090"/>
              <a:gd name="connsiteY1" fmla="*/ 0 h 1242727"/>
              <a:gd name="connsiteX2" fmla="*/ 1864090 w 1864090"/>
              <a:gd name="connsiteY2" fmla="*/ 1242727 h 1242727"/>
              <a:gd name="connsiteX3" fmla="*/ 0 w 1864090"/>
              <a:gd name="connsiteY3" fmla="*/ 1242727 h 1242727"/>
              <a:gd name="connsiteX4" fmla="*/ 0 w 1864090"/>
              <a:gd name="connsiteY4" fmla="*/ 0 h 1242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090" h="1242727">
                <a:moveTo>
                  <a:pt x="0" y="0"/>
                </a:moveTo>
                <a:lnTo>
                  <a:pt x="1864090" y="0"/>
                </a:lnTo>
                <a:lnTo>
                  <a:pt x="1864090" y="1242727"/>
                </a:lnTo>
                <a:lnTo>
                  <a:pt x="0" y="12427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algn="l" defTabSz="533387" rtl="0">
              <a:lnSpc>
                <a:spcPct val="70000"/>
              </a:lnSpc>
              <a:spcBef>
                <a:spcPct val="0"/>
              </a:spcBef>
              <a:spcAft>
                <a:spcPct val="35000"/>
              </a:spcAft>
            </a:pPr>
            <a:r>
              <a:rPr lang="id-ID" sz="1050" dirty="0">
                <a:solidFill>
                  <a:srgbClr val="18AA9D"/>
                </a:solidFill>
                <a:latin typeface="Roboto Condensed" panose="02000000000000000000" pitchFamily="2" charset="0"/>
                <a:cs typeface="Arial"/>
              </a:rPr>
              <a:t>TRONDOL</a:t>
            </a:r>
          </a:p>
          <a:p>
            <a:pPr algn="l" defTabSz="533387" rtl="0">
              <a:lnSpc>
                <a:spcPct val="70000"/>
              </a:lnSpc>
              <a:spcBef>
                <a:spcPct val="0"/>
              </a:spcBef>
              <a:spcAft>
                <a:spcPct val="35000"/>
              </a:spcAft>
            </a:pPr>
            <a:r>
              <a:rPr lang="id-ID" sz="900" dirty="0">
                <a:solidFill>
                  <a:prstClr val="white">
                    <a:lumMod val="75000"/>
                  </a:prstClr>
                </a:solidFill>
                <a:latin typeface="Arial" panose="020B0604020202020204" pitchFamily="34" charset="0"/>
              </a:rPr>
              <a:t>ACCOUNTING</a:t>
            </a:r>
          </a:p>
        </p:txBody>
      </p:sp>
      <p:sp>
        <p:nvSpPr>
          <p:cNvPr id="47" name="Freeform 46"/>
          <p:cNvSpPr/>
          <p:nvPr userDrawn="1"/>
        </p:nvSpPr>
        <p:spPr>
          <a:xfrm>
            <a:off x="4055454" y="5617428"/>
            <a:ext cx="992932" cy="415960"/>
          </a:xfrm>
          <a:custGeom>
            <a:avLst/>
            <a:gdLst>
              <a:gd name="connsiteX0" fmla="*/ 0 w 1864090"/>
              <a:gd name="connsiteY0" fmla="*/ 0 h 1242727"/>
              <a:gd name="connsiteX1" fmla="*/ 1864090 w 1864090"/>
              <a:gd name="connsiteY1" fmla="*/ 0 h 1242727"/>
              <a:gd name="connsiteX2" fmla="*/ 1864090 w 1864090"/>
              <a:gd name="connsiteY2" fmla="*/ 1242727 h 1242727"/>
              <a:gd name="connsiteX3" fmla="*/ 0 w 1864090"/>
              <a:gd name="connsiteY3" fmla="*/ 1242727 h 1242727"/>
              <a:gd name="connsiteX4" fmla="*/ 0 w 1864090"/>
              <a:gd name="connsiteY4" fmla="*/ 0 h 1242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090" h="1242727">
                <a:moveTo>
                  <a:pt x="0" y="0"/>
                </a:moveTo>
                <a:lnTo>
                  <a:pt x="1864090" y="0"/>
                </a:lnTo>
                <a:lnTo>
                  <a:pt x="1864090" y="1242727"/>
                </a:lnTo>
                <a:lnTo>
                  <a:pt x="0" y="12427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algn="l" defTabSz="533387" rtl="0">
              <a:lnSpc>
                <a:spcPct val="70000"/>
              </a:lnSpc>
              <a:spcBef>
                <a:spcPct val="0"/>
              </a:spcBef>
              <a:spcAft>
                <a:spcPct val="35000"/>
              </a:spcAft>
            </a:pPr>
            <a:r>
              <a:rPr lang="id-ID" sz="1050" dirty="0">
                <a:solidFill>
                  <a:srgbClr val="18AA9D"/>
                </a:solidFill>
                <a:latin typeface="Roboto Condensed" panose="02000000000000000000" pitchFamily="2" charset="0"/>
                <a:cs typeface="Arial"/>
              </a:rPr>
              <a:t>NARODO</a:t>
            </a:r>
          </a:p>
          <a:p>
            <a:pPr algn="l" defTabSz="533387" rtl="0">
              <a:lnSpc>
                <a:spcPct val="70000"/>
              </a:lnSpc>
              <a:spcBef>
                <a:spcPct val="0"/>
              </a:spcBef>
              <a:spcAft>
                <a:spcPct val="35000"/>
              </a:spcAft>
            </a:pPr>
            <a:r>
              <a:rPr lang="id-ID" sz="900" dirty="0">
                <a:solidFill>
                  <a:prstClr val="white">
                    <a:lumMod val="75000"/>
                  </a:prstClr>
                </a:solidFill>
                <a:latin typeface="Arial" panose="020B0604020202020204" pitchFamily="34" charset="0"/>
              </a:rPr>
              <a:t> ACCOUNTING</a:t>
            </a:r>
          </a:p>
        </p:txBody>
      </p:sp>
      <p:sp>
        <p:nvSpPr>
          <p:cNvPr id="48" name="Freeform 47"/>
          <p:cNvSpPr/>
          <p:nvPr userDrawn="1"/>
        </p:nvSpPr>
        <p:spPr>
          <a:xfrm>
            <a:off x="6036819" y="5674549"/>
            <a:ext cx="992932" cy="415960"/>
          </a:xfrm>
          <a:custGeom>
            <a:avLst/>
            <a:gdLst>
              <a:gd name="connsiteX0" fmla="*/ 0 w 1864090"/>
              <a:gd name="connsiteY0" fmla="*/ 0 h 1242727"/>
              <a:gd name="connsiteX1" fmla="*/ 1864090 w 1864090"/>
              <a:gd name="connsiteY1" fmla="*/ 0 h 1242727"/>
              <a:gd name="connsiteX2" fmla="*/ 1864090 w 1864090"/>
              <a:gd name="connsiteY2" fmla="*/ 1242727 h 1242727"/>
              <a:gd name="connsiteX3" fmla="*/ 0 w 1864090"/>
              <a:gd name="connsiteY3" fmla="*/ 1242727 h 1242727"/>
              <a:gd name="connsiteX4" fmla="*/ 0 w 1864090"/>
              <a:gd name="connsiteY4" fmla="*/ 0 h 1242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090" h="1242727">
                <a:moveTo>
                  <a:pt x="0" y="0"/>
                </a:moveTo>
                <a:lnTo>
                  <a:pt x="1864090" y="0"/>
                </a:lnTo>
                <a:lnTo>
                  <a:pt x="1864090" y="1242727"/>
                </a:lnTo>
                <a:lnTo>
                  <a:pt x="0" y="12427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algn="l" defTabSz="533387" rtl="0">
              <a:lnSpc>
                <a:spcPct val="70000"/>
              </a:lnSpc>
              <a:spcBef>
                <a:spcPct val="0"/>
              </a:spcBef>
              <a:spcAft>
                <a:spcPct val="35000"/>
              </a:spcAft>
            </a:pPr>
            <a:r>
              <a:rPr lang="id-ID" sz="1050" dirty="0">
                <a:solidFill>
                  <a:srgbClr val="18AA9D"/>
                </a:solidFill>
                <a:latin typeface="Roboto Condensed" panose="02000000000000000000" pitchFamily="2" charset="0"/>
                <a:cs typeface="Arial"/>
              </a:rPr>
              <a:t>JANOKO</a:t>
            </a:r>
          </a:p>
          <a:p>
            <a:pPr algn="l" defTabSz="533387" rtl="0">
              <a:lnSpc>
                <a:spcPct val="70000"/>
              </a:lnSpc>
              <a:spcBef>
                <a:spcPct val="0"/>
              </a:spcBef>
              <a:spcAft>
                <a:spcPct val="35000"/>
              </a:spcAft>
            </a:pPr>
            <a:r>
              <a:rPr lang="id-ID" sz="900" dirty="0">
                <a:solidFill>
                  <a:prstClr val="white">
                    <a:lumMod val="75000"/>
                  </a:prstClr>
                </a:solidFill>
                <a:latin typeface="Arial" panose="020B0604020202020204" pitchFamily="34" charset="0"/>
              </a:rPr>
              <a:t>SUPERVISOR</a:t>
            </a:r>
          </a:p>
        </p:txBody>
      </p:sp>
      <p:sp>
        <p:nvSpPr>
          <p:cNvPr id="49" name="Freeform 48"/>
          <p:cNvSpPr/>
          <p:nvPr userDrawn="1"/>
        </p:nvSpPr>
        <p:spPr>
          <a:xfrm>
            <a:off x="8049735" y="5668203"/>
            <a:ext cx="992932" cy="415960"/>
          </a:xfrm>
          <a:custGeom>
            <a:avLst/>
            <a:gdLst>
              <a:gd name="connsiteX0" fmla="*/ 0 w 1864090"/>
              <a:gd name="connsiteY0" fmla="*/ 0 h 1242727"/>
              <a:gd name="connsiteX1" fmla="*/ 1864090 w 1864090"/>
              <a:gd name="connsiteY1" fmla="*/ 0 h 1242727"/>
              <a:gd name="connsiteX2" fmla="*/ 1864090 w 1864090"/>
              <a:gd name="connsiteY2" fmla="*/ 1242727 h 1242727"/>
              <a:gd name="connsiteX3" fmla="*/ 0 w 1864090"/>
              <a:gd name="connsiteY3" fmla="*/ 1242727 h 1242727"/>
              <a:gd name="connsiteX4" fmla="*/ 0 w 1864090"/>
              <a:gd name="connsiteY4" fmla="*/ 0 h 1242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090" h="1242727">
                <a:moveTo>
                  <a:pt x="0" y="0"/>
                </a:moveTo>
                <a:lnTo>
                  <a:pt x="1864090" y="0"/>
                </a:lnTo>
                <a:lnTo>
                  <a:pt x="1864090" y="1242727"/>
                </a:lnTo>
                <a:lnTo>
                  <a:pt x="0" y="12427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algn="l" defTabSz="533387" rtl="0">
              <a:lnSpc>
                <a:spcPct val="70000"/>
              </a:lnSpc>
              <a:spcBef>
                <a:spcPct val="0"/>
              </a:spcBef>
              <a:spcAft>
                <a:spcPct val="35000"/>
              </a:spcAft>
            </a:pPr>
            <a:r>
              <a:rPr lang="id-ID" sz="1050" dirty="0">
                <a:solidFill>
                  <a:srgbClr val="18AA9D"/>
                </a:solidFill>
                <a:latin typeface="Roboto Condensed" panose="02000000000000000000" pitchFamily="2" charset="0"/>
                <a:cs typeface="Arial"/>
              </a:rPr>
              <a:t>PETRUK</a:t>
            </a:r>
          </a:p>
          <a:p>
            <a:pPr algn="l" defTabSz="533387" rtl="0">
              <a:lnSpc>
                <a:spcPct val="70000"/>
              </a:lnSpc>
              <a:spcBef>
                <a:spcPct val="0"/>
              </a:spcBef>
              <a:spcAft>
                <a:spcPct val="35000"/>
              </a:spcAft>
            </a:pPr>
            <a:r>
              <a:rPr lang="id-ID" sz="900" dirty="0">
                <a:solidFill>
                  <a:prstClr val="white">
                    <a:lumMod val="75000"/>
                  </a:prstClr>
                </a:solidFill>
                <a:latin typeface="Arial" panose="020B0604020202020204" pitchFamily="34" charset="0"/>
              </a:rPr>
              <a:t>SUPERVISOR</a:t>
            </a:r>
          </a:p>
        </p:txBody>
      </p:sp>
    </p:spTree>
    <p:extLst>
      <p:ext uri="{BB962C8B-B14F-4D97-AF65-F5344CB8AC3E}">
        <p14:creationId xmlns:p14="http://schemas.microsoft.com/office/powerpoint/2010/main" val="924358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par>
                                <p:cTn id="12" presetID="53" presetClass="entr" presetSubtype="16" fill="hold" nodeType="with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p:cTn id="14" dur="500" fill="hold"/>
                                        <p:tgtEl>
                                          <p:spTgt spid="25"/>
                                        </p:tgtEl>
                                        <p:attrNameLst>
                                          <p:attrName>ppt_w</p:attrName>
                                        </p:attrNameLst>
                                      </p:cBhvr>
                                      <p:tavLst>
                                        <p:tav tm="0">
                                          <p:val>
                                            <p:fltVal val="0"/>
                                          </p:val>
                                        </p:tav>
                                        <p:tav tm="100000">
                                          <p:val>
                                            <p:strVal val="#ppt_w"/>
                                          </p:val>
                                        </p:tav>
                                      </p:tavLst>
                                    </p:anim>
                                    <p:anim calcmode="lin" valueType="num">
                                      <p:cBhvr>
                                        <p:cTn id="15" dur="500" fill="hold"/>
                                        <p:tgtEl>
                                          <p:spTgt spid="25"/>
                                        </p:tgtEl>
                                        <p:attrNameLst>
                                          <p:attrName>ppt_h</p:attrName>
                                        </p:attrNameLst>
                                      </p:cBhvr>
                                      <p:tavLst>
                                        <p:tav tm="0">
                                          <p:val>
                                            <p:fltVal val="0"/>
                                          </p:val>
                                        </p:tav>
                                        <p:tav tm="100000">
                                          <p:val>
                                            <p:strVal val="#ppt_h"/>
                                          </p:val>
                                        </p:tav>
                                      </p:tavLst>
                                    </p:anim>
                                    <p:animEffect transition="in" filter="fade">
                                      <p:cBhvr>
                                        <p:cTn id="16" dur="500"/>
                                        <p:tgtEl>
                                          <p:spTgt spid="25"/>
                                        </p:tgtEl>
                                      </p:cBhvr>
                                    </p:animEffect>
                                  </p:childTnLst>
                                </p:cTn>
                              </p:par>
                              <p:par>
                                <p:cTn id="17" presetID="53" presetClass="entr" presetSubtype="16"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par>
                                <p:cTn id="22" presetID="16" presetClass="entr" presetSubtype="37" fill="hold" nodeType="withEffect">
                                  <p:stCondLst>
                                    <p:cond delay="500"/>
                                  </p:stCondLst>
                                  <p:childTnLst>
                                    <p:set>
                                      <p:cBhvr>
                                        <p:cTn id="23" dur="1" fill="hold">
                                          <p:stCondLst>
                                            <p:cond delay="0"/>
                                          </p:stCondLst>
                                        </p:cTn>
                                        <p:tgtEl>
                                          <p:spTgt spid="7"/>
                                        </p:tgtEl>
                                        <p:attrNameLst>
                                          <p:attrName>style.visibility</p:attrName>
                                        </p:attrNameLst>
                                      </p:cBhvr>
                                      <p:to>
                                        <p:strVal val="visible"/>
                                      </p:to>
                                    </p:set>
                                    <p:animEffect transition="in" filter="barn(outVertical)">
                                      <p:cBhvr>
                                        <p:cTn id="24" dur="500"/>
                                        <p:tgtEl>
                                          <p:spTgt spid="7"/>
                                        </p:tgtEl>
                                      </p:cBhvr>
                                    </p:animEffect>
                                  </p:childTnLst>
                                </p:cTn>
                              </p:par>
                              <p:par>
                                <p:cTn id="25" presetID="22" presetClass="entr" presetSubtype="2" fill="hold" nodeType="withEffect">
                                  <p:stCondLst>
                                    <p:cond delay="500"/>
                                  </p:stCondLst>
                                  <p:childTnLst>
                                    <p:set>
                                      <p:cBhvr>
                                        <p:cTn id="26" dur="1" fill="hold">
                                          <p:stCondLst>
                                            <p:cond delay="0"/>
                                          </p:stCondLst>
                                        </p:cTn>
                                        <p:tgtEl>
                                          <p:spTgt spid="12"/>
                                        </p:tgtEl>
                                        <p:attrNameLst>
                                          <p:attrName>style.visibility</p:attrName>
                                        </p:attrNameLst>
                                      </p:cBhvr>
                                      <p:to>
                                        <p:strVal val="visible"/>
                                      </p:to>
                                    </p:set>
                                    <p:animEffect transition="in" filter="wipe(right)">
                                      <p:cBhvr>
                                        <p:cTn id="27" dur="500"/>
                                        <p:tgtEl>
                                          <p:spTgt spid="12"/>
                                        </p:tgtEl>
                                      </p:cBhvr>
                                    </p:animEffect>
                                  </p:childTnLst>
                                </p:cTn>
                              </p:par>
                              <p:par>
                                <p:cTn id="28" presetID="22" presetClass="entr" presetSubtype="8" fill="hold" nodeType="withEffect">
                                  <p:stCondLst>
                                    <p:cond delay="500"/>
                                  </p:stCondLst>
                                  <p:childTnLst>
                                    <p:set>
                                      <p:cBhvr>
                                        <p:cTn id="29" dur="1" fill="hold">
                                          <p:stCondLst>
                                            <p:cond delay="0"/>
                                          </p:stCondLst>
                                        </p:cTn>
                                        <p:tgtEl>
                                          <p:spTgt spid="13"/>
                                        </p:tgtEl>
                                        <p:attrNameLst>
                                          <p:attrName>style.visibility</p:attrName>
                                        </p:attrNameLst>
                                      </p:cBhvr>
                                      <p:to>
                                        <p:strVal val="visible"/>
                                      </p:to>
                                    </p:set>
                                    <p:animEffect transition="in" filter="wipe(left)">
                                      <p:cBhvr>
                                        <p:cTn id="30" dur="500"/>
                                        <p:tgtEl>
                                          <p:spTgt spid="13"/>
                                        </p:tgtEl>
                                      </p:cBhvr>
                                    </p:animEffect>
                                  </p:childTnLst>
                                </p:cTn>
                              </p:par>
                              <p:par>
                                <p:cTn id="31" presetID="22" presetClass="entr" presetSubtype="1" fill="hold" nodeType="withEffect">
                                  <p:stCondLst>
                                    <p:cond delay="1000"/>
                                  </p:stCondLst>
                                  <p:childTnLst>
                                    <p:set>
                                      <p:cBhvr>
                                        <p:cTn id="32" dur="1" fill="hold">
                                          <p:stCondLst>
                                            <p:cond delay="0"/>
                                          </p:stCondLst>
                                        </p:cTn>
                                        <p:tgtEl>
                                          <p:spTgt spid="15"/>
                                        </p:tgtEl>
                                        <p:attrNameLst>
                                          <p:attrName>style.visibility</p:attrName>
                                        </p:attrNameLst>
                                      </p:cBhvr>
                                      <p:to>
                                        <p:strVal val="visible"/>
                                      </p:to>
                                    </p:set>
                                    <p:animEffect transition="in" filter="wipe(up)">
                                      <p:cBhvr>
                                        <p:cTn id="33" dur="500"/>
                                        <p:tgtEl>
                                          <p:spTgt spid="15"/>
                                        </p:tgtEl>
                                      </p:cBhvr>
                                    </p:animEffect>
                                  </p:childTnLst>
                                </p:cTn>
                              </p:par>
                              <p:par>
                                <p:cTn id="34" presetID="22" presetClass="entr" presetSubtype="1" fill="hold" nodeType="withEffect">
                                  <p:stCondLst>
                                    <p:cond delay="100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par>
                                <p:cTn id="37" presetID="22" presetClass="entr" presetSubtype="1" fill="hold" nodeType="withEffect">
                                  <p:stCondLst>
                                    <p:cond delay="100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par>
                                <p:cTn id="40" presetID="22" presetClass="entr" presetSubtype="1" fill="hold" nodeType="withEffect">
                                  <p:stCondLst>
                                    <p:cond delay="1000"/>
                                  </p:stCondLst>
                                  <p:childTnLst>
                                    <p:set>
                                      <p:cBhvr>
                                        <p:cTn id="41" dur="1" fill="hold">
                                          <p:stCondLst>
                                            <p:cond delay="0"/>
                                          </p:stCondLst>
                                        </p:cTn>
                                        <p:tgtEl>
                                          <p:spTgt spid="14"/>
                                        </p:tgtEl>
                                        <p:attrNameLst>
                                          <p:attrName>style.visibility</p:attrName>
                                        </p:attrNameLst>
                                      </p:cBhvr>
                                      <p:to>
                                        <p:strVal val="visible"/>
                                      </p:to>
                                    </p:set>
                                    <p:animEffect transition="in" filter="wipe(up)">
                                      <p:cBhvr>
                                        <p:cTn id="42" dur="500"/>
                                        <p:tgtEl>
                                          <p:spTgt spid="14"/>
                                        </p:tgtEl>
                                      </p:cBhvr>
                                    </p:animEffect>
                                  </p:childTnLst>
                                </p:cTn>
                              </p:par>
                              <p:par>
                                <p:cTn id="43" presetID="22" presetClass="entr" presetSubtype="8" fill="hold" nodeType="withEffect">
                                  <p:stCondLst>
                                    <p:cond delay="150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par>
                                <p:cTn id="46" presetID="22" presetClass="entr" presetSubtype="8" fill="hold" nodeType="withEffect">
                                  <p:stCondLst>
                                    <p:cond delay="1500"/>
                                  </p:stCondLst>
                                  <p:childTnLst>
                                    <p:set>
                                      <p:cBhvr>
                                        <p:cTn id="47" dur="1" fill="hold">
                                          <p:stCondLst>
                                            <p:cond delay="0"/>
                                          </p:stCondLst>
                                        </p:cTn>
                                        <p:tgtEl>
                                          <p:spTgt spid="11"/>
                                        </p:tgtEl>
                                        <p:attrNameLst>
                                          <p:attrName>style.visibility</p:attrName>
                                        </p:attrNameLst>
                                      </p:cBhvr>
                                      <p:to>
                                        <p:strVal val="visible"/>
                                      </p:to>
                                    </p:set>
                                    <p:animEffect transition="in" filter="wipe(left)">
                                      <p:cBhvr>
                                        <p:cTn id="48" dur="500"/>
                                        <p:tgtEl>
                                          <p:spTgt spid="11"/>
                                        </p:tgtEl>
                                      </p:cBhvr>
                                    </p:animEffect>
                                  </p:childTnLst>
                                </p:cTn>
                              </p:par>
                              <p:par>
                                <p:cTn id="49" presetID="22" presetClass="entr" presetSubtype="2" fill="hold" nodeType="withEffect">
                                  <p:stCondLst>
                                    <p:cond delay="1500"/>
                                  </p:stCondLst>
                                  <p:childTnLst>
                                    <p:set>
                                      <p:cBhvr>
                                        <p:cTn id="50" dur="1" fill="hold">
                                          <p:stCondLst>
                                            <p:cond delay="0"/>
                                          </p:stCondLst>
                                        </p:cTn>
                                        <p:tgtEl>
                                          <p:spTgt spid="10"/>
                                        </p:tgtEl>
                                        <p:attrNameLst>
                                          <p:attrName>style.visibility</p:attrName>
                                        </p:attrNameLst>
                                      </p:cBhvr>
                                      <p:to>
                                        <p:strVal val="visible"/>
                                      </p:to>
                                    </p:set>
                                    <p:animEffect transition="in" filter="wipe(right)">
                                      <p:cBhvr>
                                        <p:cTn id="51" dur="500"/>
                                        <p:tgtEl>
                                          <p:spTgt spid="10"/>
                                        </p:tgtEl>
                                      </p:cBhvr>
                                    </p:animEffect>
                                  </p:childTnLst>
                                </p:cTn>
                              </p:par>
                              <p:par>
                                <p:cTn id="52" presetID="22" presetClass="entr" presetSubtype="2" fill="hold" nodeType="withEffect">
                                  <p:stCondLst>
                                    <p:cond delay="1500"/>
                                  </p:stCondLst>
                                  <p:childTnLst>
                                    <p:set>
                                      <p:cBhvr>
                                        <p:cTn id="53" dur="1" fill="hold">
                                          <p:stCondLst>
                                            <p:cond delay="0"/>
                                          </p:stCondLst>
                                        </p:cTn>
                                        <p:tgtEl>
                                          <p:spTgt spid="17"/>
                                        </p:tgtEl>
                                        <p:attrNameLst>
                                          <p:attrName>style.visibility</p:attrName>
                                        </p:attrNameLst>
                                      </p:cBhvr>
                                      <p:to>
                                        <p:strVal val="visible"/>
                                      </p:to>
                                    </p:set>
                                    <p:animEffect transition="in" filter="wipe(right)">
                                      <p:cBhvr>
                                        <p:cTn id="54" dur="500"/>
                                        <p:tgtEl>
                                          <p:spTgt spid="17"/>
                                        </p:tgtEl>
                                      </p:cBhvr>
                                    </p:animEffect>
                                  </p:childTnLst>
                                </p:cTn>
                              </p:par>
                              <p:par>
                                <p:cTn id="55" presetID="53" presetClass="entr" presetSubtype="16" fill="hold" nodeType="withEffect">
                                  <p:stCondLst>
                                    <p:cond delay="2000"/>
                                  </p:stCondLst>
                                  <p:childTnLst>
                                    <p:set>
                                      <p:cBhvr>
                                        <p:cTn id="56" dur="1" fill="hold">
                                          <p:stCondLst>
                                            <p:cond delay="0"/>
                                          </p:stCondLst>
                                        </p:cTn>
                                        <p:tgtEl>
                                          <p:spTgt spid="31"/>
                                        </p:tgtEl>
                                        <p:attrNameLst>
                                          <p:attrName>style.visibility</p:attrName>
                                        </p:attrNameLst>
                                      </p:cBhvr>
                                      <p:to>
                                        <p:strVal val="visible"/>
                                      </p:to>
                                    </p:set>
                                    <p:anim calcmode="lin" valueType="num">
                                      <p:cBhvr>
                                        <p:cTn id="57" dur="500" fill="hold"/>
                                        <p:tgtEl>
                                          <p:spTgt spid="31"/>
                                        </p:tgtEl>
                                        <p:attrNameLst>
                                          <p:attrName>ppt_w</p:attrName>
                                        </p:attrNameLst>
                                      </p:cBhvr>
                                      <p:tavLst>
                                        <p:tav tm="0">
                                          <p:val>
                                            <p:fltVal val="0"/>
                                          </p:val>
                                        </p:tav>
                                        <p:tav tm="100000">
                                          <p:val>
                                            <p:strVal val="#ppt_w"/>
                                          </p:val>
                                        </p:tav>
                                      </p:tavLst>
                                    </p:anim>
                                    <p:anim calcmode="lin" valueType="num">
                                      <p:cBhvr>
                                        <p:cTn id="58" dur="500" fill="hold"/>
                                        <p:tgtEl>
                                          <p:spTgt spid="31"/>
                                        </p:tgtEl>
                                        <p:attrNameLst>
                                          <p:attrName>ppt_h</p:attrName>
                                        </p:attrNameLst>
                                      </p:cBhvr>
                                      <p:tavLst>
                                        <p:tav tm="0">
                                          <p:val>
                                            <p:fltVal val="0"/>
                                          </p:val>
                                        </p:tav>
                                        <p:tav tm="100000">
                                          <p:val>
                                            <p:strVal val="#ppt_h"/>
                                          </p:val>
                                        </p:tav>
                                      </p:tavLst>
                                    </p:anim>
                                    <p:animEffect transition="in" filter="fade">
                                      <p:cBhvr>
                                        <p:cTn id="59" dur="500"/>
                                        <p:tgtEl>
                                          <p:spTgt spid="31"/>
                                        </p:tgtEl>
                                      </p:cBhvr>
                                    </p:animEffect>
                                  </p:childTnLst>
                                </p:cTn>
                              </p:par>
                              <p:par>
                                <p:cTn id="60" presetID="53" presetClass="entr" presetSubtype="16" fill="hold" nodeType="withEffect">
                                  <p:stCondLst>
                                    <p:cond delay="2000"/>
                                  </p:stCondLst>
                                  <p:childTnLst>
                                    <p:set>
                                      <p:cBhvr>
                                        <p:cTn id="61" dur="1" fill="hold">
                                          <p:stCondLst>
                                            <p:cond delay="0"/>
                                          </p:stCondLst>
                                        </p:cTn>
                                        <p:tgtEl>
                                          <p:spTgt spid="34"/>
                                        </p:tgtEl>
                                        <p:attrNameLst>
                                          <p:attrName>style.visibility</p:attrName>
                                        </p:attrNameLst>
                                      </p:cBhvr>
                                      <p:to>
                                        <p:strVal val="visible"/>
                                      </p:to>
                                    </p:set>
                                    <p:anim calcmode="lin" valueType="num">
                                      <p:cBhvr>
                                        <p:cTn id="62" dur="500" fill="hold"/>
                                        <p:tgtEl>
                                          <p:spTgt spid="34"/>
                                        </p:tgtEl>
                                        <p:attrNameLst>
                                          <p:attrName>ppt_w</p:attrName>
                                        </p:attrNameLst>
                                      </p:cBhvr>
                                      <p:tavLst>
                                        <p:tav tm="0">
                                          <p:val>
                                            <p:fltVal val="0"/>
                                          </p:val>
                                        </p:tav>
                                        <p:tav tm="100000">
                                          <p:val>
                                            <p:strVal val="#ppt_w"/>
                                          </p:val>
                                        </p:tav>
                                      </p:tavLst>
                                    </p:anim>
                                    <p:anim calcmode="lin" valueType="num">
                                      <p:cBhvr>
                                        <p:cTn id="63" dur="500" fill="hold"/>
                                        <p:tgtEl>
                                          <p:spTgt spid="34"/>
                                        </p:tgtEl>
                                        <p:attrNameLst>
                                          <p:attrName>ppt_h</p:attrName>
                                        </p:attrNameLst>
                                      </p:cBhvr>
                                      <p:tavLst>
                                        <p:tav tm="0">
                                          <p:val>
                                            <p:fltVal val="0"/>
                                          </p:val>
                                        </p:tav>
                                        <p:tav tm="100000">
                                          <p:val>
                                            <p:strVal val="#ppt_h"/>
                                          </p:val>
                                        </p:tav>
                                      </p:tavLst>
                                    </p:anim>
                                    <p:animEffect transition="in" filter="fade">
                                      <p:cBhvr>
                                        <p:cTn id="64" dur="500"/>
                                        <p:tgtEl>
                                          <p:spTgt spid="34"/>
                                        </p:tgtEl>
                                      </p:cBhvr>
                                    </p:animEffect>
                                  </p:childTnLst>
                                </p:cTn>
                              </p:par>
                              <p:par>
                                <p:cTn id="65" presetID="53" presetClass="entr" presetSubtype="16" fill="hold" nodeType="withEffect">
                                  <p:stCondLst>
                                    <p:cond delay="2000"/>
                                  </p:stCondLst>
                                  <p:childTnLst>
                                    <p:set>
                                      <p:cBhvr>
                                        <p:cTn id="66" dur="1" fill="hold">
                                          <p:stCondLst>
                                            <p:cond delay="0"/>
                                          </p:stCondLst>
                                        </p:cTn>
                                        <p:tgtEl>
                                          <p:spTgt spid="37"/>
                                        </p:tgtEl>
                                        <p:attrNameLst>
                                          <p:attrName>style.visibility</p:attrName>
                                        </p:attrNameLst>
                                      </p:cBhvr>
                                      <p:to>
                                        <p:strVal val="visible"/>
                                      </p:to>
                                    </p:set>
                                    <p:anim calcmode="lin" valueType="num">
                                      <p:cBhvr>
                                        <p:cTn id="67" dur="500" fill="hold"/>
                                        <p:tgtEl>
                                          <p:spTgt spid="37"/>
                                        </p:tgtEl>
                                        <p:attrNameLst>
                                          <p:attrName>ppt_w</p:attrName>
                                        </p:attrNameLst>
                                      </p:cBhvr>
                                      <p:tavLst>
                                        <p:tav tm="0">
                                          <p:val>
                                            <p:fltVal val="0"/>
                                          </p:val>
                                        </p:tav>
                                        <p:tav tm="100000">
                                          <p:val>
                                            <p:strVal val="#ppt_w"/>
                                          </p:val>
                                        </p:tav>
                                      </p:tavLst>
                                    </p:anim>
                                    <p:anim calcmode="lin" valueType="num">
                                      <p:cBhvr>
                                        <p:cTn id="68" dur="500" fill="hold"/>
                                        <p:tgtEl>
                                          <p:spTgt spid="37"/>
                                        </p:tgtEl>
                                        <p:attrNameLst>
                                          <p:attrName>ppt_h</p:attrName>
                                        </p:attrNameLst>
                                      </p:cBhvr>
                                      <p:tavLst>
                                        <p:tav tm="0">
                                          <p:val>
                                            <p:fltVal val="0"/>
                                          </p:val>
                                        </p:tav>
                                        <p:tav tm="100000">
                                          <p:val>
                                            <p:strVal val="#ppt_h"/>
                                          </p:val>
                                        </p:tav>
                                      </p:tavLst>
                                    </p:anim>
                                    <p:animEffect transition="in" filter="fade">
                                      <p:cBhvr>
                                        <p:cTn id="69" dur="500"/>
                                        <p:tgtEl>
                                          <p:spTgt spid="37"/>
                                        </p:tgtEl>
                                      </p:cBhvr>
                                    </p:animEffect>
                                  </p:childTnLst>
                                </p:cTn>
                              </p:par>
                              <p:par>
                                <p:cTn id="70" presetID="53" presetClass="entr" presetSubtype="16" fill="hold" nodeType="withEffect">
                                  <p:stCondLst>
                                    <p:cond delay="2000"/>
                                  </p:stCondLst>
                                  <p:childTnLst>
                                    <p:set>
                                      <p:cBhvr>
                                        <p:cTn id="71" dur="1" fill="hold">
                                          <p:stCondLst>
                                            <p:cond delay="0"/>
                                          </p:stCondLst>
                                        </p:cTn>
                                        <p:tgtEl>
                                          <p:spTgt spid="40"/>
                                        </p:tgtEl>
                                        <p:attrNameLst>
                                          <p:attrName>style.visibility</p:attrName>
                                        </p:attrNameLst>
                                      </p:cBhvr>
                                      <p:to>
                                        <p:strVal val="visible"/>
                                      </p:to>
                                    </p:set>
                                    <p:anim calcmode="lin" valueType="num">
                                      <p:cBhvr>
                                        <p:cTn id="72" dur="500" fill="hold"/>
                                        <p:tgtEl>
                                          <p:spTgt spid="40"/>
                                        </p:tgtEl>
                                        <p:attrNameLst>
                                          <p:attrName>ppt_w</p:attrName>
                                        </p:attrNameLst>
                                      </p:cBhvr>
                                      <p:tavLst>
                                        <p:tav tm="0">
                                          <p:val>
                                            <p:fltVal val="0"/>
                                          </p:val>
                                        </p:tav>
                                        <p:tav tm="100000">
                                          <p:val>
                                            <p:strVal val="#ppt_w"/>
                                          </p:val>
                                        </p:tav>
                                      </p:tavLst>
                                    </p:anim>
                                    <p:anim calcmode="lin" valueType="num">
                                      <p:cBhvr>
                                        <p:cTn id="73" dur="500" fill="hold"/>
                                        <p:tgtEl>
                                          <p:spTgt spid="40"/>
                                        </p:tgtEl>
                                        <p:attrNameLst>
                                          <p:attrName>ppt_h</p:attrName>
                                        </p:attrNameLst>
                                      </p:cBhvr>
                                      <p:tavLst>
                                        <p:tav tm="0">
                                          <p:val>
                                            <p:fltVal val="0"/>
                                          </p:val>
                                        </p:tav>
                                        <p:tav tm="100000">
                                          <p:val>
                                            <p:strVal val="#ppt_h"/>
                                          </p:val>
                                        </p:tav>
                                      </p:tavLst>
                                    </p:anim>
                                    <p:animEffect transition="in" filter="fade">
                                      <p:cBhvr>
                                        <p:cTn id="74" dur="500"/>
                                        <p:tgtEl>
                                          <p:spTgt spid="40"/>
                                        </p:tgtEl>
                                      </p:cBhvr>
                                    </p:animEffect>
                                  </p:childTnLst>
                                </p:cTn>
                              </p:par>
                              <p:par>
                                <p:cTn id="75" presetID="22" presetClass="entr" presetSubtype="1" fill="hold" nodeType="withEffect">
                                  <p:stCondLst>
                                    <p:cond delay="2500"/>
                                  </p:stCondLst>
                                  <p:childTnLst>
                                    <p:set>
                                      <p:cBhvr>
                                        <p:cTn id="76" dur="1" fill="hold">
                                          <p:stCondLst>
                                            <p:cond delay="0"/>
                                          </p:stCondLst>
                                        </p:cTn>
                                        <p:tgtEl>
                                          <p:spTgt spid="18"/>
                                        </p:tgtEl>
                                        <p:attrNameLst>
                                          <p:attrName>style.visibility</p:attrName>
                                        </p:attrNameLst>
                                      </p:cBhvr>
                                      <p:to>
                                        <p:strVal val="visible"/>
                                      </p:to>
                                    </p:set>
                                    <p:animEffect transition="in" filter="wipe(up)">
                                      <p:cBhvr>
                                        <p:cTn id="77" dur="500"/>
                                        <p:tgtEl>
                                          <p:spTgt spid="18"/>
                                        </p:tgtEl>
                                      </p:cBhvr>
                                    </p:animEffect>
                                  </p:childTnLst>
                                </p:cTn>
                              </p:par>
                              <p:par>
                                <p:cTn id="78" presetID="22" presetClass="entr" presetSubtype="1" fill="hold" nodeType="withEffect">
                                  <p:stCondLst>
                                    <p:cond delay="2500"/>
                                  </p:stCondLst>
                                  <p:childTnLst>
                                    <p:set>
                                      <p:cBhvr>
                                        <p:cTn id="79" dur="1" fill="hold">
                                          <p:stCondLst>
                                            <p:cond delay="0"/>
                                          </p:stCondLst>
                                        </p:cTn>
                                        <p:tgtEl>
                                          <p:spTgt spid="19"/>
                                        </p:tgtEl>
                                        <p:attrNameLst>
                                          <p:attrName>style.visibility</p:attrName>
                                        </p:attrNameLst>
                                      </p:cBhvr>
                                      <p:to>
                                        <p:strVal val="visible"/>
                                      </p:to>
                                    </p:set>
                                    <p:animEffect transition="in" filter="wipe(up)">
                                      <p:cBhvr>
                                        <p:cTn id="80" dur="500"/>
                                        <p:tgtEl>
                                          <p:spTgt spid="19"/>
                                        </p:tgtEl>
                                      </p:cBhvr>
                                    </p:animEffect>
                                  </p:childTnLst>
                                </p:cTn>
                              </p:par>
                              <p:par>
                                <p:cTn id="81" presetID="22" presetClass="entr" presetSubtype="1" fill="hold" nodeType="withEffect">
                                  <p:stCondLst>
                                    <p:cond delay="2500"/>
                                  </p:stCondLst>
                                  <p:childTnLst>
                                    <p:set>
                                      <p:cBhvr>
                                        <p:cTn id="82" dur="1" fill="hold">
                                          <p:stCondLst>
                                            <p:cond delay="0"/>
                                          </p:stCondLst>
                                        </p:cTn>
                                        <p:tgtEl>
                                          <p:spTgt spid="20"/>
                                        </p:tgtEl>
                                        <p:attrNameLst>
                                          <p:attrName>style.visibility</p:attrName>
                                        </p:attrNameLst>
                                      </p:cBhvr>
                                      <p:to>
                                        <p:strVal val="visible"/>
                                      </p:to>
                                    </p:set>
                                    <p:animEffect transition="in" filter="wipe(up)">
                                      <p:cBhvr>
                                        <p:cTn id="83" dur="500"/>
                                        <p:tgtEl>
                                          <p:spTgt spid="20"/>
                                        </p:tgtEl>
                                      </p:cBhvr>
                                    </p:animEffect>
                                  </p:childTnLst>
                                </p:cTn>
                              </p:par>
                              <p:par>
                                <p:cTn id="84" presetID="22" presetClass="entr" presetSubtype="1" fill="hold" nodeType="withEffect">
                                  <p:stCondLst>
                                    <p:cond delay="2500"/>
                                  </p:stCondLst>
                                  <p:childTnLst>
                                    <p:set>
                                      <p:cBhvr>
                                        <p:cTn id="85" dur="1" fill="hold">
                                          <p:stCondLst>
                                            <p:cond delay="0"/>
                                          </p:stCondLst>
                                        </p:cTn>
                                        <p:tgtEl>
                                          <p:spTgt spid="21"/>
                                        </p:tgtEl>
                                        <p:attrNameLst>
                                          <p:attrName>style.visibility</p:attrName>
                                        </p:attrNameLst>
                                      </p:cBhvr>
                                      <p:to>
                                        <p:strVal val="visible"/>
                                      </p:to>
                                    </p:set>
                                    <p:animEffect transition="in" filter="wipe(up)">
                                      <p:cBhvr>
                                        <p:cTn id="86" dur="500"/>
                                        <p:tgtEl>
                                          <p:spTgt spid="21"/>
                                        </p:tgtEl>
                                      </p:cBhvr>
                                    </p:animEffect>
                                  </p:childTnLst>
                                </p:cTn>
                              </p:par>
                              <p:par>
                                <p:cTn id="87" presetID="10" presetClass="entr" presetSubtype="0" fill="hold" grpId="0" nodeType="withEffect">
                                  <p:stCondLst>
                                    <p:cond delay="300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childTnLst>
                                </p:cTn>
                              </p:par>
                              <p:par>
                                <p:cTn id="90" presetID="10" presetClass="entr" presetSubtype="0" fill="hold" grpId="0" nodeType="withEffect">
                                  <p:stCondLst>
                                    <p:cond delay="3000"/>
                                  </p:stCondLst>
                                  <p:childTnLst>
                                    <p:set>
                                      <p:cBhvr>
                                        <p:cTn id="91" dur="1" fill="hold">
                                          <p:stCondLst>
                                            <p:cond delay="0"/>
                                          </p:stCondLst>
                                        </p:cTn>
                                        <p:tgtEl>
                                          <p:spTgt spid="44"/>
                                        </p:tgtEl>
                                        <p:attrNameLst>
                                          <p:attrName>style.visibility</p:attrName>
                                        </p:attrNameLst>
                                      </p:cBhvr>
                                      <p:to>
                                        <p:strVal val="visible"/>
                                      </p:to>
                                    </p:set>
                                    <p:animEffect transition="in" filter="fade">
                                      <p:cBhvr>
                                        <p:cTn id="92" dur="1000"/>
                                        <p:tgtEl>
                                          <p:spTgt spid="44"/>
                                        </p:tgtEl>
                                      </p:cBhvr>
                                    </p:animEffect>
                                  </p:childTnLst>
                                </p:cTn>
                              </p:par>
                              <p:par>
                                <p:cTn id="93" presetID="10" presetClass="entr" presetSubtype="0" fill="hold" grpId="0" nodeType="withEffect">
                                  <p:stCondLst>
                                    <p:cond delay="3000"/>
                                  </p:stCondLst>
                                  <p:childTnLst>
                                    <p:set>
                                      <p:cBhvr>
                                        <p:cTn id="94" dur="1" fill="hold">
                                          <p:stCondLst>
                                            <p:cond delay="0"/>
                                          </p:stCondLst>
                                        </p:cTn>
                                        <p:tgtEl>
                                          <p:spTgt spid="45"/>
                                        </p:tgtEl>
                                        <p:attrNameLst>
                                          <p:attrName>style.visibility</p:attrName>
                                        </p:attrNameLst>
                                      </p:cBhvr>
                                      <p:to>
                                        <p:strVal val="visible"/>
                                      </p:to>
                                    </p:set>
                                    <p:animEffect transition="in" filter="fade">
                                      <p:cBhvr>
                                        <p:cTn id="95" dur="1000"/>
                                        <p:tgtEl>
                                          <p:spTgt spid="45"/>
                                        </p:tgtEl>
                                      </p:cBhvr>
                                    </p:animEffect>
                                  </p:childTnLst>
                                </p:cTn>
                              </p:par>
                              <p:par>
                                <p:cTn id="96" presetID="10" presetClass="entr" presetSubtype="0" fill="hold" grpId="0" nodeType="withEffect">
                                  <p:stCondLst>
                                    <p:cond delay="3000"/>
                                  </p:stCondLst>
                                  <p:childTnLst>
                                    <p:set>
                                      <p:cBhvr>
                                        <p:cTn id="97" dur="1" fill="hold">
                                          <p:stCondLst>
                                            <p:cond delay="0"/>
                                          </p:stCondLst>
                                        </p:cTn>
                                        <p:tgtEl>
                                          <p:spTgt spid="46"/>
                                        </p:tgtEl>
                                        <p:attrNameLst>
                                          <p:attrName>style.visibility</p:attrName>
                                        </p:attrNameLst>
                                      </p:cBhvr>
                                      <p:to>
                                        <p:strVal val="visible"/>
                                      </p:to>
                                    </p:set>
                                    <p:animEffect transition="in" filter="fade">
                                      <p:cBhvr>
                                        <p:cTn id="98" dur="1000"/>
                                        <p:tgtEl>
                                          <p:spTgt spid="46"/>
                                        </p:tgtEl>
                                      </p:cBhvr>
                                    </p:animEffect>
                                  </p:childTnLst>
                                </p:cTn>
                              </p:par>
                              <p:par>
                                <p:cTn id="99" presetID="10" presetClass="entr" presetSubtype="0" fill="hold" grpId="0" nodeType="withEffect">
                                  <p:stCondLst>
                                    <p:cond delay="3000"/>
                                  </p:stCondLst>
                                  <p:childTnLst>
                                    <p:set>
                                      <p:cBhvr>
                                        <p:cTn id="100" dur="1" fill="hold">
                                          <p:stCondLst>
                                            <p:cond delay="0"/>
                                          </p:stCondLst>
                                        </p:cTn>
                                        <p:tgtEl>
                                          <p:spTgt spid="47"/>
                                        </p:tgtEl>
                                        <p:attrNameLst>
                                          <p:attrName>style.visibility</p:attrName>
                                        </p:attrNameLst>
                                      </p:cBhvr>
                                      <p:to>
                                        <p:strVal val="visible"/>
                                      </p:to>
                                    </p:set>
                                    <p:animEffect transition="in" filter="fade">
                                      <p:cBhvr>
                                        <p:cTn id="101" dur="1000"/>
                                        <p:tgtEl>
                                          <p:spTgt spid="47"/>
                                        </p:tgtEl>
                                      </p:cBhvr>
                                    </p:animEffect>
                                  </p:childTnLst>
                                </p:cTn>
                              </p:par>
                              <p:par>
                                <p:cTn id="102" presetID="10" presetClass="entr" presetSubtype="0" fill="hold" grpId="0" nodeType="withEffect">
                                  <p:stCondLst>
                                    <p:cond delay="3000"/>
                                  </p:stCondLst>
                                  <p:childTnLst>
                                    <p:set>
                                      <p:cBhvr>
                                        <p:cTn id="103" dur="1" fill="hold">
                                          <p:stCondLst>
                                            <p:cond delay="0"/>
                                          </p:stCondLst>
                                        </p:cTn>
                                        <p:tgtEl>
                                          <p:spTgt spid="48"/>
                                        </p:tgtEl>
                                        <p:attrNameLst>
                                          <p:attrName>style.visibility</p:attrName>
                                        </p:attrNameLst>
                                      </p:cBhvr>
                                      <p:to>
                                        <p:strVal val="visible"/>
                                      </p:to>
                                    </p:set>
                                    <p:animEffect transition="in" filter="fade">
                                      <p:cBhvr>
                                        <p:cTn id="104" dur="1000"/>
                                        <p:tgtEl>
                                          <p:spTgt spid="48"/>
                                        </p:tgtEl>
                                      </p:cBhvr>
                                    </p:animEffect>
                                  </p:childTnLst>
                                </p:cTn>
                              </p:par>
                              <p:par>
                                <p:cTn id="105" presetID="10" presetClass="entr" presetSubtype="0" fill="hold" grpId="0" nodeType="withEffect">
                                  <p:stCondLst>
                                    <p:cond delay="300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46" grpId="0"/>
      <p:bldP spid="47" grpId="0"/>
      <p:bldP spid="48" grpId="0"/>
      <p:bldP spid="49" grpId="0"/>
    </p:bldLst>
  </p:timing>
</p:sldLayout>
</file>

<file path=ppt/slideLayouts/slideLayout342.xml><?xml version="1.0" encoding="utf-8"?>
<p:sldLayout xmlns:a="http://schemas.openxmlformats.org/drawingml/2006/main" xmlns:r="http://schemas.openxmlformats.org/officeDocument/2006/relationships" xmlns:p="http://schemas.openxmlformats.org/presentationml/2006/main" userDrawn="1">
  <p:cSld name="1_40">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3977640" y="0"/>
            <a:ext cx="5166360" cy="6858000"/>
          </a:xfrm>
          <a:prstGeom prst="rect">
            <a:avLst/>
          </a:prstGeom>
        </p:spPr>
        <p:txBody>
          <a:bodyPr lIns="91422" tIns="45711" rIns="91422" bIns="45711" anchor="ctr">
            <a:normAutofit/>
          </a:bodyPr>
          <a:lstStyle>
            <a:lvl1pPr marL="0" indent="0" algn="ctr">
              <a:buNone/>
              <a:defRPr sz="1000" baseline="0">
                <a:solidFill>
                  <a:schemeClr val="bg1">
                    <a:lumMod val="65000"/>
                  </a:schemeClr>
                </a:solidFill>
                <a:latin typeface="+mn-lt"/>
                <a:cs typeface="Arial"/>
              </a:defRPr>
            </a:lvl1pPr>
          </a:lstStyle>
          <a:p>
            <a:r>
              <a:rPr lang="en-US" dirty="0" smtClean="0"/>
              <a:t>Insert image</a:t>
            </a:r>
            <a:endParaRPr lang="en-US" dirty="0"/>
          </a:p>
        </p:txBody>
      </p:sp>
    </p:spTree>
    <p:extLst>
      <p:ext uri="{BB962C8B-B14F-4D97-AF65-F5344CB8AC3E}">
        <p14:creationId xmlns:p14="http://schemas.microsoft.com/office/powerpoint/2010/main" val="221092765"/>
      </p:ext>
    </p:extLst>
  </p:cSld>
  <p:clrMapOvr>
    <a:masterClrMapping/>
  </p:clrMapOvr>
  <p:timing>
    <p:tnLst>
      <p:par>
        <p:cTn id="1" dur="indefinite" restart="never" nodeType="tmRoot"/>
      </p:par>
    </p:tnLst>
  </p:timing>
</p:sldLayout>
</file>

<file path=ppt/slideLayouts/slideLayout3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877B1AD-D523-4C0D-8362-A7CFF4E86502}" type="datetimeFigureOut">
              <a:rPr lang="en-US" smtClean="0">
                <a:solidFill>
                  <a:srgbClr val="000000">
                    <a:tint val="75000"/>
                  </a:srgbClr>
                </a:solidFill>
              </a:rPr>
              <a:pPr/>
              <a:t>4/12/2020</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F8B9E821-CB41-4557-879C-24BFC1EF65F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836680514"/>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77B1AD-D523-4C0D-8362-A7CFF4E86502}" type="datetimeFigureOut">
              <a:rPr lang="en-US" smtClean="0">
                <a:solidFill>
                  <a:srgbClr val="000000">
                    <a:tint val="75000"/>
                  </a:srgbClr>
                </a:solidFill>
              </a:rPr>
              <a:pPr/>
              <a:t>4/12/2020</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F8B9E821-CB41-4557-879C-24BFC1EF65F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003764134"/>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77B1AD-D523-4C0D-8362-A7CFF4E86502}" type="datetimeFigureOut">
              <a:rPr lang="en-US" smtClean="0">
                <a:solidFill>
                  <a:srgbClr val="000000">
                    <a:tint val="75000"/>
                  </a:srgbClr>
                </a:solidFill>
              </a:rPr>
              <a:pPr/>
              <a:t>4/12/2020</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F8B9E821-CB41-4557-879C-24BFC1EF65F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073264500"/>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877B1AD-D523-4C0D-8362-A7CFF4E86502}" type="datetimeFigureOut">
              <a:rPr lang="en-US" smtClean="0">
                <a:solidFill>
                  <a:srgbClr val="000000">
                    <a:tint val="75000"/>
                  </a:srgbClr>
                </a:solidFill>
              </a:rPr>
              <a:pPr/>
              <a:t>4/12/2020</a:t>
            </a:fld>
            <a:endParaRPr lang="en-US" dirty="0">
              <a:solidFill>
                <a:srgbClr val="000000">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F8B9E821-CB41-4557-879C-24BFC1EF65F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050294015"/>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877B1AD-D523-4C0D-8362-A7CFF4E86502}" type="datetimeFigureOut">
              <a:rPr lang="en-US" smtClean="0">
                <a:solidFill>
                  <a:srgbClr val="000000">
                    <a:tint val="75000"/>
                  </a:srgbClr>
                </a:solidFill>
              </a:rPr>
              <a:pPr/>
              <a:t>4/12/2020</a:t>
            </a:fld>
            <a:endParaRPr lang="en-US" dirty="0">
              <a:solidFill>
                <a:srgbClr val="000000">
                  <a:tint val="75000"/>
                </a:srgbClr>
              </a:solidFill>
            </a:endParaRPr>
          </a:p>
        </p:txBody>
      </p:sp>
      <p:sp>
        <p:nvSpPr>
          <p:cNvPr id="8" name="Footer Placeholder 7"/>
          <p:cNvSpPr>
            <a:spLocks noGrp="1"/>
          </p:cNvSpPr>
          <p:nvPr>
            <p:ph type="ftr" sz="quarter" idx="11"/>
          </p:nvPr>
        </p:nvSpPr>
        <p:spPr/>
        <p:txBody>
          <a:bodyPr/>
          <a:lstStyle/>
          <a:p>
            <a:endParaRPr lang="en-US" dirty="0">
              <a:solidFill>
                <a:srgbClr val="000000">
                  <a:tint val="75000"/>
                </a:srgbClr>
              </a:solidFill>
            </a:endParaRPr>
          </a:p>
        </p:txBody>
      </p:sp>
      <p:sp>
        <p:nvSpPr>
          <p:cNvPr id="9" name="Slide Number Placeholder 8"/>
          <p:cNvSpPr>
            <a:spLocks noGrp="1"/>
          </p:cNvSpPr>
          <p:nvPr>
            <p:ph type="sldNum" sz="quarter" idx="12"/>
          </p:nvPr>
        </p:nvSpPr>
        <p:spPr/>
        <p:txBody>
          <a:bodyPr/>
          <a:lstStyle/>
          <a:p>
            <a:fld id="{F8B9E821-CB41-4557-879C-24BFC1EF65F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394234551"/>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877B1AD-D523-4C0D-8362-A7CFF4E86502}" type="datetimeFigureOut">
              <a:rPr lang="en-US" smtClean="0">
                <a:solidFill>
                  <a:srgbClr val="000000">
                    <a:tint val="75000"/>
                  </a:srgbClr>
                </a:solidFill>
              </a:rPr>
              <a:pPr/>
              <a:t>4/12/2020</a:t>
            </a:fld>
            <a:endParaRPr lang="en-US" dirty="0">
              <a:solidFill>
                <a:srgbClr val="000000">
                  <a:tint val="75000"/>
                </a:srgbClr>
              </a:solidFill>
            </a:endParaRPr>
          </a:p>
        </p:txBody>
      </p:sp>
      <p:sp>
        <p:nvSpPr>
          <p:cNvPr id="4" name="Footer Placeholder 3"/>
          <p:cNvSpPr>
            <a:spLocks noGrp="1"/>
          </p:cNvSpPr>
          <p:nvPr>
            <p:ph type="ftr" sz="quarter" idx="11"/>
          </p:nvPr>
        </p:nvSpPr>
        <p:spPr/>
        <p:txBody>
          <a:bodyPr/>
          <a:lstStyle/>
          <a:p>
            <a:endParaRPr lang="en-US" dirty="0">
              <a:solidFill>
                <a:srgbClr val="000000">
                  <a:tint val="75000"/>
                </a:srgbClr>
              </a:solidFill>
            </a:endParaRPr>
          </a:p>
        </p:txBody>
      </p:sp>
      <p:sp>
        <p:nvSpPr>
          <p:cNvPr id="5" name="Slide Number Placeholder 4"/>
          <p:cNvSpPr>
            <a:spLocks noGrp="1"/>
          </p:cNvSpPr>
          <p:nvPr>
            <p:ph type="sldNum" sz="quarter" idx="12"/>
          </p:nvPr>
        </p:nvSpPr>
        <p:spPr/>
        <p:txBody>
          <a:bodyPr/>
          <a:lstStyle/>
          <a:p>
            <a:fld id="{F8B9E821-CB41-4557-879C-24BFC1EF65F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306583495"/>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77B1AD-D523-4C0D-8362-A7CFF4E86502}" type="datetimeFigureOut">
              <a:rPr lang="en-US" smtClean="0">
                <a:solidFill>
                  <a:srgbClr val="000000">
                    <a:tint val="75000"/>
                  </a:srgbClr>
                </a:solidFill>
              </a:rPr>
              <a:pPr/>
              <a:t>4/12/2020</a:t>
            </a:fld>
            <a:endParaRPr lang="en-US" dirty="0">
              <a:solidFill>
                <a:srgbClr val="000000">
                  <a:tint val="75000"/>
                </a:srgbClr>
              </a:solidFill>
            </a:endParaRPr>
          </a:p>
        </p:txBody>
      </p:sp>
      <p:sp>
        <p:nvSpPr>
          <p:cNvPr id="3" name="Footer Placeholder 2"/>
          <p:cNvSpPr>
            <a:spLocks noGrp="1"/>
          </p:cNvSpPr>
          <p:nvPr>
            <p:ph type="ftr" sz="quarter" idx="11"/>
          </p:nvPr>
        </p:nvSpPr>
        <p:spPr/>
        <p:txBody>
          <a:bodyPr/>
          <a:lstStyle/>
          <a:p>
            <a:endParaRPr lang="en-US" dirty="0">
              <a:solidFill>
                <a:srgbClr val="000000">
                  <a:tint val="75000"/>
                </a:srgbClr>
              </a:solidFill>
            </a:endParaRPr>
          </a:p>
        </p:txBody>
      </p:sp>
      <p:sp>
        <p:nvSpPr>
          <p:cNvPr id="4" name="Slide Number Placeholder 3"/>
          <p:cNvSpPr>
            <a:spLocks noGrp="1"/>
          </p:cNvSpPr>
          <p:nvPr>
            <p:ph type="sldNum" sz="quarter" idx="12"/>
          </p:nvPr>
        </p:nvSpPr>
        <p:spPr/>
        <p:txBody>
          <a:bodyPr/>
          <a:lstStyle/>
          <a:p>
            <a:fld id="{F8B9E821-CB41-4557-879C-24BFC1EF65F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0034669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 y="0"/>
            <a:ext cx="9144000" cy="6858000"/>
          </a:xfrm>
        </p:spPr>
        <p:txBody>
          <a:bodyPr>
            <a:normAutofit/>
          </a:bodyPr>
          <a:lstStyle>
            <a:lvl1pPr>
              <a:defRPr sz="1050">
                <a:solidFill>
                  <a:schemeClr val="accent4"/>
                </a:solidFill>
              </a:defRPr>
            </a:lvl1pPr>
          </a:lstStyle>
          <a:p>
            <a:endParaRPr lang="en-US"/>
          </a:p>
        </p:txBody>
      </p:sp>
    </p:spTree>
    <p:extLst>
      <p:ext uri="{BB962C8B-B14F-4D97-AF65-F5344CB8AC3E}">
        <p14:creationId xmlns:p14="http://schemas.microsoft.com/office/powerpoint/2010/main" val="1825934097"/>
      </p:ext>
    </p:extLst>
  </p:cSld>
  <p:clrMapOvr>
    <a:masterClrMapping/>
  </p:clrMapOvr>
  <p:timing>
    <p:tnLst>
      <p:par>
        <p:cTn id="1" dur="indefinite" restart="never" nodeType="tmRoot"/>
      </p:par>
    </p:tnLst>
  </p:timing>
</p:sldLayout>
</file>

<file path=ppt/slideLayouts/slideLayout3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77B1AD-D523-4C0D-8362-A7CFF4E86502}" type="datetimeFigureOut">
              <a:rPr lang="en-US" smtClean="0">
                <a:solidFill>
                  <a:srgbClr val="000000">
                    <a:tint val="75000"/>
                  </a:srgbClr>
                </a:solidFill>
              </a:rPr>
              <a:pPr/>
              <a:t>4/12/2020</a:t>
            </a:fld>
            <a:endParaRPr lang="en-US" dirty="0">
              <a:solidFill>
                <a:srgbClr val="000000">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F8B9E821-CB41-4557-879C-24BFC1EF65F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573602004"/>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77B1AD-D523-4C0D-8362-A7CFF4E86502}" type="datetimeFigureOut">
              <a:rPr lang="en-US" smtClean="0">
                <a:solidFill>
                  <a:srgbClr val="000000">
                    <a:tint val="75000"/>
                  </a:srgbClr>
                </a:solidFill>
              </a:rPr>
              <a:pPr/>
              <a:t>4/12/2020</a:t>
            </a:fld>
            <a:endParaRPr lang="en-US" dirty="0">
              <a:solidFill>
                <a:srgbClr val="000000">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F8B9E821-CB41-4557-879C-24BFC1EF65F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93837098"/>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77B1AD-D523-4C0D-8362-A7CFF4E86502}" type="datetimeFigureOut">
              <a:rPr lang="en-US" smtClean="0">
                <a:solidFill>
                  <a:srgbClr val="000000">
                    <a:tint val="75000"/>
                  </a:srgbClr>
                </a:solidFill>
              </a:rPr>
              <a:pPr/>
              <a:t>4/12/2020</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F8B9E821-CB41-4557-879C-24BFC1EF65F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518066849"/>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77B1AD-D523-4C0D-8362-A7CFF4E86502}" type="datetimeFigureOut">
              <a:rPr lang="en-US" smtClean="0">
                <a:solidFill>
                  <a:srgbClr val="000000">
                    <a:tint val="75000"/>
                  </a:srgbClr>
                </a:solidFill>
              </a:rPr>
              <a:pPr/>
              <a:t>4/12/2020</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F8B9E821-CB41-4557-879C-24BFC1EF65F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323268575"/>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6094420"/>
      </p:ext>
    </p:extLst>
  </p:cSld>
  <p:clrMapOvr>
    <a:masterClrMapping/>
  </p:clrMapOvr>
  <p:timing>
    <p:tnLst>
      <p:par>
        <p:cTn id="1" dur="indefinite" restart="never" nodeType="tmRoot"/>
      </p:par>
    </p:tnLst>
  </p:timing>
</p:sldLayout>
</file>

<file path=ppt/slideLayouts/slideLayout355.xml><?xml version="1.0" encoding="utf-8"?>
<p:sldLayout xmlns:a="http://schemas.openxmlformats.org/drawingml/2006/main" xmlns:r="http://schemas.openxmlformats.org/officeDocument/2006/relationships" xmlns:p="http://schemas.openxmlformats.org/presentationml/2006/main" userDrawn="1">
  <p:cSld name="Sample clean page">
    <p:spTree>
      <p:nvGrpSpPr>
        <p:cNvPr id="1" name=""/>
        <p:cNvGrpSpPr/>
        <p:nvPr/>
      </p:nvGrpSpPr>
      <p:grpSpPr>
        <a:xfrm>
          <a:off x="0" y="0"/>
          <a:ext cx="0" cy="0"/>
          <a:chOff x="0" y="0"/>
          <a:chExt cx="0" cy="0"/>
        </a:xfrm>
      </p:grpSpPr>
      <p:sp>
        <p:nvSpPr>
          <p:cNvPr id="17" name="Title 8"/>
          <p:cNvSpPr>
            <a:spLocks noGrp="1"/>
          </p:cNvSpPr>
          <p:nvPr>
            <p:ph type="title"/>
          </p:nvPr>
        </p:nvSpPr>
        <p:spPr>
          <a:xfrm>
            <a:off x="273050" y="683683"/>
            <a:ext cx="48006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48" name="Text Placeholder 27"/>
          <p:cNvSpPr>
            <a:spLocks noGrp="1"/>
          </p:cNvSpPr>
          <p:nvPr>
            <p:ph type="body" sz="quarter" idx="25" hasCustomPrompt="1"/>
          </p:nvPr>
        </p:nvSpPr>
        <p:spPr>
          <a:xfrm>
            <a:off x="273050" y="1253459"/>
            <a:ext cx="48006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3279211758"/>
      </p:ext>
    </p:extLst>
  </p:cSld>
  <p:clrMapOvr>
    <a:masterClrMapping/>
  </p:clrMapOvr>
  <p:timing>
    <p:tnLst>
      <p:par>
        <p:cTn id="1" dur="indefinite" restart="never" nodeType="tmRoot"/>
      </p:par>
    </p:tnLst>
  </p:timing>
</p:sldLayout>
</file>

<file path=ppt/slideLayouts/slideLayout356.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6" name="Picture Placeholder 7"/>
          <p:cNvSpPr>
            <a:spLocks noGrp="1"/>
          </p:cNvSpPr>
          <p:nvPr>
            <p:ph type="pic" sz="quarter" idx="10"/>
          </p:nvPr>
        </p:nvSpPr>
        <p:spPr>
          <a:xfrm>
            <a:off x="0" y="1"/>
            <a:ext cx="9144000" cy="4783138"/>
          </a:xfrm>
        </p:spPr>
        <p:txBody>
          <a:bodyPr anchor="ctr">
            <a:normAutofit/>
          </a:bodyPr>
          <a:lstStyle>
            <a:lvl1pPr algn="ctr">
              <a:defRPr sz="1050"/>
            </a:lvl1pPr>
          </a:lstStyle>
          <a:p>
            <a:endParaRPr lang="en-US"/>
          </a:p>
        </p:txBody>
      </p:sp>
    </p:spTree>
    <p:extLst>
      <p:ext uri="{BB962C8B-B14F-4D97-AF65-F5344CB8AC3E}">
        <p14:creationId xmlns:p14="http://schemas.microsoft.com/office/powerpoint/2010/main" val="4114843388"/>
      </p:ext>
    </p:extLst>
  </p:cSld>
  <p:clrMapOvr>
    <a:masterClrMapping/>
  </p:clrMapOvr>
  <p:timing>
    <p:tnLst>
      <p:par>
        <p:cTn id="1" dur="indefinite" restart="never" nodeType="tmRoot"/>
      </p:par>
    </p:tnLst>
  </p:timing>
</p:sldLayout>
</file>

<file path=ppt/slideLayouts/slideLayout357.xml><?xml version="1.0" encoding="utf-8"?>
<p:sldLayout xmlns:a="http://schemas.openxmlformats.org/drawingml/2006/main" xmlns:r="http://schemas.openxmlformats.org/officeDocument/2006/relationships" xmlns:p="http://schemas.openxmlformats.org/presentationml/2006/main" userDrawn="1">
  <p:cSld name="About Us">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3276600" y="0"/>
            <a:ext cx="5867400" cy="6858000"/>
          </a:xfrm>
          <a:prstGeom prst="rect">
            <a:avLst/>
          </a:prstGeom>
        </p:spPr>
        <p:txBody>
          <a:bodyPr lIns="91422" tIns="45711" rIns="91422" bIns="45711" anchor="ctr"/>
          <a:lstStyle>
            <a:lvl1pPr marL="0" indent="0" algn="ctr">
              <a:buNone/>
              <a:defRPr sz="1000"/>
            </a:lvl1pPr>
          </a:lstStyle>
          <a:p>
            <a:r>
              <a:rPr lang="en-US" dirty="0" smtClean="0"/>
              <a:t>Insert Image</a:t>
            </a:r>
            <a:endParaRPr lang="en-US" dirty="0"/>
          </a:p>
        </p:txBody>
      </p:sp>
      <p:sp>
        <p:nvSpPr>
          <p:cNvPr id="3" name="Rectangle 2"/>
          <p:cNvSpPr/>
          <p:nvPr userDrawn="1"/>
        </p:nvSpPr>
        <p:spPr>
          <a:xfrm>
            <a:off x="0" y="0"/>
            <a:ext cx="3276600" cy="6858000"/>
          </a:xfrm>
          <a:prstGeom prst="rect">
            <a:avLst/>
          </a:prstGeom>
          <a:solidFill>
            <a:srgbClr val="1B283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rtl="0"/>
            <a:endParaRPr lang="en-US">
              <a:solidFill>
                <a:srgbClr val="FFFFFF"/>
              </a:solidFill>
            </a:endParaRPr>
          </a:p>
        </p:txBody>
      </p:sp>
      <p:sp>
        <p:nvSpPr>
          <p:cNvPr id="7" name="Title 8"/>
          <p:cNvSpPr>
            <a:spLocks noGrp="1"/>
          </p:cNvSpPr>
          <p:nvPr>
            <p:ph type="title"/>
          </p:nvPr>
        </p:nvSpPr>
        <p:spPr>
          <a:xfrm>
            <a:off x="273051" y="683683"/>
            <a:ext cx="2854198" cy="698500"/>
          </a:xfrm>
          <a:prstGeom prst="rect">
            <a:avLst/>
          </a:prstGeom>
        </p:spPr>
        <p:txBody>
          <a:bodyPr vert="horz"/>
          <a:lstStyle>
            <a:lvl1pPr algn="l">
              <a:defRPr sz="2400">
                <a:solidFill>
                  <a:schemeClr val="bg1"/>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8" name="Text Placeholder 27"/>
          <p:cNvSpPr>
            <a:spLocks noGrp="1"/>
          </p:cNvSpPr>
          <p:nvPr>
            <p:ph type="body" sz="quarter" idx="25" hasCustomPrompt="1"/>
          </p:nvPr>
        </p:nvSpPr>
        <p:spPr>
          <a:xfrm>
            <a:off x="273051" y="1253459"/>
            <a:ext cx="2854198" cy="381065"/>
          </a:xfrm>
          <a:prstGeom prst="rect">
            <a:avLst/>
          </a:prstGeom>
        </p:spPr>
        <p:txBody>
          <a:bodyPr vert="horz"/>
          <a:lstStyle>
            <a:lvl1pPr marL="0" indent="0" algn="l">
              <a:buNone/>
              <a:defRPr sz="900" baseline="0">
                <a:solidFill>
                  <a:schemeClr val="bg1"/>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4214670825"/>
      </p:ext>
    </p:extLst>
  </p:cSld>
  <p:clrMapOvr>
    <a:masterClrMapping/>
  </p:clrMapOvr>
  <p:timing>
    <p:tnLst>
      <p:par>
        <p:cTn id="1" dur="indefinite" restart="never" nodeType="tmRoot"/>
      </p:par>
    </p:tnLst>
  </p:timing>
</p:sldLayout>
</file>

<file path=ppt/slideLayouts/slideLayout35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6"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3848068479"/>
      </p:ext>
    </p:extLst>
  </p:cSld>
  <p:clrMapOvr>
    <a:masterClrMapping/>
  </p:clrMapOvr>
  <p:timing>
    <p:tnLst>
      <p:par>
        <p:cTn id="1" dur="indefinite" restart="never" nodeType="tmRoot"/>
      </p:par>
    </p:tnLst>
  </p:timing>
</p:sldLayout>
</file>

<file path=ppt/slideLayouts/slideLayout359.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2"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3"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
        <p:nvSpPr>
          <p:cNvPr id="4" name="Picture Placeholder 6"/>
          <p:cNvSpPr>
            <a:spLocks noGrp="1"/>
          </p:cNvSpPr>
          <p:nvPr>
            <p:ph type="pic" sz="quarter" idx="16" hasCustomPrompt="1"/>
          </p:nvPr>
        </p:nvSpPr>
        <p:spPr>
          <a:xfrm>
            <a:off x="4836695" y="1951958"/>
            <a:ext cx="4071211" cy="4455107"/>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Tree>
    <p:extLst>
      <p:ext uri="{BB962C8B-B14F-4D97-AF65-F5344CB8AC3E}">
        <p14:creationId xmlns:p14="http://schemas.microsoft.com/office/powerpoint/2010/main" val="1951377143"/>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Our Working Type 1">
    <p:spTree>
      <p:nvGrpSpPr>
        <p:cNvPr id="1" name=""/>
        <p:cNvGrpSpPr/>
        <p:nvPr/>
      </p:nvGrpSpPr>
      <p:grpSpPr>
        <a:xfrm>
          <a:off x="0" y="0"/>
          <a:ext cx="0" cy="0"/>
          <a:chOff x="0" y="0"/>
          <a:chExt cx="0" cy="0"/>
        </a:xfrm>
      </p:grpSpPr>
      <p:sp>
        <p:nvSpPr>
          <p:cNvPr id="3" name="Picture Placeholder 6"/>
          <p:cNvSpPr>
            <a:spLocks noGrp="1"/>
          </p:cNvSpPr>
          <p:nvPr>
            <p:ph type="pic" sz="quarter" idx="16" hasCustomPrompt="1"/>
          </p:nvPr>
        </p:nvSpPr>
        <p:spPr>
          <a:xfrm>
            <a:off x="6350" y="1735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4" name="Picture Placeholder 6"/>
          <p:cNvSpPr>
            <a:spLocks noGrp="1"/>
          </p:cNvSpPr>
          <p:nvPr>
            <p:ph type="pic" sz="quarter" idx="17" hasCustomPrompt="1"/>
          </p:nvPr>
        </p:nvSpPr>
        <p:spPr>
          <a:xfrm>
            <a:off x="1529746" y="1735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5" name="Picture Placeholder 6"/>
          <p:cNvSpPr>
            <a:spLocks noGrp="1"/>
          </p:cNvSpPr>
          <p:nvPr>
            <p:ph type="pic" sz="quarter" idx="18" hasCustomPrompt="1"/>
          </p:nvPr>
        </p:nvSpPr>
        <p:spPr>
          <a:xfrm>
            <a:off x="3053142" y="1735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6" name="Picture Placeholder 6"/>
          <p:cNvSpPr>
            <a:spLocks noGrp="1"/>
          </p:cNvSpPr>
          <p:nvPr>
            <p:ph type="pic" sz="quarter" idx="19" hasCustomPrompt="1"/>
          </p:nvPr>
        </p:nvSpPr>
        <p:spPr>
          <a:xfrm>
            <a:off x="4576538" y="1735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7" name="Picture Placeholder 6"/>
          <p:cNvSpPr>
            <a:spLocks noGrp="1"/>
          </p:cNvSpPr>
          <p:nvPr>
            <p:ph type="pic" sz="quarter" idx="20" hasCustomPrompt="1"/>
          </p:nvPr>
        </p:nvSpPr>
        <p:spPr>
          <a:xfrm>
            <a:off x="6099934" y="1735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8" name="Picture Placeholder 6"/>
          <p:cNvSpPr>
            <a:spLocks noGrp="1"/>
          </p:cNvSpPr>
          <p:nvPr>
            <p:ph type="pic" sz="quarter" idx="21" hasCustomPrompt="1"/>
          </p:nvPr>
        </p:nvSpPr>
        <p:spPr>
          <a:xfrm>
            <a:off x="7623330" y="1735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9" name="Picture Placeholder 6"/>
          <p:cNvSpPr>
            <a:spLocks noGrp="1"/>
          </p:cNvSpPr>
          <p:nvPr>
            <p:ph type="pic" sz="quarter" idx="22" hasCustomPrompt="1"/>
          </p:nvPr>
        </p:nvSpPr>
        <p:spPr>
          <a:xfrm>
            <a:off x="6350" y="3271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0" name="Picture Placeholder 6"/>
          <p:cNvSpPr>
            <a:spLocks noGrp="1"/>
          </p:cNvSpPr>
          <p:nvPr>
            <p:ph type="pic" sz="quarter" idx="23" hasCustomPrompt="1"/>
          </p:nvPr>
        </p:nvSpPr>
        <p:spPr>
          <a:xfrm>
            <a:off x="1529746" y="3271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1" name="Picture Placeholder 6"/>
          <p:cNvSpPr>
            <a:spLocks noGrp="1"/>
          </p:cNvSpPr>
          <p:nvPr>
            <p:ph type="pic" sz="quarter" idx="24" hasCustomPrompt="1"/>
          </p:nvPr>
        </p:nvSpPr>
        <p:spPr>
          <a:xfrm>
            <a:off x="3053142" y="3271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2" name="Picture Placeholder 6"/>
          <p:cNvSpPr>
            <a:spLocks noGrp="1"/>
          </p:cNvSpPr>
          <p:nvPr>
            <p:ph type="pic" sz="quarter" idx="25" hasCustomPrompt="1"/>
          </p:nvPr>
        </p:nvSpPr>
        <p:spPr>
          <a:xfrm>
            <a:off x="4576538" y="3271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3" name="Picture Placeholder 6"/>
          <p:cNvSpPr>
            <a:spLocks noGrp="1"/>
          </p:cNvSpPr>
          <p:nvPr>
            <p:ph type="pic" sz="quarter" idx="26" hasCustomPrompt="1"/>
          </p:nvPr>
        </p:nvSpPr>
        <p:spPr>
          <a:xfrm>
            <a:off x="6099934" y="3271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4" name="Picture Placeholder 6"/>
          <p:cNvSpPr>
            <a:spLocks noGrp="1"/>
          </p:cNvSpPr>
          <p:nvPr>
            <p:ph type="pic" sz="quarter" idx="27" hasCustomPrompt="1"/>
          </p:nvPr>
        </p:nvSpPr>
        <p:spPr>
          <a:xfrm>
            <a:off x="7623330" y="3271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7"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18" name="Text Placeholder 27"/>
          <p:cNvSpPr>
            <a:spLocks noGrp="1"/>
          </p:cNvSpPr>
          <p:nvPr>
            <p:ph type="body" sz="quarter" idx="28"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1940629411"/>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1660526"/>
            <a:ext cx="9144000" cy="3122613"/>
          </a:xfrm>
        </p:spPr>
        <p:txBody>
          <a:bodyPr anchor="ctr">
            <a:normAutofit/>
          </a:bodyPr>
          <a:lstStyle>
            <a:lvl1pPr algn="ctr">
              <a:defRPr sz="1050"/>
            </a:lvl1pPr>
          </a:lstStyle>
          <a:p>
            <a:endParaRPr lang="en-US"/>
          </a:p>
        </p:txBody>
      </p:sp>
      <p:sp>
        <p:nvSpPr>
          <p:cNvPr id="9"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10"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2775664572"/>
      </p:ext>
    </p:extLst>
  </p:cSld>
  <p:clrMapOvr>
    <a:masterClrMapping/>
  </p:clrMapOvr>
  <p:timing>
    <p:tnLst>
      <p:par>
        <p:cTn id="1" dur="indefinite" restart="never" nodeType="tmRoot"/>
      </p:par>
    </p:tnLst>
  </p:timing>
</p:sldLayout>
</file>

<file path=ppt/slideLayouts/slideLayout36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54" name="Picture Placeholder 53"/>
          <p:cNvSpPr>
            <a:spLocks noGrp="1"/>
          </p:cNvSpPr>
          <p:nvPr>
            <p:ph type="pic" sz="quarter" idx="10"/>
          </p:nvPr>
        </p:nvSpPr>
        <p:spPr>
          <a:xfrm>
            <a:off x="273051" y="1950665"/>
            <a:ext cx="3886199" cy="1547812"/>
          </a:xfrm>
        </p:spPr>
        <p:txBody>
          <a:bodyPr>
            <a:normAutofit/>
          </a:bodyPr>
          <a:lstStyle>
            <a:lvl1pPr>
              <a:defRPr sz="1050"/>
            </a:lvl1pPr>
          </a:lstStyle>
          <a:p>
            <a:endParaRPr lang="en-US" dirty="0"/>
          </a:p>
        </p:txBody>
      </p:sp>
      <p:sp>
        <p:nvSpPr>
          <p:cNvPr id="55" name="Picture Placeholder 53"/>
          <p:cNvSpPr>
            <a:spLocks noGrp="1"/>
          </p:cNvSpPr>
          <p:nvPr>
            <p:ph type="pic" sz="quarter" idx="11"/>
          </p:nvPr>
        </p:nvSpPr>
        <p:spPr>
          <a:xfrm>
            <a:off x="4719204" y="1950665"/>
            <a:ext cx="4087093" cy="1547812"/>
          </a:xfrm>
        </p:spPr>
        <p:txBody>
          <a:bodyPr>
            <a:normAutofit/>
          </a:bodyPr>
          <a:lstStyle>
            <a:lvl1pPr>
              <a:defRPr sz="1050"/>
            </a:lvl1pPr>
          </a:lstStyle>
          <a:p>
            <a:endParaRPr lang="en-US"/>
          </a:p>
        </p:txBody>
      </p:sp>
      <p:sp>
        <p:nvSpPr>
          <p:cNvPr id="56"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57"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3224886512"/>
      </p:ext>
    </p:extLst>
  </p:cSld>
  <p:clrMapOvr>
    <a:masterClrMapping/>
  </p:clrMapOvr>
  <p:timing>
    <p:tnLst>
      <p:par>
        <p:cTn id="1" dur="indefinite" restart="never" nodeType="tmRoot"/>
      </p:par>
    </p:tnLst>
  </p:timing>
</p:sldLayout>
</file>

<file path=ppt/slideLayouts/slideLayout362.xml><?xml version="1.0" encoding="utf-8"?>
<p:sldLayout xmlns:a="http://schemas.openxmlformats.org/drawingml/2006/main" xmlns:r="http://schemas.openxmlformats.org/officeDocument/2006/relationships" xmlns:p="http://schemas.openxmlformats.org/presentationml/2006/main" userDrawn="1">
  <p:cSld name="Comment 02">
    <p:spTree>
      <p:nvGrpSpPr>
        <p:cNvPr id="1" name=""/>
        <p:cNvGrpSpPr/>
        <p:nvPr/>
      </p:nvGrpSpPr>
      <p:grpSpPr>
        <a:xfrm>
          <a:off x="0" y="0"/>
          <a:ext cx="0" cy="0"/>
          <a:chOff x="0" y="0"/>
          <a:chExt cx="0" cy="0"/>
        </a:xfrm>
      </p:grpSpPr>
      <p:sp>
        <p:nvSpPr>
          <p:cNvPr id="7" name="그림 개체 틀 8"/>
          <p:cNvSpPr>
            <a:spLocks noGrp="1"/>
          </p:cNvSpPr>
          <p:nvPr>
            <p:ph type="pic" sz="quarter" idx="10" hasCustomPrompt="1"/>
          </p:nvPr>
        </p:nvSpPr>
        <p:spPr>
          <a:xfrm>
            <a:off x="641350" y="5234844"/>
            <a:ext cx="516182" cy="688243"/>
          </a:xfrm>
          <a:prstGeom prst="ellipse">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800" dirty="0">
                <a:solidFill>
                  <a:srgbClr val="FFFFFF"/>
                </a:solidFill>
                <a:latin typeface="Arial" panose="020B0604020202020204" pitchFamily="34" charset="0"/>
              </a:defRPr>
            </a:lvl1pPr>
          </a:lstStyle>
          <a:p>
            <a:pPr marL="0" lvl="0" algn="ctr"/>
            <a:r>
              <a:rPr lang="en-US" altLang="ko-KR" dirty="0" smtClean="0"/>
              <a:t>Insert Image</a:t>
            </a:r>
            <a:endParaRPr lang="ko-KR" altLang="en-US" dirty="0"/>
          </a:p>
        </p:txBody>
      </p:sp>
      <p:sp>
        <p:nvSpPr>
          <p:cNvPr id="8" name="Rectangle 5"/>
          <p:cNvSpPr/>
          <p:nvPr userDrawn="1"/>
        </p:nvSpPr>
        <p:spPr>
          <a:xfrm>
            <a:off x="628650" y="1805843"/>
            <a:ext cx="2317750" cy="3327400"/>
          </a:xfrm>
          <a:custGeom>
            <a:avLst/>
            <a:gdLst>
              <a:gd name="connsiteX0" fmla="*/ 0 w 3464190"/>
              <a:gd name="connsiteY0" fmla="*/ 0 h 1003300"/>
              <a:gd name="connsiteX1" fmla="*/ 3464190 w 3464190"/>
              <a:gd name="connsiteY1" fmla="*/ 0 h 1003300"/>
              <a:gd name="connsiteX2" fmla="*/ 3464190 w 3464190"/>
              <a:gd name="connsiteY2" fmla="*/ 1003300 h 1003300"/>
              <a:gd name="connsiteX3" fmla="*/ 0 w 3464190"/>
              <a:gd name="connsiteY3" fmla="*/ 1003300 h 1003300"/>
              <a:gd name="connsiteX4" fmla="*/ 0 w 3464190"/>
              <a:gd name="connsiteY4" fmla="*/ 0 h 1003300"/>
              <a:gd name="connsiteX0" fmla="*/ 0 w 3464190"/>
              <a:gd name="connsiteY0" fmla="*/ 0 h 1003300"/>
              <a:gd name="connsiteX1" fmla="*/ 3464190 w 3464190"/>
              <a:gd name="connsiteY1" fmla="*/ 0 h 1003300"/>
              <a:gd name="connsiteX2" fmla="*/ 3464190 w 3464190"/>
              <a:gd name="connsiteY2" fmla="*/ 1003300 h 1003300"/>
              <a:gd name="connsiteX3" fmla="*/ 501650 w 3464190"/>
              <a:gd name="connsiteY3" fmla="*/ 996950 h 1003300"/>
              <a:gd name="connsiteX4" fmla="*/ 0 w 3464190"/>
              <a:gd name="connsiteY4" fmla="*/ 1003300 h 1003300"/>
              <a:gd name="connsiteX5" fmla="*/ 0 w 3464190"/>
              <a:gd name="connsiteY5" fmla="*/ 0 h 1003300"/>
              <a:gd name="connsiteX0" fmla="*/ 0 w 3464190"/>
              <a:gd name="connsiteY0" fmla="*/ 0 h 1003300"/>
              <a:gd name="connsiteX1" fmla="*/ 3464190 w 3464190"/>
              <a:gd name="connsiteY1" fmla="*/ 0 h 1003300"/>
              <a:gd name="connsiteX2" fmla="*/ 3464190 w 3464190"/>
              <a:gd name="connsiteY2" fmla="*/ 1003300 h 1003300"/>
              <a:gd name="connsiteX3" fmla="*/ 635000 w 3464190"/>
              <a:gd name="connsiteY3" fmla="*/ 996950 h 1003300"/>
              <a:gd name="connsiteX4" fmla="*/ 501650 w 3464190"/>
              <a:gd name="connsiteY4" fmla="*/ 996950 h 1003300"/>
              <a:gd name="connsiteX5" fmla="*/ 0 w 3464190"/>
              <a:gd name="connsiteY5" fmla="*/ 1003300 h 1003300"/>
              <a:gd name="connsiteX6" fmla="*/ 0 w 3464190"/>
              <a:gd name="connsiteY6" fmla="*/ 0 h 1003300"/>
              <a:gd name="connsiteX0" fmla="*/ 0 w 3464190"/>
              <a:gd name="connsiteY0" fmla="*/ 0 h 1003300"/>
              <a:gd name="connsiteX1" fmla="*/ 3464190 w 3464190"/>
              <a:gd name="connsiteY1" fmla="*/ 0 h 1003300"/>
              <a:gd name="connsiteX2" fmla="*/ 3464190 w 3464190"/>
              <a:gd name="connsiteY2" fmla="*/ 1003300 h 1003300"/>
              <a:gd name="connsiteX3" fmla="*/ 793750 w 3464190"/>
              <a:gd name="connsiteY3" fmla="*/ 990600 h 1003300"/>
              <a:gd name="connsiteX4" fmla="*/ 635000 w 3464190"/>
              <a:gd name="connsiteY4" fmla="*/ 996950 h 1003300"/>
              <a:gd name="connsiteX5" fmla="*/ 501650 w 3464190"/>
              <a:gd name="connsiteY5" fmla="*/ 996950 h 1003300"/>
              <a:gd name="connsiteX6" fmla="*/ 0 w 3464190"/>
              <a:gd name="connsiteY6" fmla="*/ 1003300 h 1003300"/>
              <a:gd name="connsiteX7" fmla="*/ 0 w 3464190"/>
              <a:gd name="connsiteY7" fmla="*/ 0 h 1003300"/>
              <a:gd name="connsiteX0" fmla="*/ 0 w 3464190"/>
              <a:gd name="connsiteY0" fmla="*/ 0 h 1187450"/>
              <a:gd name="connsiteX1" fmla="*/ 3464190 w 3464190"/>
              <a:gd name="connsiteY1" fmla="*/ 0 h 1187450"/>
              <a:gd name="connsiteX2" fmla="*/ 3464190 w 3464190"/>
              <a:gd name="connsiteY2" fmla="*/ 1003300 h 1187450"/>
              <a:gd name="connsiteX3" fmla="*/ 793750 w 3464190"/>
              <a:gd name="connsiteY3" fmla="*/ 990600 h 1187450"/>
              <a:gd name="connsiteX4" fmla="*/ 501650 w 3464190"/>
              <a:gd name="connsiteY4" fmla="*/ 1187450 h 1187450"/>
              <a:gd name="connsiteX5" fmla="*/ 501650 w 3464190"/>
              <a:gd name="connsiteY5" fmla="*/ 996950 h 1187450"/>
              <a:gd name="connsiteX6" fmla="*/ 0 w 3464190"/>
              <a:gd name="connsiteY6" fmla="*/ 1003300 h 1187450"/>
              <a:gd name="connsiteX7" fmla="*/ 0 w 3464190"/>
              <a:gd name="connsiteY7" fmla="*/ 0 h 1187450"/>
              <a:gd name="connsiteX0" fmla="*/ 0 w 3464190"/>
              <a:gd name="connsiteY0" fmla="*/ 0 h 1187450"/>
              <a:gd name="connsiteX1" fmla="*/ 3464190 w 3464190"/>
              <a:gd name="connsiteY1" fmla="*/ 0 h 1187450"/>
              <a:gd name="connsiteX2" fmla="*/ 3464190 w 3464190"/>
              <a:gd name="connsiteY2" fmla="*/ 1003300 h 1187450"/>
              <a:gd name="connsiteX3" fmla="*/ 671223 w 3464190"/>
              <a:gd name="connsiteY3" fmla="*/ 1099374 h 1187450"/>
              <a:gd name="connsiteX4" fmla="*/ 501650 w 3464190"/>
              <a:gd name="connsiteY4" fmla="*/ 1187450 h 1187450"/>
              <a:gd name="connsiteX5" fmla="*/ 501650 w 3464190"/>
              <a:gd name="connsiteY5" fmla="*/ 996950 h 1187450"/>
              <a:gd name="connsiteX6" fmla="*/ 0 w 3464190"/>
              <a:gd name="connsiteY6" fmla="*/ 1003300 h 1187450"/>
              <a:gd name="connsiteX7" fmla="*/ 0 w 3464190"/>
              <a:gd name="connsiteY7" fmla="*/ 0 h 1187450"/>
              <a:gd name="connsiteX0" fmla="*/ 0 w 3464190"/>
              <a:gd name="connsiteY0" fmla="*/ 0 h 1187450"/>
              <a:gd name="connsiteX1" fmla="*/ 3464190 w 3464190"/>
              <a:gd name="connsiteY1" fmla="*/ 0 h 1187450"/>
              <a:gd name="connsiteX2" fmla="*/ 3464190 w 3464190"/>
              <a:gd name="connsiteY2" fmla="*/ 1003300 h 1187450"/>
              <a:gd name="connsiteX3" fmla="*/ 671223 w 3464190"/>
              <a:gd name="connsiteY3" fmla="*/ 1099374 h 1187450"/>
              <a:gd name="connsiteX4" fmla="*/ 501650 w 3464190"/>
              <a:gd name="connsiteY4" fmla="*/ 1187450 h 1187450"/>
              <a:gd name="connsiteX5" fmla="*/ 501649 w 3464190"/>
              <a:gd name="connsiteY5" fmla="*/ 1096659 h 1187450"/>
              <a:gd name="connsiteX6" fmla="*/ 0 w 3464190"/>
              <a:gd name="connsiteY6" fmla="*/ 1003300 h 1187450"/>
              <a:gd name="connsiteX7" fmla="*/ 0 w 3464190"/>
              <a:gd name="connsiteY7" fmla="*/ 0 h 1187450"/>
              <a:gd name="connsiteX0" fmla="*/ 22278 w 3486468"/>
              <a:gd name="connsiteY0" fmla="*/ 0 h 1187450"/>
              <a:gd name="connsiteX1" fmla="*/ 3486468 w 3486468"/>
              <a:gd name="connsiteY1" fmla="*/ 0 h 1187450"/>
              <a:gd name="connsiteX2" fmla="*/ 3486468 w 3486468"/>
              <a:gd name="connsiteY2" fmla="*/ 1003300 h 1187450"/>
              <a:gd name="connsiteX3" fmla="*/ 693501 w 3486468"/>
              <a:gd name="connsiteY3" fmla="*/ 1099374 h 1187450"/>
              <a:gd name="connsiteX4" fmla="*/ 523928 w 3486468"/>
              <a:gd name="connsiteY4" fmla="*/ 1187450 h 1187450"/>
              <a:gd name="connsiteX5" fmla="*/ 523927 w 3486468"/>
              <a:gd name="connsiteY5" fmla="*/ 1096659 h 1187450"/>
              <a:gd name="connsiteX6" fmla="*/ 0 w 3486468"/>
              <a:gd name="connsiteY6" fmla="*/ 1093945 h 1187450"/>
              <a:gd name="connsiteX7" fmla="*/ 22278 w 3486468"/>
              <a:gd name="connsiteY7" fmla="*/ 0 h 1187450"/>
              <a:gd name="connsiteX0" fmla="*/ 22278 w 3486468"/>
              <a:gd name="connsiteY0" fmla="*/ 0 h 1187450"/>
              <a:gd name="connsiteX1" fmla="*/ 3486468 w 3486468"/>
              <a:gd name="connsiteY1" fmla="*/ 0 h 1187450"/>
              <a:gd name="connsiteX2" fmla="*/ 3486468 w 3486468"/>
              <a:gd name="connsiteY2" fmla="*/ 1096967 h 1187450"/>
              <a:gd name="connsiteX3" fmla="*/ 693501 w 3486468"/>
              <a:gd name="connsiteY3" fmla="*/ 1099374 h 1187450"/>
              <a:gd name="connsiteX4" fmla="*/ 523928 w 3486468"/>
              <a:gd name="connsiteY4" fmla="*/ 1187450 h 1187450"/>
              <a:gd name="connsiteX5" fmla="*/ 523927 w 3486468"/>
              <a:gd name="connsiteY5" fmla="*/ 1096659 h 1187450"/>
              <a:gd name="connsiteX6" fmla="*/ 0 w 3486468"/>
              <a:gd name="connsiteY6" fmla="*/ 1093945 h 1187450"/>
              <a:gd name="connsiteX7" fmla="*/ 22278 w 3486468"/>
              <a:gd name="connsiteY7" fmla="*/ 0 h 118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6468" h="1187450">
                <a:moveTo>
                  <a:pt x="22278" y="0"/>
                </a:moveTo>
                <a:lnTo>
                  <a:pt x="3486468" y="0"/>
                </a:lnTo>
                <a:lnTo>
                  <a:pt x="3486468" y="1096967"/>
                </a:lnTo>
                <a:lnTo>
                  <a:pt x="693501" y="1099374"/>
                </a:lnTo>
                <a:lnTo>
                  <a:pt x="523928" y="1187450"/>
                </a:lnTo>
                <a:cubicBezTo>
                  <a:pt x="523928" y="1157186"/>
                  <a:pt x="523927" y="1126923"/>
                  <a:pt x="523927" y="1096659"/>
                </a:cubicBezTo>
                <a:lnTo>
                  <a:pt x="0" y="1093945"/>
                </a:lnTo>
                <a:lnTo>
                  <a:pt x="22278" y="0"/>
                </a:lnTo>
                <a:close/>
              </a:path>
            </a:pathLst>
          </a:custGeom>
          <a:noFill/>
          <a:ln w="12700">
            <a:solidFill>
              <a:schemeClr val="accent6"/>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rtl="0"/>
            <a:endParaRPr lang="en-US" dirty="0">
              <a:solidFill>
                <a:srgbClr val="000000"/>
              </a:solidFill>
              <a:latin typeface="Arial" panose="020B0604020202020204" pitchFamily="34" charset="0"/>
            </a:endParaRPr>
          </a:p>
        </p:txBody>
      </p:sp>
      <p:sp>
        <p:nvSpPr>
          <p:cNvPr id="12" name="그림 개체 틀 8"/>
          <p:cNvSpPr>
            <a:spLocks noGrp="1"/>
          </p:cNvSpPr>
          <p:nvPr>
            <p:ph type="pic" sz="quarter" idx="11" hasCustomPrompt="1"/>
          </p:nvPr>
        </p:nvSpPr>
        <p:spPr>
          <a:xfrm>
            <a:off x="3486151" y="5234844"/>
            <a:ext cx="516182" cy="688243"/>
          </a:xfrm>
          <a:prstGeom prst="ellipse">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800" dirty="0">
                <a:solidFill>
                  <a:srgbClr val="FFFFFF"/>
                </a:solidFill>
                <a:latin typeface="Arial" panose="020B0604020202020204" pitchFamily="34" charset="0"/>
              </a:defRPr>
            </a:lvl1pPr>
          </a:lstStyle>
          <a:p>
            <a:pPr marL="0" lvl="0" algn="ctr"/>
            <a:r>
              <a:rPr lang="en-US" altLang="ko-KR" dirty="0" smtClean="0"/>
              <a:t>Insert Image</a:t>
            </a:r>
            <a:endParaRPr lang="ko-KR" altLang="en-US" dirty="0"/>
          </a:p>
        </p:txBody>
      </p:sp>
      <p:sp>
        <p:nvSpPr>
          <p:cNvPr id="13" name="Rectangle 5"/>
          <p:cNvSpPr/>
          <p:nvPr userDrawn="1"/>
        </p:nvSpPr>
        <p:spPr>
          <a:xfrm>
            <a:off x="3473451" y="1805843"/>
            <a:ext cx="2317750" cy="3327400"/>
          </a:xfrm>
          <a:custGeom>
            <a:avLst/>
            <a:gdLst>
              <a:gd name="connsiteX0" fmla="*/ 0 w 3464190"/>
              <a:gd name="connsiteY0" fmla="*/ 0 h 1003300"/>
              <a:gd name="connsiteX1" fmla="*/ 3464190 w 3464190"/>
              <a:gd name="connsiteY1" fmla="*/ 0 h 1003300"/>
              <a:gd name="connsiteX2" fmla="*/ 3464190 w 3464190"/>
              <a:gd name="connsiteY2" fmla="*/ 1003300 h 1003300"/>
              <a:gd name="connsiteX3" fmla="*/ 0 w 3464190"/>
              <a:gd name="connsiteY3" fmla="*/ 1003300 h 1003300"/>
              <a:gd name="connsiteX4" fmla="*/ 0 w 3464190"/>
              <a:gd name="connsiteY4" fmla="*/ 0 h 1003300"/>
              <a:gd name="connsiteX0" fmla="*/ 0 w 3464190"/>
              <a:gd name="connsiteY0" fmla="*/ 0 h 1003300"/>
              <a:gd name="connsiteX1" fmla="*/ 3464190 w 3464190"/>
              <a:gd name="connsiteY1" fmla="*/ 0 h 1003300"/>
              <a:gd name="connsiteX2" fmla="*/ 3464190 w 3464190"/>
              <a:gd name="connsiteY2" fmla="*/ 1003300 h 1003300"/>
              <a:gd name="connsiteX3" fmla="*/ 501650 w 3464190"/>
              <a:gd name="connsiteY3" fmla="*/ 996950 h 1003300"/>
              <a:gd name="connsiteX4" fmla="*/ 0 w 3464190"/>
              <a:gd name="connsiteY4" fmla="*/ 1003300 h 1003300"/>
              <a:gd name="connsiteX5" fmla="*/ 0 w 3464190"/>
              <a:gd name="connsiteY5" fmla="*/ 0 h 1003300"/>
              <a:gd name="connsiteX0" fmla="*/ 0 w 3464190"/>
              <a:gd name="connsiteY0" fmla="*/ 0 h 1003300"/>
              <a:gd name="connsiteX1" fmla="*/ 3464190 w 3464190"/>
              <a:gd name="connsiteY1" fmla="*/ 0 h 1003300"/>
              <a:gd name="connsiteX2" fmla="*/ 3464190 w 3464190"/>
              <a:gd name="connsiteY2" fmla="*/ 1003300 h 1003300"/>
              <a:gd name="connsiteX3" fmla="*/ 635000 w 3464190"/>
              <a:gd name="connsiteY3" fmla="*/ 996950 h 1003300"/>
              <a:gd name="connsiteX4" fmla="*/ 501650 w 3464190"/>
              <a:gd name="connsiteY4" fmla="*/ 996950 h 1003300"/>
              <a:gd name="connsiteX5" fmla="*/ 0 w 3464190"/>
              <a:gd name="connsiteY5" fmla="*/ 1003300 h 1003300"/>
              <a:gd name="connsiteX6" fmla="*/ 0 w 3464190"/>
              <a:gd name="connsiteY6" fmla="*/ 0 h 1003300"/>
              <a:gd name="connsiteX0" fmla="*/ 0 w 3464190"/>
              <a:gd name="connsiteY0" fmla="*/ 0 h 1003300"/>
              <a:gd name="connsiteX1" fmla="*/ 3464190 w 3464190"/>
              <a:gd name="connsiteY1" fmla="*/ 0 h 1003300"/>
              <a:gd name="connsiteX2" fmla="*/ 3464190 w 3464190"/>
              <a:gd name="connsiteY2" fmla="*/ 1003300 h 1003300"/>
              <a:gd name="connsiteX3" fmla="*/ 793750 w 3464190"/>
              <a:gd name="connsiteY3" fmla="*/ 990600 h 1003300"/>
              <a:gd name="connsiteX4" fmla="*/ 635000 w 3464190"/>
              <a:gd name="connsiteY4" fmla="*/ 996950 h 1003300"/>
              <a:gd name="connsiteX5" fmla="*/ 501650 w 3464190"/>
              <a:gd name="connsiteY5" fmla="*/ 996950 h 1003300"/>
              <a:gd name="connsiteX6" fmla="*/ 0 w 3464190"/>
              <a:gd name="connsiteY6" fmla="*/ 1003300 h 1003300"/>
              <a:gd name="connsiteX7" fmla="*/ 0 w 3464190"/>
              <a:gd name="connsiteY7" fmla="*/ 0 h 1003300"/>
              <a:gd name="connsiteX0" fmla="*/ 0 w 3464190"/>
              <a:gd name="connsiteY0" fmla="*/ 0 h 1187450"/>
              <a:gd name="connsiteX1" fmla="*/ 3464190 w 3464190"/>
              <a:gd name="connsiteY1" fmla="*/ 0 h 1187450"/>
              <a:gd name="connsiteX2" fmla="*/ 3464190 w 3464190"/>
              <a:gd name="connsiteY2" fmla="*/ 1003300 h 1187450"/>
              <a:gd name="connsiteX3" fmla="*/ 793750 w 3464190"/>
              <a:gd name="connsiteY3" fmla="*/ 990600 h 1187450"/>
              <a:gd name="connsiteX4" fmla="*/ 501650 w 3464190"/>
              <a:gd name="connsiteY4" fmla="*/ 1187450 h 1187450"/>
              <a:gd name="connsiteX5" fmla="*/ 501650 w 3464190"/>
              <a:gd name="connsiteY5" fmla="*/ 996950 h 1187450"/>
              <a:gd name="connsiteX6" fmla="*/ 0 w 3464190"/>
              <a:gd name="connsiteY6" fmla="*/ 1003300 h 1187450"/>
              <a:gd name="connsiteX7" fmla="*/ 0 w 3464190"/>
              <a:gd name="connsiteY7" fmla="*/ 0 h 1187450"/>
              <a:gd name="connsiteX0" fmla="*/ 0 w 3464190"/>
              <a:gd name="connsiteY0" fmla="*/ 0 h 1187450"/>
              <a:gd name="connsiteX1" fmla="*/ 3464190 w 3464190"/>
              <a:gd name="connsiteY1" fmla="*/ 0 h 1187450"/>
              <a:gd name="connsiteX2" fmla="*/ 3464190 w 3464190"/>
              <a:gd name="connsiteY2" fmla="*/ 1003300 h 1187450"/>
              <a:gd name="connsiteX3" fmla="*/ 671223 w 3464190"/>
              <a:gd name="connsiteY3" fmla="*/ 1099374 h 1187450"/>
              <a:gd name="connsiteX4" fmla="*/ 501650 w 3464190"/>
              <a:gd name="connsiteY4" fmla="*/ 1187450 h 1187450"/>
              <a:gd name="connsiteX5" fmla="*/ 501650 w 3464190"/>
              <a:gd name="connsiteY5" fmla="*/ 996950 h 1187450"/>
              <a:gd name="connsiteX6" fmla="*/ 0 w 3464190"/>
              <a:gd name="connsiteY6" fmla="*/ 1003300 h 1187450"/>
              <a:gd name="connsiteX7" fmla="*/ 0 w 3464190"/>
              <a:gd name="connsiteY7" fmla="*/ 0 h 1187450"/>
              <a:gd name="connsiteX0" fmla="*/ 0 w 3464190"/>
              <a:gd name="connsiteY0" fmla="*/ 0 h 1187450"/>
              <a:gd name="connsiteX1" fmla="*/ 3464190 w 3464190"/>
              <a:gd name="connsiteY1" fmla="*/ 0 h 1187450"/>
              <a:gd name="connsiteX2" fmla="*/ 3464190 w 3464190"/>
              <a:gd name="connsiteY2" fmla="*/ 1003300 h 1187450"/>
              <a:gd name="connsiteX3" fmla="*/ 671223 w 3464190"/>
              <a:gd name="connsiteY3" fmla="*/ 1099374 h 1187450"/>
              <a:gd name="connsiteX4" fmla="*/ 501650 w 3464190"/>
              <a:gd name="connsiteY4" fmla="*/ 1187450 h 1187450"/>
              <a:gd name="connsiteX5" fmla="*/ 501649 w 3464190"/>
              <a:gd name="connsiteY5" fmla="*/ 1096659 h 1187450"/>
              <a:gd name="connsiteX6" fmla="*/ 0 w 3464190"/>
              <a:gd name="connsiteY6" fmla="*/ 1003300 h 1187450"/>
              <a:gd name="connsiteX7" fmla="*/ 0 w 3464190"/>
              <a:gd name="connsiteY7" fmla="*/ 0 h 1187450"/>
              <a:gd name="connsiteX0" fmla="*/ 22278 w 3486468"/>
              <a:gd name="connsiteY0" fmla="*/ 0 h 1187450"/>
              <a:gd name="connsiteX1" fmla="*/ 3486468 w 3486468"/>
              <a:gd name="connsiteY1" fmla="*/ 0 h 1187450"/>
              <a:gd name="connsiteX2" fmla="*/ 3486468 w 3486468"/>
              <a:gd name="connsiteY2" fmla="*/ 1003300 h 1187450"/>
              <a:gd name="connsiteX3" fmla="*/ 693501 w 3486468"/>
              <a:gd name="connsiteY3" fmla="*/ 1099374 h 1187450"/>
              <a:gd name="connsiteX4" fmla="*/ 523928 w 3486468"/>
              <a:gd name="connsiteY4" fmla="*/ 1187450 h 1187450"/>
              <a:gd name="connsiteX5" fmla="*/ 523927 w 3486468"/>
              <a:gd name="connsiteY5" fmla="*/ 1096659 h 1187450"/>
              <a:gd name="connsiteX6" fmla="*/ 0 w 3486468"/>
              <a:gd name="connsiteY6" fmla="*/ 1093945 h 1187450"/>
              <a:gd name="connsiteX7" fmla="*/ 22278 w 3486468"/>
              <a:gd name="connsiteY7" fmla="*/ 0 h 1187450"/>
              <a:gd name="connsiteX0" fmla="*/ 22278 w 3486468"/>
              <a:gd name="connsiteY0" fmla="*/ 0 h 1187450"/>
              <a:gd name="connsiteX1" fmla="*/ 3486468 w 3486468"/>
              <a:gd name="connsiteY1" fmla="*/ 0 h 1187450"/>
              <a:gd name="connsiteX2" fmla="*/ 3486468 w 3486468"/>
              <a:gd name="connsiteY2" fmla="*/ 1096967 h 1187450"/>
              <a:gd name="connsiteX3" fmla="*/ 693501 w 3486468"/>
              <a:gd name="connsiteY3" fmla="*/ 1099374 h 1187450"/>
              <a:gd name="connsiteX4" fmla="*/ 523928 w 3486468"/>
              <a:gd name="connsiteY4" fmla="*/ 1187450 h 1187450"/>
              <a:gd name="connsiteX5" fmla="*/ 523927 w 3486468"/>
              <a:gd name="connsiteY5" fmla="*/ 1096659 h 1187450"/>
              <a:gd name="connsiteX6" fmla="*/ 0 w 3486468"/>
              <a:gd name="connsiteY6" fmla="*/ 1093945 h 1187450"/>
              <a:gd name="connsiteX7" fmla="*/ 22278 w 3486468"/>
              <a:gd name="connsiteY7" fmla="*/ 0 h 118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6468" h="1187450">
                <a:moveTo>
                  <a:pt x="22278" y="0"/>
                </a:moveTo>
                <a:lnTo>
                  <a:pt x="3486468" y="0"/>
                </a:lnTo>
                <a:lnTo>
                  <a:pt x="3486468" y="1096967"/>
                </a:lnTo>
                <a:lnTo>
                  <a:pt x="693501" y="1099374"/>
                </a:lnTo>
                <a:lnTo>
                  <a:pt x="523928" y="1187450"/>
                </a:lnTo>
                <a:cubicBezTo>
                  <a:pt x="523928" y="1157186"/>
                  <a:pt x="523927" y="1126923"/>
                  <a:pt x="523927" y="1096659"/>
                </a:cubicBezTo>
                <a:lnTo>
                  <a:pt x="0" y="1093945"/>
                </a:lnTo>
                <a:lnTo>
                  <a:pt x="22278" y="0"/>
                </a:lnTo>
                <a:close/>
              </a:path>
            </a:pathLst>
          </a:custGeom>
          <a:noFill/>
          <a:ln w="12700">
            <a:solidFill>
              <a:srgbClr val="F4C300"/>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rtl="0"/>
            <a:endParaRPr lang="en-US" dirty="0">
              <a:solidFill>
                <a:srgbClr val="000000"/>
              </a:solidFill>
              <a:latin typeface="Arial" panose="020B0604020202020204" pitchFamily="34" charset="0"/>
            </a:endParaRPr>
          </a:p>
        </p:txBody>
      </p:sp>
      <p:sp>
        <p:nvSpPr>
          <p:cNvPr id="14" name="그림 개체 틀 8"/>
          <p:cNvSpPr>
            <a:spLocks noGrp="1"/>
          </p:cNvSpPr>
          <p:nvPr>
            <p:ph type="pic" sz="quarter" idx="12" hasCustomPrompt="1"/>
          </p:nvPr>
        </p:nvSpPr>
        <p:spPr>
          <a:xfrm>
            <a:off x="6299200" y="5234844"/>
            <a:ext cx="516182" cy="688243"/>
          </a:xfrm>
          <a:prstGeom prst="ellipse">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800" dirty="0">
                <a:solidFill>
                  <a:srgbClr val="FFFFFF"/>
                </a:solidFill>
                <a:latin typeface="Arial" panose="020B0604020202020204" pitchFamily="34" charset="0"/>
              </a:defRPr>
            </a:lvl1pPr>
          </a:lstStyle>
          <a:p>
            <a:pPr marL="0" lvl="0" algn="ctr"/>
            <a:r>
              <a:rPr lang="en-US" altLang="ko-KR" dirty="0" smtClean="0"/>
              <a:t>Insert Image</a:t>
            </a:r>
            <a:endParaRPr lang="ko-KR" altLang="en-US" dirty="0"/>
          </a:p>
        </p:txBody>
      </p:sp>
      <p:sp>
        <p:nvSpPr>
          <p:cNvPr id="15" name="Rectangle 5"/>
          <p:cNvSpPr/>
          <p:nvPr userDrawn="1"/>
        </p:nvSpPr>
        <p:spPr>
          <a:xfrm>
            <a:off x="6286500" y="1805843"/>
            <a:ext cx="2317750" cy="3327400"/>
          </a:xfrm>
          <a:custGeom>
            <a:avLst/>
            <a:gdLst>
              <a:gd name="connsiteX0" fmla="*/ 0 w 3464190"/>
              <a:gd name="connsiteY0" fmla="*/ 0 h 1003300"/>
              <a:gd name="connsiteX1" fmla="*/ 3464190 w 3464190"/>
              <a:gd name="connsiteY1" fmla="*/ 0 h 1003300"/>
              <a:gd name="connsiteX2" fmla="*/ 3464190 w 3464190"/>
              <a:gd name="connsiteY2" fmla="*/ 1003300 h 1003300"/>
              <a:gd name="connsiteX3" fmla="*/ 0 w 3464190"/>
              <a:gd name="connsiteY3" fmla="*/ 1003300 h 1003300"/>
              <a:gd name="connsiteX4" fmla="*/ 0 w 3464190"/>
              <a:gd name="connsiteY4" fmla="*/ 0 h 1003300"/>
              <a:gd name="connsiteX0" fmla="*/ 0 w 3464190"/>
              <a:gd name="connsiteY0" fmla="*/ 0 h 1003300"/>
              <a:gd name="connsiteX1" fmla="*/ 3464190 w 3464190"/>
              <a:gd name="connsiteY1" fmla="*/ 0 h 1003300"/>
              <a:gd name="connsiteX2" fmla="*/ 3464190 w 3464190"/>
              <a:gd name="connsiteY2" fmla="*/ 1003300 h 1003300"/>
              <a:gd name="connsiteX3" fmla="*/ 501650 w 3464190"/>
              <a:gd name="connsiteY3" fmla="*/ 996950 h 1003300"/>
              <a:gd name="connsiteX4" fmla="*/ 0 w 3464190"/>
              <a:gd name="connsiteY4" fmla="*/ 1003300 h 1003300"/>
              <a:gd name="connsiteX5" fmla="*/ 0 w 3464190"/>
              <a:gd name="connsiteY5" fmla="*/ 0 h 1003300"/>
              <a:gd name="connsiteX0" fmla="*/ 0 w 3464190"/>
              <a:gd name="connsiteY0" fmla="*/ 0 h 1003300"/>
              <a:gd name="connsiteX1" fmla="*/ 3464190 w 3464190"/>
              <a:gd name="connsiteY1" fmla="*/ 0 h 1003300"/>
              <a:gd name="connsiteX2" fmla="*/ 3464190 w 3464190"/>
              <a:gd name="connsiteY2" fmla="*/ 1003300 h 1003300"/>
              <a:gd name="connsiteX3" fmla="*/ 635000 w 3464190"/>
              <a:gd name="connsiteY3" fmla="*/ 996950 h 1003300"/>
              <a:gd name="connsiteX4" fmla="*/ 501650 w 3464190"/>
              <a:gd name="connsiteY4" fmla="*/ 996950 h 1003300"/>
              <a:gd name="connsiteX5" fmla="*/ 0 w 3464190"/>
              <a:gd name="connsiteY5" fmla="*/ 1003300 h 1003300"/>
              <a:gd name="connsiteX6" fmla="*/ 0 w 3464190"/>
              <a:gd name="connsiteY6" fmla="*/ 0 h 1003300"/>
              <a:gd name="connsiteX0" fmla="*/ 0 w 3464190"/>
              <a:gd name="connsiteY0" fmla="*/ 0 h 1003300"/>
              <a:gd name="connsiteX1" fmla="*/ 3464190 w 3464190"/>
              <a:gd name="connsiteY1" fmla="*/ 0 h 1003300"/>
              <a:gd name="connsiteX2" fmla="*/ 3464190 w 3464190"/>
              <a:gd name="connsiteY2" fmla="*/ 1003300 h 1003300"/>
              <a:gd name="connsiteX3" fmla="*/ 793750 w 3464190"/>
              <a:gd name="connsiteY3" fmla="*/ 990600 h 1003300"/>
              <a:gd name="connsiteX4" fmla="*/ 635000 w 3464190"/>
              <a:gd name="connsiteY4" fmla="*/ 996950 h 1003300"/>
              <a:gd name="connsiteX5" fmla="*/ 501650 w 3464190"/>
              <a:gd name="connsiteY5" fmla="*/ 996950 h 1003300"/>
              <a:gd name="connsiteX6" fmla="*/ 0 w 3464190"/>
              <a:gd name="connsiteY6" fmla="*/ 1003300 h 1003300"/>
              <a:gd name="connsiteX7" fmla="*/ 0 w 3464190"/>
              <a:gd name="connsiteY7" fmla="*/ 0 h 1003300"/>
              <a:gd name="connsiteX0" fmla="*/ 0 w 3464190"/>
              <a:gd name="connsiteY0" fmla="*/ 0 h 1187450"/>
              <a:gd name="connsiteX1" fmla="*/ 3464190 w 3464190"/>
              <a:gd name="connsiteY1" fmla="*/ 0 h 1187450"/>
              <a:gd name="connsiteX2" fmla="*/ 3464190 w 3464190"/>
              <a:gd name="connsiteY2" fmla="*/ 1003300 h 1187450"/>
              <a:gd name="connsiteX3" fmla="*/ 793750 w 3464190"/>
              <a:gd name="connsiteY3" fmla="*/ 990600 h 1187450"/>
              <a:gd name="connsiteX4" fmla="*/ 501650 w 3464190"/>
              <a:gd name="connsiteY4" fmla="*/ 1187450 h 1187450"/>
              <a:gd name="connsiteX5" fmla="*/ 501650 w 3464190"/>
              <a:gd name="connsiteY5" fmla="*/ 996950 h 1187450"/>
              <a:gd name="connsiteX6" fmla="*/ 0 w 3464190"/>
              <a:gd name="connsiteY6" fmla="*/ 1003300 h 1187450"/>
              <a:gd name="connsiteX7" fmla="*/ 0 w 3464190"/>
              <a:gd name="connsiteY7" fmla="*/ 0 h 1187450"/>
              <a:gd name="connsiteX0" fmla="*/ 0 w 3464190"/>
              <a:gd name="connsiteY0" fmla="*/ 0 h 1187450"/>
              <a:gd name="connsiteX1" fmla="*/ 3464190 w 3464190"/>
              <a:gd name="connsiteY1" fmla="*/ 0 h 1187450"/>
              <a:gd name="connsiteX2" fmla="*/ 3464190 w 3464190"/>
              <a:gd name="connsiteY2" fmla="*/ 1003300 h 1187450"/>
              <a:gd name="connsiteX3" fmla="*/ 671223 w 3464190"/>
              <a:gd name="connsiteY3" fmla="*/ 1099374 h 1187450"/>
              <a:gd name="connsiteX4" fmla="*/ 501650 w 3464190"/>
              <a:gd name="connsiteY4" fmla="*/ 1187450 h 1187450"/>
              <a:gd name="connsiteX5" fmla="*/ 501650 w 3464190"/>
              <a:gd name="connsiteY5" fmla="*/ 996950 h 1187450"/>
              <a:gd name="connsiteX6" fmla="*/ 0 w 3464190"/>
              <a:gd name="connsiteY6" fmla="*/ 1003300 h 1187450"/>
              <a:gd name="connsiteX7" fmla="*/ 0 w 3464190"/>
              <a:gd name="connsiteY7" fmla="*/ 0 h 1187450"/>
              <a:gd name="connsiteX0" fmla="*/ 0 w 3464190"/>
              <a:gd name="connsiteY0" fmla="*/ 0 h 1187450"/>
              <a:gd name="connsiteX1" fmla="*/ 3464190 w 3464190"/>
              <a:gd name="connsiteY1" fmla="*/ 0 h 1187450"/>
              <a:gd name="connsiteX2" fmla="*/ 3464190 w 3464190"/>
              <a:gd name="connsiteY2" fmla="*/ 1003300 h 1187450"/>
              <a:gd name="connsiteX3" fmla="*/ 671223 w 3464190"/>
              <a:gd name="connsiteY3" fmla="*/ 1099374 h 1187450"/>
              <a:gd name="connsiteX4" fmla="*/ 501650 w 3464190"/>
              <a:gd name="connsiteY4" fmla="*/ 1187450 h 1187450"/>
              <a:gd name="connsiteX5" fmla="*/ 501649 w 3464190"/>
              <a:gd name="connsiteY5" fmla="*/ 1096659 h 1187450"/>
              <a:gd name="connsiteX6" fmla="*/ 0 w 3464190"/>
              <a:gd name="connsiteY6" fmla="*/ 1003300 h 1187450"/>
              <a:gd name="connsiteX7" fmla="*/ 0 w 3464190"/>
              <a:gd name="connsiteY7" fmla="*/ 0 h 1187450"/>
              <a:gd name="connsiteX0" fmla="*/ 22278 w 3486468"/>
              <a:gd name="connsiteY0" fmla="*/ 0 h 1187450"/>
              <a:gd name="connsiteX1" fmla="*/ 3486468 w 3486468"/>
              <a:gd name="connsiteY1" fmla="*/ 0 h 1187450"/>
              <a:gd name="connsiteX2" fmla="*/ 3486468 w 3486468"/>
              <a:gd name="connsiteY2" fmla="*/ 1003300 h 1187450"/>
              <a:gd name="connsiteX3" fmla="*/ 693501 w 3486468"/>
              <a:gd name="connsiteY3" fmla="*/ 1099374 h 1187450"/>
              <a:gd name="connsiteX4" fmla="*/ 523928 w 3486468"/>
              <a:gd name="connsiteY4" fmla="*/ 1187450 h 1187450"/>
              <a:gd name="connsiteX5" fmla="*/ 523927 w 3486468"/>
              <a:gd name="connsiteY5" fmla="*/ 1096659 h 1187450"/>
              <a:gd name="connsiteX6" fmla="*/ 0 w 3486468"/>
              <a:gd name="connsiteY6" fmla="*/ 1093945 h 1187450"/>
              <a:gd name="connsiteX7" fmla="*/ 22278 w 3486468"/>
              <a:gd name="connsiteY7" fmla="*/ 0 h 1187450"/>
              <a:gd name="connsiteX0" fmla="*/ 22278 w 3486468"/>
              <a:gd name="connsiteY0" fmla="*/ 0 h 1187450"/>
              <a:gd name="connsiteX1" fmla="*/ 3486468 w 3486468"/>
              <a:gd name="connsiteY1" fmla="*/ 0 h 1187450"/>
              <a:gd name="connsiteX2" fmla="*/ 3486468 w 3486468"/>
              <a:gd name="connsiteY2" fmla="*/ 1096967 h 1187450"/>
              <a:gd name="connsiteX3" fmla="*/ 693501 w 3486468"/>
              <a:gd name="connsiteY3" fmla="*/ 1099374 h 1187450"/>
              <a:gd name="connsiteX4" fmla="*/ 523928 w 3486468"/>
              <a:gd name="connsiteY4" fmla="*/ 1187450 h 1187450"/>
              <a:gd name="connsiteX5" fmla="*/ 523927 w 3486468"/>
              <a:gd name="connsiteY5" fmla="*/ 1096659 h 1187450"/>
              <a:gd name="connsiteX6" fmla="*/ 0 w 3486468"/>
              <a:gd name="connsiteY6" fmla="*/ 1093945 h 1187450"/>
              <a:gd name="connsiteX7" fmla="*/ 22278 w 3486468"/>
              <a:gd name="connsiteY7" fmla="*/ 0 h 118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6468" h="1187450">
                <a:moveTo>
                  <a:pt x="22278" y="0"/>
                </a:moveTo>
                <a:lnTo>
                  <a:pt x="3486468" y="0"/>
                </a:lnTo>
                <a:lnTo>
                  <a:pt x="3486468" y="1096967"/>
                </a:lnTo>
                <a:lnTo>
                  <a:pt x="693501" y="1099374"/>
                </a:lnTo>
                <a:lnTo>
                  <a:pt x="523928" y="1187450"/>
                </a:lnTo>
                <a:cubicBezTo>
                  <a:pt x="523928" y="1157186"/>
                  <a:pt x="523927" y="1126923"/>
                  <a:pt x="523927" y="1096659"/>
                </a:cubicBezTo>
                <a:lnTo>
                  <a:pt x="0" y="1093945"/>
                </a:lnTo>
                <a:lnTo>
                  <a:pt x="22278" y="0"/>
                </a:lnTo>
                <a:close/>
              </a:path>
            </a:pathLst>
          </a:custGeom>
          <a:noFill/>
          <a:ln w="12700">
            <a:solidFill>
              <a:schemeClr val="accent5"/>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rtl="0"/>
            <a:endParaRPr lang="en-US" dirty="0">
              <a:solidFill>
                <a:srgbClr val="000000"/>
              </a:solidFill>
              <a:latin typeface="Arial" panose="020B0604020202020204" pitchFamily="34" charset="0"/>
            </a:endParaRPr>
          </a:p>
        </p:txBody>
      </p:sp>
      <p:sp>
        <p:nvSpPr>
          <p:cNvPr id="16" name="Title 8"/>
          <p:cNvSpPr>
            <a:spLocks noGrp="1"/>
          </p:cNvSpPr>
          <p:nvPr>
            <p:ph type="title"/>
          </p:nvPr>
        </p:nvSpPr>
        <p:spPr>
          <a:xfrm>
            <a:off x="273050" y="683683"/>
            <a:ext cx="4800600" cy="698500"/>
          </a:xfrm>
          <a:prstGeom prst="rect">
            <a:avLst/>
          </a:prstGeom>
        </p:spPr>
        <p:txBody>
          <a:bodyPr vert="horz"/>
          <a:lstStyle>
            <a:lvl1pPr algn="l">
              <a:defRPr sz="2400">
                <a:solidFill>
                  <a:schemeClr val="bg1"/>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17" name="Text Placeholder 27"/>
          <p:cNvSpPr>
            <a:spLocks noGrp="1"/>
          </p:cNvSpPr>
          <p:nvPr>
            <p:ph type="body" sz="quarter" idx="31" hasCustomPrompt="1"/>
          </p:nvPr>
        </p:nvSpPr>
        <p:spPr>
          <a:xfrm>
            <a:off x="273050" y="1183119"/>
            <a:ext cx="4800600" cy="381065"/>
          </a:xfrm>
          <a:prstGeom prst="rect">
            <a:avLst/>
          </a:prstGeom>
        </p:spPr>
        <p:txBody>
          <a:bodyPr vert="horz"/>
          <a:lstStyle>
            <a:lvl1pPr marL="0" indent="0" algn="l">
              <a:buNone/>
              <a:defRPr sz="900" baseline="0">
                <a:solidFill>
                  <a:srgbClr val="FFFFFF">
                    <a:alpha val="70000"/>
                  </a:srgb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1235452215"/>
      </p:ext>
    </p:extLst>
  </p:cSld>
  <p:clrMapOvr>
    <a:masterClrMapping/>
  </p:clrMapOvr>
  <p:timing>
    <p:tnLst>
      <p:par>
        <p:cTn id="1" dur="indefinite" restart="never" nodeType="tmRoot"/>
      </p:par>
    </p:tnLst>
  </p:timing>
</p:sldLayout>
</file>

<file path=ppt/slideLayouts/slideLayout363.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 y="0"/>
            <a:ext cx="9144000" cy="6858000"/>
          </a:xfrm>
        </p:spPr>
        <p:txBody>
          <a:bodyPr/>
          <a:lstStyle/>
          <a:p>
            <a:endParaRPr lang="en-US"/>
          </a:p>
        </p:txBody>
      </p:sp>
    </p:spTree>
    <p:extLst>
      <p:ext uri="{BB962C8B-B14F-4D97-AF65-F5344CB8AC3E}">
        <p14:creationId xmlns:p14="http://schemas.microsoft.com/office/powerpoint/2010/main" val="4194913322"/>
      </p:ext>
    </p:extLst>
  </p:cSld>
  <p:clrMapOvr>
    <a:masterClrMapping/>
  </p:clrMapOvr>
  <p:timing>
    <p:tnLst>
      <p:par>
        <p:cTn id="1" dur="indefinite" restart="never" nodeType="tmRoot"/>
      </p:par>
    </p:tnLst>
  </p:timing>
</p:sldLayout>
</file>

<file path=ppt/slideLayouts/slideLayout364.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1048106910"/>
      </p:ext>
    </p:extLst>
  </p:cSld>
  <p:clrMapOvr>
    <a:masterClrMapping/>
  </p:clrMapOvr>
  <p:timing>
    <p:tnLst>
      <p:par>
        <p:cTn id="1" dur="indefinite" restart="never" nodeType="tmRoot"/>
      </p:par>
    </p:tnLst>
  </p:timing>
  <p:hf hdr="0" ftr="0" dt="0"/>
</p:sldLayout>
</file>

<file path=ppt/slideLayouts/slideLayout365.xml><?xml version="1.0" encoding="utf-8"?>
<p:sldLayout xmlns:a="http://schemas.openxmlformats.org/drawingml/2006/main" xmlns:r="http://schemas.openxmlformats.org/officeDocument/2006/relationships" xmlns:p="http://schemas.openxmlformats.org/presentationml/2006/main" userDrawn="1">
  <p:cSld name="30">
    <p:spTree>
      <p:nvGrpSpPr>
        <p:cNvPr id="1" name=""/>
        <p:cNvGrpSpPr/>
        <p:nvPr/>
      </p:nvGrpSpPr>
      <p:grpSpPr>
        <a:xfrm>
          <a:off x="0" y="0"/>
          <a:ext cx="0" cy="0"/>
          <a:chOff x="0" y="0"/>
          <a:chExt cx="0" cy="0"/>
        </a:xfrm>
      </p:grpSpPr>
      <p:sp>
        <p:nvSpPr>
          <p:cNvPr id="7"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8" name="Text Placeholder 27"/>
          <p:cNvSpPr>
            <a:spLocks noGrp="1"/>
          </p:cNvSpPr>
          <p:nvPr>
            <p:ph type="body" sz="quarter" idx="26"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
        <p:nvSpPr>
          <p:cNvPr id="9" name="그림 개체 틀 8"/>
          <p:cNvSpPr>
            <a:spLocks noGrp="1"/>
          </p:cNvSpPr>
          <p:nvPr>
            <p:ph type="pic" sz="quarter" idx="10" hasCustomPrompt="1"/>
          </p:nvPr>
        </p:nvSpPr>
        <p:spPr>
          <a:xfrm>
            <a:off x="670546" y="4177568"/>
            <a:ext cx="809290" cy="809290"/>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10" name="그림 개체 틀 8"/>
          <p:cNvSpPr>
            <a:spLocks noGrp="1"/>
          </p:cNvSpPr>
          <p:nvPr>
            <p:ph type="pic" sz="quarter" idx="27" hasCustomPrompt="1"/>
          </p:nvPr>
        </p:nvSpPr>
        <p:spPr>
          <a:xfrm>
            <a:off x="3367588" y="4177568"/>
            <a:ext cx="809290" cy="809290"/>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11" name="그림 개체 틀 8"/>
          <p:cNvSpPr>
            <a:spLocks noGrp="1"/>
          </p:cNvSpPr>
          <p:nvPr>
            <p:ph type="pic" sz="quarter" idx="28" hasCustomPrompt="1"/>
          </p:nvPr>
        </p:nvSpPr>
        <p:spPr>
          <a:xfrm>
            <a:off x="6064630" y="4177568"/>
            <a:ext cx="809290" cy="809290"/>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Tree>
    <p:extLst>
      <p:ext uri="{BB962C8B-B14F-4D97-AF65-F5344CB8AC3E}">
        <p14:creationId xmlns:p14="http://schemas.microsoft.com/office/powerpoint/2010/main" val="2427315249"/>
      </p:ext>
    </p:extLst>
  </p:cSld>
  <p:clrMapOvr>
    <a:masterClrMapping/>
  </p:clrMapOvr>
  <p:timing>
    <p:tnLst>
      <p:par>
        <p:cTn id="1" dur="indefinite" restart="never" nodeType="tmRoot"/>
      </p:par>
    </p:tnLst>
  </p:timing>
</p:sldLayout>
</file>

<file path=ppt/slideLayouts/slideLayout366.xml><?xml version="1.0" encoding="utf-8"?>
<p:sldLayout xmlns:a="http://schemas.openxmlformats.org/drawingml/2006/main" xmlns:r="http://schemas.openxmlformats.org/officeDocument/2006/relationships" xmlns:p="http://schemas.openxmlformats.org/presentationml/2006/main" userDrawn="1">
  <p:cSld name="27">
    <p:spTree>
      <p:nvGrpSpPr>
        <p:cNvPr id="1" name=""/>
        <p:cNvGrpSpPr/>
        <p:nvPr/>
      </p:nvGrpSpPr>
      <p:grpSpPr>
        <a:xfrm>
          <a:off x="0" y="0"/>
          <a:ext cx="0" cy="0"/>
          <a:chOff x="0" y="0"/>
          <a:chExt cx="0" cy="0"/>
        </a:xfrm>
      </p:grpSpPr>
      <p:sp>
        <p:nvSpPr>
          <p:cNvPr id="11" name="Picture Placeholder 2"/>
          <p:cNvSpPr>
            <a:spLocks noGrp="1"/>
          </p:cNvSpPr>
          <p:nvPr>
            <p:ph type="pic" sz="quarter" idx="23"/>
          </p:nvPr>
        </p:nvSpPr>
        <p:spPr>
          <a:xfrm>
            <a:off x="0" y="1"/>
            <a:ext cx="9144000" cy="4816549"/>
          </a:xfrm>
          <a:prstGeom prst="rect">
            <a:avLst/>
          </a:prstGeom>
        </p:spPr>
        <p:txBody>
          <a:bodyPr anchor="t"/>
          <a:lstStyle>
            <a:lvl1pPr marL="0" indent="0" algn="ctr">
              <a:buNone/>
              <a:defRPr sz="1800">
                <a:solidFill>
                  <a:schemeClr val="bg1">
                    <a:lumMod val="75000"/>
                  </a:schemeClr>
                </a:solidFill>
              </a:defRPr>
            </a:lvl1pPr>
          </a:lstStyle>
          <a:p>
            <a:endParaRPr lang="id-ID"/>
          </a:p>
        </p:txBody>
      </p:sp>
    </p:spTree>
    <p:extLst>
      <p:ext uri="{BB962C8B-B14F-4D97-AF65-F5344CB8AC3E}">
        <p14:creationId xmlns:p14="http://schemas.microsoft.com/office/powerpoint/2010/main" val="4206206002"/>
      </p:ext>
    </p:extLst>
  </p:cSld>
  <p:clrMapOvr>
    <a:masterClrMapping/>
  </p:clrMapOvr>
  <p:timing>
    <p:tnLst>
      <p:par>
        <p:cTn id="1" dur="indefinite" restart="never" nodeType="tmRoot"/>
      </p:par>
    </p:tnLst>
  </p:timing>
</p:sldLayout>
</file>

<file path=ppt/slideLayouts/slideLayout367.xml><?xml version="1.0" encoding="utf-8"?>
<p:sldLayout xmlns:a="http://schemas.openxmlformats.org/drawingml/2006/main" xmlns:r="http://schemas.openxmlformats.org/officeDocument/2006/relationships" xmlns:p="http://schemas.openxmlformats.org/presentationml/2006/main" userDrawn="1">
  <p:cSld name="27_Title Slide">
    <p:spTree>
      <p:nvGrpSpPr>
        <p:cNvPr id="1" name=""/>
        <p:cNvGrpSpPr/>
        <p:nvPr/>
      </p:nvGrpSpPr>
      <p:grpSpPr>
        <a:xfrm>
          <a:off x="0" y="0"/>
          <a:ext cx="0" cy="0"/>
          <a:chOff x="0" y="0"/>
          <a:chExt cx="0" cy="0"/>
        </a:xfrm>
      </p:grpSpPr>
      <p:sp>
        <p:nvSpPr>
          <p:cNvPr id="10" name="Picture Placeholder 3"/>
          <p:cNvSpPr>
            <a:spLocks noGrp="1"/>
          </p:cNvSpPr>
          <p:nvPr>
            <p:ph type="pic" sz="quarter" idx="11"/>
          </p:nvPr>
        </p:nvSpPr>
        <p:spPr>
          <a:xfrm>
            <a:off x="3949734" y="3164631"/>
            <a:ext cx="5114993" cy="4020519"/>
          </a:xfrm>
          <a:prstGeom prst="rect">
            <a:avLst/>
          </a:prstGeom>
        </p:spPr>
        <p:txBody>
          <a:bodyPr>
            <a:normAutofit/>
          </a:bodyPr>
          <a:lstStyle>
            <a:lvl1pPr>
              <a:defRPr sz="1400">
                <a:solidFill>
                  <a:schemeClr val="accent2"/>
                </a:solidFill>
              </a:defRPr>
            </a:lvl1pPr>
          </a:lstStyle>
          <a:p>
            <a:endParaRPr lang="id-ID" dirty="0"/>
          </a:p>
        </p:txBody>
      </p:sp>
      <p:sp>
        <p:nvSpPr>
          <p:cNvPr id="12"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13"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3405729741"/>
      </p:ext>
    </p:extLst>
  </p:cSld>
  <p:clrMapOvr>
    <a:masterClrMapping/>
  </p:clrMapOvr>
  <p:timing>
    <p:tnLst>
      <p:par>
        <p:cTn id="1" dur="indefinite" restart="never" nodeType="tmRoot"/>
      </p:par>
    </p:tnLst>
  </p:timing>
</p:sldLayout>
</file>

<file path=ppt/slideLayouts/slideLayout368.xml><?xml version="1.0" encoding="utf-8"?>
<p:sldLayout xmlns:a="http://schemas.openxmlformats.org/drawingml/2006/main" xmlns:r="http://schemas.openxmlformats.org/officeDocument/2006/relationships" xmlns:p="http://schemas.openxmlformats.org/presentationml/2006/main" userDrawn="1">
  <p:cSld name="31">
    <p:spTree>
      <p:nvGrpSpPr>
        <p:cNvPr id="1" name=""/>
        <p:cNvGrpSpPr/>
        <p:nvPr/>
      </p:nvGrpSpPr>
      <p:grpSpPr>
        <a:xfrm>
          <a:off x="0" y="0"/>
          <a:ext cx="0" cy="0"/>
          <a:chOff x="0" y="0"/>
          <a:chExt cx="0" cy="0"/>
        </a:xfrm>
      </p:grpSpPr>
      <p:sp>
        <p:nvSpPr>
          <p:cNvPr id="9" name="Picture Placeholder 2"/>
          <p:cNvSpPr>
            <a:spLocks noGrp="1"/>
          </p:cNvSpPr>
          <p:nvPr>
            <p:ph type="pic" sz="quarter" idx="22"/>
          </p:nvPr>
        </p:nvSpPr>
        <p:spPr>
          <a:xfrm>
            <a:off x="5727961" y="2159623"/>
            <a:ext cx="1902068" cy="3391932"/>
          </a:xfrm>
          <a:prstGeom prst="rect">
            <a:avLst/>
          </a:prstGeom>
        </p:spPr>
        <p:txBody>
          <a:bodyPr anchor="t"/>
          <a:lstStyle>
            <a:lvl1pPr marL="0" indent="0" algn="ctr">
              <a:buNone/>
              <a:defRPr sz="1500">
                <a:solidFill>
                  <a:schemeClr val="bg1">
                    <a:lumMod val="75000"/>
                  </a:schemeClr>
                </a:solidFill>
              </a:defRPr>
            </a:lvl1pPr>
          </a:lstStyle>
          <a:p>
            <a:endParaRPr lang="id-ID" dirty="0"/>
          </a:p>
        </p:txBody>
      </p:sp>
      <p:sp>
        <p:nvSpPr>
          <p:cNvPr id="5"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6"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1397535334"/>
      </p:ext>
    </p:extLst>
  </p:cSld>
  <p:clrMapOvr>
    <a:masterClrMapping/>
  </p:clrMapOvr>
  <p:timing>
    <p:tnLst>
      <p:par>
        <p:cTn id="1" dur="indefinite" restart="never" nodeType="tmRoot"/>
      </p:par>
    </p:tnLst>
  </p:timing>
</p:sldLayout>
</file>

<file path=ppt/slideLayouts/slideLayout369.xml><?xml version="1.0" encoding="utf-8"?>
<p:sldLayout xmlns:a="http://schemas.openxmlformats.org/drawingml/2006/main" xmlns:r="http://schemas.openxmlformats.org/officeDocument/2006/relationships" xmlns:p="http://schemas.openxmlformats.org/presentationml/2006/main" userDrawn="1">
  <p:cSld name="1_Sample clean page">
    <p:spTree>
      <p:nvGrpSpPr>
        <p:cNvPr id="1" name=""/>
        <p:cNvGrpSpPr/>
        <p:nvPr/>
      </p:nvGrpSpPr>
      <p:grpSpPr>
        <a:xfrm>
          <a:off x="0" y="0"/>
          <a:ext cx="0" cy="0"/>
          <a:chOff x="0" y="0"/>
          <a:chExt cx="0" cy="0"/>
        </a:xfrm>
      </p:grpSpPr>
      <p:sp>
        <p:nvSpPr>
          <p:cNvPr id="2" name="Rectangle 1"/>
          <p:cNvSpPr/>
          <p:nvPr userDrawn="1"/>
        </p:nvSpPr>
        <p:spPr>
          <a:xfrm>
            <a:off x="0" y="1"/>
            <a:ext cx="9144000" cy="4834467"/>
          </a:xfrm>
          <a:prstGeom prst="rect">
            <a:avLst/>
          </a:prstGeom>
          <a:solidFill>
            <a:schemeClr val="accent3">
              <a:lumMod val="50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dirty="0">
              <a:solidFill>
                <a:srgbClr val="000000"/>
              </a:solidFill>
              <a:latin typeface="Arial" panose="020B0604020202020204" pitchFamily="34" charset="0"/>
            </a:endParaRPr>
          </a:p>
        </p:txBody>
      </p:sp>
      <p:sp>
        <p:nvSpPr>
          <p:cNvPr id="17" name="Title 8"/>
          <p:cNvSpPr>
            <a:spLocks noGrp="1"/>
          </p:cNvSpPr>
          <p:nvPr>
            <p:ph type="title"/>
          </p:nvPr>
        </p:nvSpPr>
        <p:spPr>
          <a:xfrm>
            <a:off x="273050" y="683683"/>
            <a:ext cx="4800600" cy="698500"/>
          </a:xfrm>
          <a:prstGeom prst="rect">
            <a:avLst/>
          </a:prstGeom>
        </p:spPr>
        <p:txBody>
          <a:bodyPr vert="horz"/>
          <a:lstStyle>
            <a:lvl1pPr algn="l">
              <a:defRPr sz="2400">
                <a:solidFill>
                  <a:schemeClr val="bg1"/>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48" name="Text Placeholder 27"/>
          <p:cNvSpPr>
            <a:spLocks noGrp="1"/>
          </p:cNvSpPr>
          <p:nvPr>
            <p:ph type="body" sz="quarter" idx="25" hasCustomPrompt="1"/>
          </p:nvPr>
        </p:nvSpPr>
        <p:spPr>
          <a:xfrm>
            <a:off x="273050" y="1253459"/>
            <a:ext cx="4800600" cy="381065"/>
          </a:xfrm>
          <a:prstGeom prst="rect">
            <a:avLst/>
          </a:prstGeom>
        </p:spPr>
        <p:txBody>
          <a:bodyPr vert="horz"/>
          <a:lstStyle>
            <a:lvl1pPr marL="0" indent="0" algn="l">
              <a:buNone/>
              <a:defRPr sz="900" baseline="0">
                <a:solidFill>
                  <a:srgbClr val="FFFFFF">
                    <a:alpha val="70000"/>
                  </a:srgb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
        <p:nvSpPr>
          <p:cNvPr id="4" name="Picture Placeholder 3"/>
          <p:cNvSpPr>
            <a:spLocks noGrp="1"/>
          </p:cNvSpPr>
          <p:nvPr>
            <p:ph type="pic" sz="quarter" idx="26"/>
          </p:nvPr>
        </p:nvSpPr>
        <p:spPr>
          <a:xfrm>
            <a:off x="3689748" y="1304925"/>
            <a:ext cx="1878806" cy="4421188"/>
          </a:xfrm>
        </p:spPr>
        <p:txBody>
          <a:bodyPr anchor="ctr">
            <a:normAutofit/>
          </a:bodyPr>
          <a:lstStyle>
            <a:lvl1pPr algn="ctr">
              <a:defRPr sz="900"/>
            </a:lvl1pPr>
          </a:lstStyle>
          <a:p>
            <a:endParaRPr lang="en-US"/>
          </a:p>
        </p:txBody>
      </p:sp>
    </p:spTree>
    <p:extLst>
      <p:ext uri="{BB962C8B-B14F-4D97-AF65-F5344CB8AC3E}">
        <p14:creationId xmlns:p14="http://schemas.microsoft.com/office/powerpoint/2010/main" val="3671265462"/>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Our Working Type 2">
    <p:spTree>
      <p:nvGrpSpPr>
        <p:cNvPr id="1" name=""/>
        <p:cNvGrpSpPr/>
        <p:nvPr/>
      </p:nvGrpSpPr>
      <p:grpSpPr>
        <a:xfrm>
          <a:off x="0" y="0"/>
          <a:ext cx="0" cy="0"/>
          <a:chOff x="0" y="0"/>
          <a:chExt cx="0" cy="0"/>
        </a:xfrm>
      </p:grpSpPr>
      <p:sp>
        <p:nvSpPr>
          <p:cNvPr id="3" name="Picture Placeholder 6"/>
          <p:cNvSpPr>
            <a:spLocks noGrp="1"/>
          </p:cNvSpPr>
          <p:nvPr>
            <p:ph type="pic" sz="quarter" idx="16" hasCustomPrompt="1"/>
          </p:nvPr>
        </p:nvSpPr>
        <p:spPr>
          <a:xfrm>
            <a:off x="6351" y="1727201"/>
            <a:ext cx="4570186" cy="4615696"/>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4" name="Picture Placeholder 6"/>
          <p:cNvSpPr>
            <a:spLocks noGrp="1"/>
          </p:cNvSpPr>
          <p:nvPr>
            <p:ph type="pic" sz="quarter" idx="19" hasCustomPrompt="1"/>
          </p:nvPr>
        </p:nvSpPr>
        <p:spPr>
          <a:xfrm>
            <a:off x="4576538" y="1727201"/>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5" name="Picture Placeholder 6"/>
          <p:cNvSpPr>
            <a:spLocks noGrp="1"/>
          </p:cNvSpPr>
          <p:nvPr>
            <p:ph type="pic" sz="quarter" idx="20" hasCustomPrompt="1"/>
          </p:nvPr>
        </p:nvSpPr>
        <p:spPr>
          <a:xfrm>
            <a:off x="6099934" y="1727201"/>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6" name="Picture Placeholder 6"/>
          <p:cNvSpPr>
            <a:spLocks noGrp="1"/>
          </p:cNvSpPr>
          <p:nvPr>
            <p:ph type="pic" sz="quarter" idx="21" hasCustomPrompt="1"/>
          </p:nvPr>
        </p:nvSpPr>
        <p:spPr>
          <a:xfrm>
            <a:off x="7623330" y="1727201"/>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7" name="Picture Placeholder 6"/>
          <p:cNvSpPr>
            <a:spLocks noGrp="1"/>
          </p:cNvSpPr>
          <p:nvPr>
            <p:ph type="pic" sz="quarter" idx="25" hasCustomPrompt="1"/>
          </p:nvPr>
        </p:nvSpPr>
        <p:spPr>
          <a:xfrm>
            <a:off x="4576538" y="3263201"/>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8" name="Picture Placeholder 6"/>
          <p:cNvSpPr>
            <a:spLocks noGrp="1"/>
          </p:cNvSpPr>
          <p:nvPr>
            <p:ph type="pic" sz="quarter" idx="26" hasCustomPrompt="1"/>
          </p:nvPr>
        </p:nvSpPr>
        <p:spPr>
          <a:xfrm>
            <a:off x="6099934" y="3263201"/>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9" name="Picture Placeholder 6"/>
          <p:cNvSpPr>
            <a:spLocks noGrp="1"/>
          </p:cNvSpPr>
          <p:nvPr>
            <p:ph type="pic" sz="quarter" idx="27" hasCustomPrompt="1"/>
          </p:nvPr>
        </p:nvSpPr>
        <p:spPr>
          <a:xfrm>
            <a:off x="7623330" y="3263201"/>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0" name="Picture Placeholder 6"/>
          <p:cNvSpPr>
            <a:spLocks noGrp="1"/>
          </p:cNvSpPr>
          <p:nvPr>
            <p:ph type="pic" sz="quarter" idx="28" hasCustomPrompt="1"/>
          </p:nvPr>
        </p:nvSpPr>
        <p:spPr>
          <a:xfrm>
            <a:off x="4576538" y="4807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1" name="Picture Placeholder 6"/>
          <p:cNvSpPr>
            <a:spLocks noGrp="1"/>
          </p:cNvSpPr>
          <p:nvPr>
            <p:ph type="pic" sz="quarter" idx="29" hasCustomPrompt="1"/>
          </p:nvPr>
        </p:nvSpPr>
        <p:spPr>
          <a:xfrm>
            <a:off x="6099934" y="4807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2" name="Picture Placeholder 6"/>
          <p:cNvSpPr>
            <a:spLocks noGrp="1"/>
          </p:cNvSpPr>
          <p:nvPr>
            <p:ph type="pic" sz="quarter" idx="30" hasCustomPrompt="1"/>
          </p:nvPr>
        </p:nvSpPr>
        <p:spPr>
          <a:xfrm>
            <a:off x="7623330" y="4807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5"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16" name="Text Placeholder 27"/>
          <p:cNvSpPr>
            <a:spLocks noGrp="1"/>
          </p:cNvSpPr>
          <p:nvPr>
            <p:ph type="body" sz="quarter" idx="31"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1025119780"/>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userDrawn="1">
  <p:cSld name="Introduction">
    <p:spTree>
      <p:nvGrpSpPr>
        <p:cNvPr id="1" name=""/>
        <p:cNvGrpSpPr/>
        <p:nvPr/>
      </p:nvGrpSpPr>
      <p:grpSpPr>
        <a:xfrm>
          <a:off x="0" y="0"/>
          <a:ext cx="0" cy="0"/>
          <a:chOff x="0" y="0"/>
          <a:chExt cx="0" cy="0"/>
        </a:xfrm>
      </p:grpSpPr>
      <p:sp>
        <p:nvSpPr>
          <p:cNvPr id="4" name="Rectangle 3"/>
          <p:cNvSpPr/>
          <p:nvPr userDrawn="1"/>
        </p:nvSpPr>
        <p:spPr>
          <a:xfrm>
            <a:off x="0" y="3937000"/>
            <a:ext cx="9144000" cy="2921000"/>
          </a:xfrm>
          <a:prstGeom prst="rect">
            <a:avLst/>
          </a:prstGeom>
          <a:solidFill>
            <a:srgbClr val="1B283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defTabSz="914175" rtl="0"/>
            <a:endParaRPr lang="en-US">
              <a:solidFill>
                <a:prstClr val="white"/>
              </a:solidFill>
            </a:endParaRPr>
          </a:p>
        </p:txBody>
      </p:sp>
      <p:sp>
        <p:nvSpPr>
          <p:cNvPr id="6" name="Picture Placeholder 5"/>
          <p:cNvSpPr>
            <a:spLocks noGrp="1"/>
          </p:cNvSpPr>
          <p:nvPr>
            <p:ph type="pic" sz="quarter" idx="10" hasCustomPrompt="1"/>
          </p:nvPr>
        </p:nvSpPr>
        <p:spPr>
          <a:xfrm>
            <a:off x="0" y="0"/>
            <a:ext cx="9144000" cy="3937000"/>
          </a:xfrm>
          <a:prstGeom prst="rect">
            <a:avLst/>
          </a:prstGeom>
        </p:spPr>
        <p:txBody>
          <a:bodyPr lIns="91422" tIns="45711" rIns="91422" bIns="45711" anchor="ctr"/>
          <a:lstStyle>
            <a:lvl1pPr marL="0" indent="0" algn="ctr">
              <a:buNone/>
              <a:defRPr lang="en-US" sz="800" dirty="0">
                <a:solidFill>
                  <a:schemeClr val="tx1">
                    <a:lumMod val="60000"/>
                    <a:lumOff val="40000"/>
                  </a:schemeClr>
                </a:solidFill>
              </a:defRPr>
            </a:lvl1pPr>
          </a:lstStyle>
          <a:p>
            <a:r>
              <a:rPr lang="en-US" dirty="0" smtClean="0"/>
              <a:t>Insert Image</a:t>
            </a:r>
            <a:endParaRPr lang="en-US" dirty="0"/>
          </a:p>
        </p:txBody>
      </p:sp>
      <p:sp>
        <p:nvSpPr>
          <p:cNvPr id="5" name="Text Placeholder 10"/>
          <p:cNvSpPr>
            <a:spLocks noGrp="1"/>
          </p:cNvSpPr>
          <p:nvPr>
            <p:ph type="body" sz="quarter" idx="14"/>
          </p:nvPr>
        </p:nvSpPr>
        <p:spPr>
          <a:xfrm>
            <a:off x="250031" y="4639050"/>
            <a:ext cx="8178929" cy="280985"/>
          </a:xfrm>
          <a:prstGeom prst="rect">
            <a:avLst/>
          </a:prstGeom>
        </p:spPr>
        <p:txBody>
          <a:bodyPr lIns="0" tIns="0" rIns="0" bIns="0">
            <a:normAutofit/>
          </a:bodyPr>
          <a:lstStyle>
            <a:lvl1pPr marL="0" indent="0" algn="l" defTabSz="685800" rtl="0" eaLnBrk="1" latinLnBrk="0" hangingPunct="1">
              <a:buNone/>
              <a:defRPr lang="id-ID" sz="1050" b="0" kern="1200" dirty="0">
                <a:solidFill>
                  <a:schemeClr val="bg1">
                    <a:lumMod val="65000"/>
                  </a:schemeClr>
                </a:solidFill>
                <a:latin typeface="Source Sans Pro Light" panose="020B0403030403020204" pitchFamily="34" charset="0"/>
                <a:ea typeface="+mn-ea"/>
                <a:cs typeface="+mn-cs"/>
              </a:defRPr>
            </a:lvl1pPr>
          </a:lstStyle>
          <a:p>
            <a:pPr lvl="0"/>
            <a:endParaRPr lang="id-ID" dirty="0"/>
          </a:p>
        </p:txBody>
      </p:sp>
      <p:sp>
        <p:nvSpPr>
          <p:cNvPr id="7" name="Text Placeholder 10"/>
          <p:cNvSpPr>
            <a:spLocks noGrp="1"/>
          </p:cNvSpPr>
          <p:nvPr>
            <p:ph type="body" sz="quarter" idx="13"/>
          </p:nvPr>
        </p:nvSpPr>
        <p:spPr>
          <a:xfrm>
            <a:off x="250032" y="4194549"/>
            <a:ext cx="8178929" cy="444500"/>
          </a:xfrm>
          <a:prstGeom prst="rect">
            <a:avLst/>
          </a:prstGeom>
        </p:spPr>
        <p:txBody>
          <a:bodyPr lIns="0" tIns="0" rIns="0" bIns="0">
            <a:noAutofit/>
          </a:bodyPr>
          <a:lstStyle>
            <a:lvl1pPr marL="0" indent="0" algn="l" defTabSz="457082" rtl="0" eaLnBrk="1" latinLnBrk="0" hangingPunct="1">
              <a:spcBef>
                <a:spcPct val="20000"/>
              </a:spcBef>
              <a:buFont typeface="Arial"/>
              <a:buNone/>
              <a:defRPr lang="id-ID" sz="2100" b="0" kern="1200" dirty="0">
                <a:solidFill>
                  <a:schemeClr val="tx1">
                    <a:lumMod val="65000"/>
                    <a:lumOff val="35000"/>
                  </a:schemeClr>
                </a:solidFill>
                <a:latin typeface="Source Sans Pro" panose="020B0503030403020204" pitchFamily="34" charset="0"/>
                <a:ea typeface="Segoe UI" panose="020B0502040204020203" pitchFamily="34" charset="0"/>
                <a:cs typeface="Segoe UI Semilight" panose="020B0402040204020203" pitchFamily="34" charset="0"/>
              </a:defRPr>
            </a:lvl1pPr>
          </a:lstStyle>
          <a:p>
            <a:pPr lvl="0"/>
            <a:endParaRPr lang="id-ID" dirty="0"/>
          </a:p>
        </p:txBody>
      </p:sp>
    </p:spTree>
    <p:extLst>
      <p:ext uri="{BB962C8B-B14F-4D97-AF65-F5344CB8AC3E}">
        <p14:creationId xmlns:p14="http://schemas.microsoft.com/office/powerpoint/2010/main" val="1171044298"/>
      </p:ext>
    </p:extLst>
  </p:cSld>
  <p:clrMapOvr>
    <a:masterClrMapping/>
  </p:clrMapOvr>
  <p:timing>
    <p:tnLst>
      <p:par>
        <p:cTn id="1" dur="indefinite" restart="never" nodeType="tmRoot"/>
      </p:par>
    </p:tnLst>
  </p:timing>
</p:sldLayout>
</file>

<file path=ppt/slideLayouts/slideLayout371.xml><?xml version="1.0" encoding="utf-8"?>
<p:sldLayout xmlns:a="http://schemas.openxmlformats.org/drawingml/2006/main" xmlns:r="http://schemas.openxmlformats.org/officeDocument/2006/relationships" xmlns:p="http://schemas.openxmlformats.org/presentationml/2006/main" userDrawn="1">
  <p:cSld name="1_35">
    <p:spTree>
      <p:nvGrpSpPr>
        <p:cNvPr id="1" name=""/>
        <p:cNvGrpSpPr/>
        <p:nvPr/>
      </p:nvGrpSpPr>
      <p:grpSpPr>
        <a:xfrm>
          <a:off x="0" y="0"/>
          <a:ext cx="0" cy="0"/>
          <a:chOff x="0" y="0"/>
          <a:chExt cx="0" cy="0"/>
        </a:xfrm>
      </p:grpSpPr>
      <p:sp>
        <p:nvSpPr>
          <p:cNvPr id="11" name="Picture Placeholder 2"/>
          <p:cNvSpPr>
            <a:spLocks noGrp="1"/>
          </p:cNvSpPr>
          <p:nvPr>
            <p:ph type="pic" sz="quarter" idx="23"/>
          </p:nvPr>
        </p:nvSpPr>
        <p:spPr>
          <a:xfrm>
            <a:off x="0" y="1"/>
            <a:ext cx="9144000" cy="4816549"/>
          </a:xfrm>
          <a:prstGeom prst="rect">
            <a:avLst/>
          </a:prstGeom>
        </p:spPr>
        <p:txBody>
          <a:bodyPr anchor="t"/>
          <a:lstStyle>
            <a:lvl1pPr marL="0" indent="0" algn="ctr">
              <a:buNone/>
              <a:defRPr sz="1800">
                <a:solidFill>
                  <a:schemeClr val="bg1">
                    <a:lumMod val="75000"/>
                  </a:schemeClr>
                </a:solidFill>
              </a:defRPr>
            </a:lvl1pPr>
          </a:lstStyle>
          <a:p>
            <a:endParaRPr lang="id-ID"/>
          </a:p>
        </p:txBody>
      </p:sp>
      <p:sp>
        <p:nvSpPr>
          <p:cNvPr id="17" name="Picture Placeholder 2"/>
          <p:cNvSpPr>
            <a:spLocks noGrp="1"/>
          </p:cNvSpPr>
          <p:nvPr>
            <p:ph type="pic" sz="quarter" idx="22"/>
          </p:nvPr>
        </p:nvSpPr>
        <p:spPr>
          <a:xfrm>
            <a:off x="3508631" y="1992323"/>
            <a:ext cx="1129658" cy="2658787"/>
          </a:xfrm>
          <a:prstGeom prst="rect">
            <a:avLst/>
          </a:prstGeom>
        </p:spPr>
        <p:txBody>
          <a:bodyPr anchor="t"/>
          <a:lstStyle>
            <a:lvl1pPr marL="0" indent="0" algn="ctr">
              <a:buNone/>
              <a:defRPr sz="1800">
                <a:solidFill>
                  <a:schemeClr val="bg1">
                    <a:lumMod val="75000"/>
                  </a:schemeClr>
                </a:solidFill>
              </a:defRPr>
            </a:lvl1pPr>
          </a:lstStyle>
          <a:p>
            <a:endParaRPr lang="id-ID"/>
          </a:p>
        </p:txBody>
      </p:sp>
      <p:sp>
        <p:nvSpPr>
          <p:cNvPr id="18" name="Picture Placeholder 2"/>
          <p:cNvSpPr>
            <a:spLocks noGrp="1"/>
          </p:cNvSpPr>
          <p:nvPr>
            <p:ph type="pic" sz="quarter" idx="24"/>
          </p:nvPr>
        </p:nvSpPr>
        <p:spPr>
          <a:xfrm>
            <a:off x="4592820" y="2116139"/>
            <a:ext cx="1050157" cy="2471672"/>
          </a:xfrm>
          <a:prstGeom prst="rect">
            <a:avLst/>
          </a:prstGeom>
        </p:spPr>
        <p:txBody>
          <a:bodyPr anchor="t"/>
          <a:lstStyle>
            <a:lvl1pPr marL="0" indent="0" algn="ctr">
              <a:buNone/>
              <a:defRPr sz="1800">
                <a:solidFill>
                  <a:schemeClr val="bg1">
                    <a:lumMod val="75000"/>
                  </a:schemeClr>
                </a:solidFill>
              </a:defRPr>
            </a:lvl1pPr>
          </a:lstStyle>
          <a:p>
            <a:endParaRPr lang="id-ID"/>
          </a:p>
        </p:txBody>
      </p:sp>
      <p:sp>
        <p:nvSpPr>
          <p:cNvPr id="9"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10"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2443539445"/>
      </p:ext>
    </p:extLst>
  </p:cSld>
  <p:clrMapOvr>
    <a:masterClrMapping/>
  </p:clrMapOvr>
  <p:timing>
    <p:tnLst>
      <p:par>
        <p:cTn id="1" dur="indefinite" restart="never" nodeType="tmRoot"/>
      </p:par>
    </p:tnLst>
  </p:timing>
</p:sldLayout>
</file>

<file path=ppt/slideLayouts/slideLayout372.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1358281001"/>
      </p:ext>
    </p:extLst>
  </p:cSld>
  <p:clrMapOvr>
    <a:masterClrMapping/>
  </p:clrMapOvr>
  <p:timing>
    <p:tnLst>
      <p:par>
        <p:cTn id="1" dur="indefinite" restart="never" nodeType="tmRoot"/>
      </p:par>
    </p:tnLst>
  </p:timing>
  <p:hf hdr="0" ftr="0" dt="0"/>
</p:sldLayout>
</file>

<file path=ppt/slideLayouts/slideLayout373.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87199836"/>
      </p:ext>
    </p:extLst>
  </p:cSld>
  <p:clrMapOvr>
    <a:masterClrMapping/>
  </p:clrMapOvr>
  <p:timing>
    <p:tnLst>
      <p:par>
        <p:cTn id="1" dur="indefinite" restart="never" nodeType="tmRoot"/>
      </p:par>
    </p:tnLst>
  </p:timing>
  <p:hf hdr="0" ftr="0" dt="0"/>
</p:sldLayout>
</file>

<file path=ppt/slideLayouts/slideLayout374.xml><?xml version="1.0" encoding="utf-8"?>
<p:sldLayout xmlns:a="http://schemas.openxmlformats.org/drawingml/2006/main" xmlns:r="http://schemas.openxmlformats.org/officeDocument/2006/relationships" xmlns:p="http://schemas.openxmlformats.org/presentationml/2006/main" userDrawn="1">
  <p:cSld name="41">
    <p:spTree>
      <p:nvGrpSpPr>
        <p:cNvPr id="1" name=""/>
        <p:cNvGrpSpPr/>
        <p:nvPr/>
      </p:nvGrpSpPr>
      <p:grpSpPr>
        <a:xfrm>
          <a:off x="0" y="0"/>
          <a:ext cx="0" cy="0"/>
          <a:chOff x="0" y="0"/>
          <a:chExt cx="0" cy="0"/>
        </a:xfrm>
      </p:grpSpPr>
      <p:sp>
        <p:nvSpPr>
          <p:cNvPr id="6" name="Picture Placeholder 3"/>
          <p:cNvSpPr>
            <a:spLocks noGrp="1"/>
          </p:cNvSpPr>
          <p:nvPr>
            <p:ph type="pic" sz="quarter" idx="10"/>
          </p:nvPr>
        </p:nvSpPr>
        <p:spPr>
          <a:xfrm>
            <a:off x="0" y="0"/>
            <a:ext cx="1525500" cy="2286000"/>
          </a:xfrm>
          <a:prstGeom prst="rect">
            <a:avLst/>
          </a:prstGeom>
        </p:spPr>
        <p:txBody>
          <a:bodyPr/>
          <a:lstStyle>
            <a:lvl1pPr>
              <a:defRPr sz="1350">
                <a:solidFill>
                  <a:schemeClr val="accent2"/>
                </a:solidFill>
              </a:defRPr>
            </a:lvl1pPr>
          </a:lstStyle>
          <a:p>
            <a:endParaRPr lang="id-ID"/>
          </a:p>
        </p:txBody>
      </p:sp>
      <p:sp>
        <p:nvSpPr>
          <p:cNvPr id="8" name="Picture Placeholder 3"/>
          <p:cNvSpPr>
            <a:spLocks noGrp="1"/>
          </p:cNvSpPr>
          <p:nvPr>
            <p:ph type="pic" sz="quarter" idx="11"/>
          </p:nvPr>
        </p:nvSpPr>
        <p:spPr>
          <a:xfrm>
            <a:off x="0" y="2286000"/>
            <a:ext cx="1525500" cy="2286000"/>
          </a:xfrm>
          <a:prstGeom prst="rect">
            <a:avLst/>
          </a:prstGeom>
        </p:spPr>
        <p:txBody>
          <a:bodyPr/>
          <a:lstStyle>
            <a:lvl1pPr>
              <a:defRPr sz="1350">
                <a:solidFill>
                  <a:schemeClr val="accent2"/>
                </a:solidFill>
              </a:defRPr>
            </a:lvl1pPr>
          </a:lstStyle>
          <a:p>
            <a:endParaRPr lang="id-ID"/>
          </a:p>
        </p:txBody>
      </p:sp>
      <p:sp>
        <p:nvSpPr>
          <p:cNvPr id="9" name="Picture Placeholder 3"/>
          <p:cNvSpPr>
            <a:spLocks noGrp="1"/>
          </p:cNvSpPr>
          <p:nvPr>
            <p:ph type="pic" sz="quarter" idx="12"/>
          </p:nvPr>
        </p:nvSpPr>
        <p:spPr>
          <a:xfrm>
            <a:off x="0" y="4572000"/>
            <a:ext cx="1525500" cy="2286000"/>
          </a:xfrm>
          <a:prstGeom prst="rect">
            <a:avLst/>
          </a:prstGeom>
        </p:spPr>
        <p:txBody>
          <a:bodyPr/>
          <a:lstStyle>
            <a:lvl1pPr>
              <a:defRPr sz="1350">
                <a:solidFill>
                  <a:schemeClr val="accent2"/>
                </a:solidFill>
              </a:defRPr>
            </a:lvl1pPr>
          </a:lstStyle>
          <a:p>
            <a:endParaRPr lang="id-ID"/>
          </a:p>
        </p:txBody>
      </p:sp>
      <p:sp>
        <p:nvSpPr>
          <p:cNvPr id="10" name="Picture Placeholder 3"/>
          <p:cNvSpPr>
            <a:spLocks noGrp="1"/>
          </p:cNvSpPr>
          <p:nvPr>
            <p:ph type="pic" sz="quarter" idx="13"/>
          </p:nvPr>
        </p:nvSpPr>
        <p:spPr>
          <a:xfrm>
            <a:off x="1527989" y="0"/>
            <a:ext cx="1525500" cy="2286000"/>
          </a:xfrm>
          <a:prstGeom prst="rect">
            <a:avLst/>
          </a:prstGeom>
        </p:spPr>
        <p:txBody>
          <a:bodyPr/>
          <a:lstStyle>
            <a:lvl1pPr>
              <a:defRPr sz="1350">
                <a:solidFill>
                  <a:schemeClr val="accent2"/>
                </a:solidFill>
              </a:defRPr>
            </a:lvl1pPr>
          </a:lstStyle>
          <a:p>
            <a:endParaRPr lang="id-ID"/>
          </a:p>
        </p:txBody>
      </p:sp>
      <p:sp>
        <p:nvSpPr>
          <p:cNvPr id="12" name="Picture Placeholder 3"/>
          <p:cNvSpPr>
            <a:spLocks noGrp="1"/>
          </p:cNvSpPr>
          <p:nvPr>
            <p:ph type="pic" sz="quarter" idx="14"/>
          </p:nvPr>
        </p:nvSpPr>
        <p:spPr>
          <a:xfrm>
            <a:off x="1527989" y="2286000"/>
            <a:ext cx="1525500" cy="2286000"/>
          </a:xfrm>
          <a:prstGeom prst="rect">
            <a:avLst/>
          </a:prstGeom>
        </p:spPr>
        <p:txBody>
          <a:bodyPr/>
          <a:lstStyle>
            <a:lvl1pPr>
              <a:defRPr sz="1350">
                <a:solidFill>
                  <a:schemeClr val="accent2"/>
                </a:solidFill>
              </a:defRPr>
            </a:lvl1pPr>
          </a:lstStyle>
          <a:p>
            <a:endParaRPr lang="id-ID"/>
          </a:p>
        </p:txBody>
      </p:sp>
      <p:sp>
        <p:nvSpPr>
          <p:cNvPr id="13" name="Picture Placeholder 3"/>
          <p:cNvSpPr>
            <a:spLocks noGrp="1"/>
          </p:cNvSpPr>
          <p:nvPr>
            <p:ph type="pic" sz="quarter" idx="15"/>
          </p:nvPr>
        </p:nvSpPr>
        <p:spPr>
          <a:xfrm>
            <a:off x="1527989" y="4572000"/>
            <a:ext cx="1525500" cy="2286000"/>
          </a:xfrm>
          <a:prstGeom prst="rect">
            <a:avLst/>
          </a:prstGeom>
        </p:spPr>
        <p:txBody>
          <a:bodyPr/>
          <a:lstStyle>
            <a:lvl1pPr>
              <a:defRPr sz="1350">
                <a:solidFill>
                  <a:schemeClr val="accent2"/>
                </a:solidFill>
              </a:defRPr>
            </a:lvl1pPr>
          </a:lstStyle>
          <a:p>
            <a:endParaRPr lang="id-ID"/>
          </a:p>
        </p:txBody>
      </p:sp>
      <p:sp>
        <p:nvSpPr>
          <p:cNvPr id="14" name="Picture Placeholder 3"/>
          <p:cNvSpPr>
            <a:spLocks noGrp="1"/>
          </p:cNvSpPr>
          <p:nvPr>
            <p:ph type="pic" sz="quarter" idx="16"/>
          </p:nvPr>
        </p:nvSpPr>
        <p:spPr>
          <a:xfrm>
            <a:off x="3053489" y="0"/>
            <a:ext cx="1525500" cy="2286000"/>
          </a:xfrm>
          <a:prstGeom prst="rect">
            <a:avLst/>
          </a:prstGeom>
        </p:spPr>
        <p:txBody>
          <a:bodyPr/>
          <a:lstStyle>
            <a:lvl1pPr>
              <a:defRPr sz="1350">
                <a:solidFill>
                  <a:schemeClr val="accent2"/>
                </a:solidFill>
              </a:defRPr>
            </a:lvl1pPr>
          </a:lstStyle>
          <a:p>
            <a:endParaRPr lang="id-ID"/>
          </a:p>
        </p:txBody>
      </p:sp>
      <p:sp>
        <p:nvSpPr>
          <p:cNvPr id="15" name="Picture Placeholder 3"/>
          <p:cNvSpPr>
            <a:spLocks noGrp="1"/>
          </p:cNvSpPr>
          <p:nvPr>
            <p:ph type="pic" sz="quarter" idx="17"/>
          </p:nvPr>
        </p:nvSpPr>
        <p:spPr>
          <a:xfrm>
            <a:off x="3053489" y="2286000"/>
            <a:ext cx="1525500" cy="2286000"/>
          </a:xfrm>
          <a:prstGeom prst="rect">
            <a:avLst/>
          </a:prstGeom>
        </p:spPr>
        <p:txBody>
          <a:bodyPr/>
          <a:lstStyle>
            <a:lvl1pPr>
              <a:defRPr sz="1350">
                <a:solidFill>
                  <a:schemeClr val="accent2"/>
                </a:solidFill>
              </a:defRPr>
            </a:lvl1pPr>
          </a:lstStyle>
          <a:p>
            <a:endParaRPr lang="id-ID"/>
          </a:p>
        </p:txBody>
      </p:sp>
      <p:sp>
        <p:nvSpPr>
          <p:cNvPr id="16" name="Picture Placeholder 3"/>
          <p:cNvSpPr>
            <a:spLocks noGrp="1"/>
          </p:cNvSpPr>
          <p:nvPr>
            <p:ph type="pic" sz="quarter" idx="18"/>
          </p:nvPr>
        </p:nvSpPr>
        <p:spPr>
          <a:xfrm>
            <a:off x="3053489" y="4572000"/>
            <a:ext cx="1525500" cy="2286000"/>
          </a:xfrm>
          <a:prstGeom prst="rect">
            <a:avLst/>
          </a:prstGeom>
        </p:spPr>
        <p:txBody>
          <a:bodyPr/>
          <a:lstStyle>
            <a:lvl1pPr>
              <a:defRPr sz="1350">
                <a:solidFill>
                  <a:schemeClr val="accent2"/>
                </a:solidFill>
              </a:defRPr>
            </a:lvl1pPr>
          </a:lstStyle>
          <a:p>
            <a:endParaRPr lang="id-ID"/>
          </a:p>
        </p:txBody>
      </p:sp>
      <p:sp>
        <p:nvSpPr>
          <p:cNvPr id="17" name="Picture Placeholder 3"/>
          <p:cNvSpPr>
            <a:spLocks noGrp="1"/>
          </p:cNvSpPr>
          <p:nvPr>
            <p:ph type="pic" sz="quarter" idx="19"/>
          </p:nvPr>
        </p:nvSpPr>
        <p:spPr>
          <a:xfrm>
            <a:off x="4581479" y="0"/>
            <a:ext cx="1525500" cy="2286000"/>
          </a:xfrm>
          <a:prstGeom prst="rect">
            <a:avLst/>
          </a:prstGeom>
        </p:spPr>
        <p:txBody>
          <a:bodyPr/>
          <a:lstStyle>
            <a:lvl1pPr>
              <a:defRPr sz="1350">
                <a:solidFill>
                  <a:schemeClr val="accent2"/>
                </a:solidFill>
              </a:defRPr>
            </a:lvl1pPr>
          </a:lstStyle>
          <a:p>
            <a:endParaRPr lang="id-ID"/>
          </a:p>
        </p:txBody>
      </p:sp>
      <p:sp>
        <p:nvSpPr>
          <p:cNvPr id="18" name="Picture Placeholder 3"/>
          <p:cNvSpPr>
            <a:spLocks noGrp="1"/>
          </p:cNvSpPr>
          <p:nvPr>
            <p:ph type="pic" sz="quarter" idx="20"/>
          </p:nvPr>
        </p:nvSpPr>
        <p:spPr>
          <a:xfrm>
            <a:off x="4581479" y="2286000"/>
            <a:ext cx="1525500" cy="2286000"/>
          </a:xfrm>
          <a:prstGeom prst="rect">
            <a:avLst/>
          </a:prstGeom>
        </p:spPr>
        <p:txBody>
          <a:bodyPr/>
          <a:lstStyle>
            <a:lvl1pPr>
              <a:defRPr sz="1350">
                <a:solidFill>
                  <a:schemeClr val="accent2"/>
                </a:solidFill>
              </a:defRPr>
            </a:lvl1pPr>
          </a:lstStyle>
          <a:p>
            <a:endParaRPr lang="id-ID"/>
          </a:p>
        </p:txBody>
      </p:sp>
      <p:sp>
        <p:nvSpPr>
          <p:cNvPr id="19" name="Picture Placeholder 3"/>
          <p:cNvSpPr>
            <a:spLocks noGrp="1"/>
          </p:cNvSpPr>
          <p:nvPr>
            <p:ph type="pic" sz="quarter" idx="21"/>
          </p:nvPr>
        </p:nvSpPr>
        <p:spPr>
          <a:xfrm>
            <a:off x="4581479" y="4572000"/>
            <a:ext cx="1525500" cy="2286000"/>
          </a:xfrm>
          <a:prstGeom prst="rect">
            <a:avLst/>
          </a:prstGeom>
        </p:spPr>
        <p:txBody>
          <a:bodyPr/>
          <a:lstStyle>
            <a:lvl1pPr>
              <a:defRPr sz="1350">
                <a:solidFill>
                  <a:schemeClr val="accent2"/>
                </a:solidFill>
              </a:defRPr>
            </a:lvl1pPr>
          </a:lstStyle>
          <a:p>
            <a:endParaRPr lang="id-ID"/>
          </a:p>
        </p:txBody>
      </p:sp>
      <p:sp>
        <p:nvSpPr>
          <p:cNvPr id="20" name="Picture Placeholder 3"/>
          <p:cNvSpPr>
            <a:spLocks noGrp="1"/>
          </p:cNvSpPr>
          <p:nvPr>
            <p:ph type="pic" sz="quarter" idx="22"/>
          </p:nvPr>
        </p:nvSpPr>
        <p:spPr>
          <a:xfrm>
            <a:off x="6104489" y="0"/>
            <a:ext cx="1525500" cy="2286000"/>
          </a:xfrm>
          <a:prstGeom prst="rect">
            <a:avLst/>
          </a:prstGeom>
        </p:spPr>
        <p:txBody>
          <a:bodyPr/>
          <a:lstStyle>
            <a:lvl1pPr>
              <a:defRPr sz="1350">
                <a:solidFill>
                  <a:schemeClr val="accent2"/>
                </a:solidFill>
              </a:defRPr>
            </a:lvl1pPr>
          </a:lstStyle>
          <a:p>
            <a:endParaRPr lang="id-ID"/>
          </a:p>
        </p:txBody>
      </p:sp>
      <p:sp>
        <p:nvSpPr>
          <p:cNvPr id="21" name="Picture Placeholder 3"/>
          <p:cNvSpPr>
            <a:spLocks noGrp="1"/>
          </p:cNvSpPr>
          <p:nvPr>
            <p:ph type="pic" sz="quarter" idx="23"/>
          </p:nvPr>
        </p:nvSpPr>
        <p:spPr>
          <a:xfrm>
            <a:off x="6104489" y="2286000"/>
            <a:ext cx="1525500" cy="2286000"/>
          </a:xfrm>
          <a:prstGeom prst="rect">
            <a:avLst/>
          </a:prstGeom>
        </p:spPr>
        <p:txBody>
          <a:bodyPr/>
          <a:lstStyle>
            <a:lvl1pPr>
              <a:defRPr sz="1350">
                <a:solidFill>
                  <a:schemeClr val="accent2"/>
                </a:solidFill>
              </a:defRPr>
            </a:lvl1pPr>
          </a:lstStyle>
          <a:p>
            <a:endParaRPr lang="id-ID"/>
          </a:p>
        </p:txBody>
      </p:sp>
      <p:sp>
        <p:nvSpPr>
          <p:cNvPr id="22" name="Picture Placeholder 3"/>
          <p:cNvSpPr>
            <a:spLocks noGrp="1"/>
          </p:cNvSpPr>
          <p:nvPr>
            <p:ph type="pic" sz="quarter" idx="24"/>
          </p:nvPr>
        </p:nvSpPr>
        <p:spPr>
          <a:xfrm>
            <a:off x="6104489" y="4572000"/>
            <a:ext cx="1525500" cy="2286000"/>
          </a:xfrm>
          <a:prstGeom prst="rect">
            <a:avLst/>
          </a:prstGeom>
        </p:spPr>
        <p:txBody>
          <a:bodyPr/>
          <a:lstStyle>
            <a:lvl1pPr>
              <a:defRPr sz="1350">
                <a:solidFill>
                  <a:schemeClr val="accent2"/>
                </a:solidFill>
              </a:defRPr>
            </a:lvl1pPr>
          </a:lstStyle>
          <a:p>
            <a:endParaRPr lang="id-ID"/>
          </a:p>
        </p:txBody>
      </p:sp>
      <p:sp>
        <p:nvSpPr>
          <p:cNvPr id="23" name="Picture Placeholder 3"/>
          <p:cNvSpPr>
            <a:spLocks noGrp="1"/>
          </p:cNvSpPr>
          <p:nvPr>
            <p:ph type="pic" sz="quarter" idx="25"/>
          </p:nvPr>
        </p:nvSpPr>
        <p:spPr>
          <a:xfrm>
            <a:off x="7632479" y="0"/>
            <a:ext cx="1525500" cy="2286000"/>
          </a:xfrm>
          <a:prstGeom prst="rect">
            <a:avLst/>
          </a:prstGeom>
        </p:spPr>
        <p:txBody>
          <a:bodyPr/>
          <a:lstStyle>
            <a:lvl1pPr>
              <a:defRPr sz="1350">
                <a:solidFill>
                  <a:schemeClr val="accent2"/>
                </a:solidFill>
              </a:defRPr>
            </a:lvl1pPr>
          </a:lstStyle>
          <a:p>
            <a:endParaRPr lang="id-ID"/>
          </a:p>
        </p:txBody>
      </p:sp>
      <p:sp>
        <p:nvSpPr>
          <p:cNvPr id="24" name="Picture Placeholder 3"/>
          <p:cNvSpPr>
            <a:spLocks noGrp="1"/>
          </p:cNvSpPr>
          <p:nvPr>
            <p:ph type="pic" sz="quarter" idx="26"/>
          </p:nvPr>
        </p:nvSpPr>
        <p:spPr>
          <a:xfrm>
            <a:off x="7632479" y="2286000"/>
            <a:ext cx="1525500" cy="2286000"/>
          </a:xfrm>
          <a:prstGeom prst="rect">
            <a:avLst/>
          </a:prstGeom>
        </p:spPr>
        <p:txBody>
          <a:bodyPr/>
          <a:lstStyle>
            <a:lvl1pPr>
              <a:defRPr sz="1350">
                <a:solidFill>
                  <a:schemeClr val="accent2"/>
                </a:solidFill>
              </a:defRPr>
            </a:lvl1pPr>
          </a:lstStyle>
          <a:p>
            <a:endParaRPr lang="id-ID"/>
          </a:p>
        </p:txBody>
      </p:sp>
      <p:sp>
        <p:nvSpPr>
          <p:cNvPr id="25" name="Picture Placeholder 3"/>
          <p:cNvSpPr>
            <a:spLocks noGrp="1"/>
          </p:cNvSpPr>
          <p:nvPr>
            <p:ph type="pic" sz="quarter" idx="27"/>
          </p:nvPr>
        </p:nvSpPr>
        <p:spPr>
          <a:xfrm>
            <a:off x="7632479" y="4572000"/>
            <a:ext cx="1525500" cy="2286000"/>
          </a:xfrm>
          <a:prstGeom prst="rect">
            <a:avLst/>
          </a:prstGeom>
        </p:spPr>
        <p:txBody>
          <a:bodyPr/>
          <a:lstStyle>
            <a:lvl1pPr>
              <a:defRPr sz="1350">
                <a:solidFill>
                  <a:schemeClr val="accent2"/>
                </a:solidFill>
              </a:defRPr>
            </a:lvl1pPr>
          </a:lstStyle>
          <a:p>
            <a:endParaRPr lang="id-ID"/>
          </a:p>
        </p:txBody>
      </p:sp>
    </p:spTree>
    <p:extLst>
      <p:ext uri="{BB962C8B-B14F-4D97-AF65-F5344CB8AC3E}">
        <p14:creationId xmlns:p14="http://schemas.microsoft.com/office/powerpoint/2010/main" val="132020781"/>
      </p:ext>
    </p:extLst>
  </p:cSld>
  <p:clrMapOvr>
    <a:masterClrMapping/>
  </p:clrMapOvr>
  <p:timing>
    <p:tnLst>
      <p:par>
        <p:cTn id="1" dur="indefinite" restart="never" nodeType="tmRoot"/>
      </p:par>
    </p:tnLst>
  </p:timing>
</p:sldLayout>
</file>

<file path=ppt/slideLayouts/slideLayout375.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18"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19" name="Text Placeholder 27"/>
          <p:cNvSpPr>
            <a:spLocks noGrp="1"/>
          </p:cNvSpPr>
          <p:nvPr>
            <p:ph type="body" sz="quarter" idx="26"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
        <p:nvSpPr>
          <p:cNvPr id="21" name="Picture Placeholder 20"/>
          <p:cNvSpPr>
            <a:spLocks noGrp="1"/>
          </p:cNvSpPr>
          <p:nvPr>
            <p:ph type="pic" sz="quarter" idx="27"/>
          </p:nvPr>
        </p:nvSpPr>
        <p:spPr>
          <a:xfrm>
            <a:off x="733213" y="2063751"/>
            <a:ext cx="1065822" cy="1439863"/>
          </a:xfrm>
        </p:spPr>
        <p:txBody>
          <a:bodyPr>
            <a:normAutofit/>
          </a:bodyPr>
          <a:lstStyle>
            <a:lvl1pPr>
              <a:defRPr sz="900"/>
            </a:lvl1pPr>
          </a:lstStyle>
          <a:p>
            <a:endParaRPr lang="en-US"/>
          </a:p>
        </p:txBody>
      </p:sp>
      <p:sp>
        <p:nvSpPr>
          <p:cNvPr id="22" name="Picture Placeholder 20"/>
          <p:cNvSpPr>
            <a:spLocks noGrp="1"/>
          </p:cNvSpPr>
          <p:nvPr>
            <p:ph type="pic" sz="quarter" idx="28"/>
          </p:nvPr>
        </p:nvSpPr>
        <p:spPr>
          <a:xfrm>
            <a:off x="2046060" y="2063751"/>
            <a:ext cx="1065822" cy="1439863"/>
          </a:xfrm>
        </p:spPr>
        <p:txBody>
          <a:bodyPr>
            <a:normAutofit/>
          </a:bodyPr>
          <a:lstStyle>
            <a:lvl1pPr>
              <a:defRPr sz="900"/>
            </a:lvl1pPr>
          </a:lstStyle>
          <a:p>
            <a:endParaRPr lang="en-US"/>
          </a:p>
        </p:txBody>
      </p:sp>
      <p:sp>
        <p:nvSpPr>
          <p:cNvPr id="23" name="Picture Placeholder 20"/>
          <p:cNvSpPr>
            <a:spLocks noGrp="1"/>
          </p:cNvSpPr>
          <p:nvPr>
            <p:ph type="pic" sz="quarter" idx="29"/>
          </p:nvPr>
        </p:nvSpPr>
        <p:spPr>
          <a:xfrm>
            <a:off x="3374780" y="2063751"/>
            <a:ext cx="1065822" cy="1439863"/>
          </a:xfrm>
        </p:spPr>
        <p:txBody>
          <a:bodyPr>
            <a:normAutofit/>
          </a:bodyPr>
          <a:lstStyle>
            <a:lvl1pPr>
              <a:defRPr sz="900"/>
            </a:lvl1pPr>
          </a:lstStyle>
          <a:p>
            <a:endParaRPr lang="en-US"/>
          </a:p>
        </p:txBody>
      </p:sp>
      <p:sp>
        <p:nvSpPr>
          <p:cNvPr id="24" name="Picture Placeholder 20"/>
          <p:cNvSpPr>
            <a:spLocks noGrp="1"/>
          </p:cNvSpPr>
          <p:nvPr>
            <p:ph type="pic" sz="quarter" idx="30"/>
          </p:nvPr>
        </p:nvSpPr>
        <p:spPr>
          <a:xfrm>
            <a:off x="4693562" y="2063751"/>
            <a:ext cx="1065822" cy="1439863"/>
          </a:xfrm>
        </p:spPr>
        <p:txBody>
          <a:bodyPr>
            <a:normAutofit/>
          </a:bodyPr>
          <a:lstStyle>
            <a:lvl1pPr>
              <a:defRPr sz="900"/>
            </a:lvl1pPr>
          </a:lstStyle>
          <a:p>
            <a:endParaRPr lang="en-US"/>
          </a:p>
        </p:txBody>
      </p:sp>
      <p:sp>
        <p:nvSpPr>
          <p:cNvPr id="25" name="Picture Placeholder 20"/>
          <p:cNvSpPr>
            <a:spLocks noGrp="1"/>
          </p:cNvSpPr>
          <p:nvPr>
            <p:ph type="pic" sz="quarter" idx="31"/>
          </p:nvPr>
        </p:nvSpPr>
        <p:spPr>
          <a:xfrm>
            <a:off x="6009005" y="2063751"/>
            <a:ext cx="1065822" cy="1439863"/>
          </a:xfrm>
        </p:spPr>
        <p:txBody>
          <a:bodyPr>
            <a:normAutofit/>
          </a:bodyPr>
          <a:lstStyle>
            <a:lvl1pPr>
              <a:defRPr sz="900"/>
            </a:lvl1pPr>
          </a:lstStyle>
          <a:p>
            <a:endParaRPr lang="en-US"/>
          </a:p>
        </p:txBody>
      </p:sp>
      <p:sp>
        <p:nvSpPr>
          <p:cNvPr id="26" name="Picture Placeholder 20"/>
          <p:cNvSpPr>
            <a:spLocks noGrp="1"/>
          </p:cNvSpPr>
          <p:nvPr>
            <p:ph type="pic" sz="quarter" idx="32"/>
          </p:nvPr>
        </p:nvSpPr>
        <p:spPr>
          <a:xfrm>
            <a:off x="7343373" y="2063751"/>
            <a:ext cx="1065822" cy="1439863"/>
          </a:xfrm>
        </p:spPr>
        <p:txBody>
          <a:bodyPr>
            <a:normAutofit/>
          </a:bodyPr>
          <a:lstStyle>
            <a:lvl1pPr>
              <a:defRPr sz="900"/>
            </a:lvl1pPr>
          </a:lstStyle>
          <a:p>
            <a:endParaRPr lang="en-US" dirty="0"/>
          </a:p>
        </p:txBody>
      </p:sp>
    </p:spTree>
    <p:extLst>
      <p:ext uri="{BB962C8B-B14F-4D97-AF65-F5344CB8AC3E}">
        <p14:creationId xmlns:p14="http://schemas.microsoft.com/office/powerpoint/2010/main" val="2227055656"/>
      </p:ext>
    </p:extLst>
  </p:cSld>
  <p:clrMapOvr>
    <a:masterClrMapping/>
  </p:clrMapOvr>
  <p:timing>
    <p:tnLst>
      <p:par>
        <p:cTn id="1" dur="indefinite" restart="never" nodeType="tmRoot"/>
      </p:par>
    </p:tnLst>
  </p:timing>
</p:sldLayout>
</file>

<file path=ppt/slideLayouts/slideLayout37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3" name="Picture Placeholder 32"/>
          <p:cNvSpPr>
            <a:spLocks noGrp="1"/>
          </p:cNvSpPr>
          <p:nvPr>
            <p:ph type="pic" sz="quarter" idx="26"/>
          </p:nvPr>
        </p:nvSpPr>
        <p:spPr>
          <a:xfrm>
            <a:off x="590550" y="2050382"/>
            <a:ext cx="2867025" cy="3434882"/>
          </a:xfrm>
        </p:spPr>
        <p:txBody>
          <a:bodyPr anchor="ctr">
            <a:normAutofit/>
          </a:bodyPr>
          <a:lstStyle>
            <a:lvl1pPr algn="ctr">
              <a:defRPr sz="1050"/>
            </a:lvl1pPr>
          </a:lstStyle>
          <a:p>
            <a:endParaRPr lang="en-US"/>
          </a:p>
        </p:txBody>
      </p:sp>
      <p:sp>
        <p:nvSpPr>
          <p:cNvPr id="34"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35" name="Text Placeholder 27"/>
          <p:cNvSpPr>
            <a:spLocks noGrp="1"/>
          </p:cNvSpPr>
          <p:nvPr>
            <p:ph type="body" sz="quarter" idx="27"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2783530389"/>
      </p:ext>
    </p:extLst>
  </p:cSld>
  <p:clrMapOvr>
    <a:masterClrMapping/>
  </p:clrMapOvr>
  <p:timing>
    <p:tnLst>
      <p:par>
        <p:cTn id="1" dur="indefinite" restart="never" nodeType="tmRoot"/>
      </p:par>
    </p:tnLst>
  </p:timing>
  <p:hf hdr="0" ftr="0" dt="0"/>
</p:sldLayout>
</file>

<file path=ppt/slideLayouts/slideLayout377.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 y="0"/>
            <a:ext cx="9144000" cy="6858000"/>
          </a:xfrm>
        </p:spPr>
        <p:txBody>
          <a:bodyPr>
            <a:normAutofit/>
          </a:bodyPr>
          <a:lstStyle>
            <a:lvl1pPr>
              <a:defRPr sz="1050">
                <a:solidFill>
                  <a:schemeClr val="accent4"/>
                </a:solidFill>
              </a:defRPr>
            </a:lvl1pPr>
          </a:lstStyle>
          <a:p>
            <a:endParaRPr lang="en-US"/>
          </a:p>
        </p:txBody>
      </p:sp>
    </p:spTree>
    <p:extLst>
      <p:ext uri="{BB962C8B-B14F-4D97-AF65-F5344CB8AC3E}">
        <p14:creationId xmlns:p14="http://schemas.microsoft.com/office/powerpoint/2010/main" val="1731549954"/>
      </p:ext>
    </p:extLst>
  </p:cSld>
  <p:clrMapOvr>
    <a:masterClrMapping/>
  </p:clrMapOvr>
  <p:timing>
    <p:tnLst>
      <p:par>
        <p:cTn id="1" dur="indefinite" restart="never" nodeType="tmRoot"/>
      </p:par>
    </p:tnLst>
  </p:timing>
</p:sldLayout>
</file>

<file path=ppt/slideLayouts/slideLayout378.xml><?xml version="1.0" encoding="utf-8"?>
<p:sldLayout xmlns:a="http://schemas.openxmlformats.org/drawingml/2006/main" xmlns:r="http://schemas.openxmlformats.org/officeDocument/2006/relationships" xmlns:p="http://schemas.openxmlformats.org/presentationml/2006/main" userDrawn="1">
  <p:cSld name="Our Working Type 1">
    <p:spTree>
      <p:nvGrpSpPr>
        <p:cNvPr id="1" name=""/>
        <p:cNvGrpSpPr/>
        <p:nvPr/>
      </p:nvGrpSpPr>
      <p:grpSpPr>
        <a:xfrm>
          <a:off x="0" y="0"/>
          <a:ext cx="0" cy="0"/>
          <a:chOff x="0" y="0"/>
          <a:chExt cx="0" cy="0"/>
        </a:xfrm>
      </p:grpSpPr>
      <p:sp>
        <p:nvSpPr>
          <p:cNvPr id="3" name="Picture Placeholder 6"/>
          <p:cNvSpPr>
            <a:spLocks noGrp="1"/>
          </p:cNvSpPr>
          <p:nvPr>
            <p:ph type="pic" sz="quarter" idx="16" hasCustomPrompt="1"/>
          </p:nvPr>
        </p:nvSpPr>
        <p:spPr>
          <a:xfrm>
            <a:off x="6350" y="1735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4" name="Picture Placeholder 6"/>
          <p:cNvSpPr>
            <a:spLocks noGrp="1"/>
          </p:cNvSpPr>
          <p:nvPr>
            <p:ph type="pic" sz="quarter" idx="17" hasCustomPrompt="1"/>
          </p:nvPr>
        </p:nvSpPr>
        <p:spPr>
          <a:xfrm>
            <a:off x="1529746" y="1735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5" name="Picture Placeholder 6"/>
          <p:cNvSpPr>
            <a:spLocks noGrp="1"/>
          </p:cNvSpPr>
          <p:nvPr>
            <p:ph type="pic" sz="quarter" idx="18" hasCustomPrompt="1"/>
          </p:nvPr>
        </p:nvSpPr>
        <p:spPr>
          <a:xfrm>
            <a:off x="3053142" y="1735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6" name="Picture Placeholder 6"/>
          <p:cNvSpPr>
            <a:spLocks noGrp="1"/>
          </p:cNvSpPr>
          <p:nvPr>
            <p:ph type="pic" sz="quarter" idx="19" hasCustomPrompt="1"/>
          </p:nvPr>
        </p:nvSpPr>
        <p:spPr>
          <a:xfrm>
            <a:off x="4576538" y="1735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7" name="Picture Placeholder 6"/>
          <p:cNvSpPr>
            <a:spLocks noGrp="1"/>
          </p:cNvSpPr>
          <p:nvPr>
            <p:ph type="pic" sz="quarter" idx="20" hasCustomPrompt="1"/>
          </p:nvPr>
        </p:nvSpPr>
        <p:spPr>
          <a:xfrm>
            <a:off x="6099934" y="1735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8" name="Picture Placeholder 6"/>
          <p:cNvSpPr>
            <a:spLocks noGrp="1"/>
          </p:cNvSpPr>
          <p:nvPr>
            <p:ph type="pic" sz="quarter" idx="21" hasCustomPrompt="1"/>
          </p:nvPr>
        </p:nvSpPr>
        <p:spPr>
          <a:xfrm>
            <a:off x="7623330" y="1735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9" name="Picture Placeholder 6"/>
          <p:cNvSpPr>
            <a:spLocks noGrp="1"/>
          </p:cNvSpPr>
          <p:nvPr>
            <p:ph type="pic" sz="quarter" idx="22" hasCustomPrompt="1"/>
          </p:nvPr>
        </p:nvSpPr>
        <p:spPr>
          <a:xfrm>
            <a:off x="6350" y="3271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0" name="Picture Placeholder 6"/>
          <p:cNvSpPr>
            <a:spLocks noGrp="1"/>
          </p:cNvSpPr>
          <p:nvPr>
            <p:ph type="pic" sz="quarter" idx="23" hasCustomPrompt="1"/>
          </p:nvPr>
        </p:nvSpPr>
        <p:spPr>
          <a:xfrm>
            <a:off x="1529746" y="3271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1" name="Picture Placeholder 6"/>
          <p:cNvSpPr>
            <a:spLocks noGrp="1"/>
          </p:cNvSpPr>
          <p:nvPr>
            <p:ph type="pic" sz="quarter" idx="24" hasCustomPrompt="1"/>
          </p:nvPr>
        </p:nvSpPr>
        <p:spPr>
          <a:xfrm>
            <a:off x="3053142" y="3271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2" name="Picture Placeholder 6"/>
          <p:cNvSpPr>
            <a:spLocks noGrp="1"/>
          </p:cNvSpPr>
          <p:nvPr>
            <p:ph type="pic" sz="quarter" idx="25" hasCustomPrompt="1"/>
          </p:nvPr>
        </p:nvSpPr>
        <p:spPr>
          <a:xfrm>
            <a:off x="4576538" y="3271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3" name="Picture Placeholder 6"/>
          <p:cNvSpPr>
            <a:spLocks noGrp="1"/>
          </p:cNvSpPr>
          <p:nvPr>
            <p:ph type="pic" sz="quarter" idx="26" hasCustomPrompt="1"/>
          </p:nvPr>
        </p:nvSpPr>
        <p:spPr>
          <a:xfrm>
            <a:off x="6099934" y="3271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4" name="Picture Placeholder 6"/>
          <p:cNvSpPr>
            <a:spLocks noGrp="1"/>
          </p:cNvSpPr>
          <p:nvPr>
            <p:ph type="pic" sz="quarter" idx="27" hasCustomPrompt="1"/>
          </p:nvPr>
        </p:nvSpPr>
        <p:spPr>
          <a:xfrm>
            <a:off x="7623330" y="3271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7"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18" name="Text Placeholder 27"/>
          <p:cNvSpPr>
            <a:spLocks noGrp="1"/>
          </p:cNvSpPr>
          <p:nvPr>
            <p:ph type="body" sz="quarter" idx="28"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493580979"/>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userDrawn="1">
  <p:cSld name="Our Working Type 2">
    <p:spTree>
      <p:nvGrpSpPr>
        <p:cNvPr id="1" name=""/>
        <p:cNvGrpSpPr/>
        <p:nvPr/>
      </p:nvGrpSpPr>
      <p:grpSpPr>
        <a:xfrm>
          <a:off x="0" y="0"/>
          <a:ext cx="0" cy="0"/>
          <a:chOff x="0" y="0"/>
          <a:chExt cx="0" cy="0"/>
        </a:xfrm>
      </p:grpSpPr>
      <p:sp>
        <p:nvSpPr>
          <p:cNvPr id="3" name="Picture Placeholder 6"/>
          <p:cNvSpPr>
            <a:spLocks noGrp="1"/>
          </p:cNvSpPr>
          <p:nvPr>
            <p:ph type="pic" sz="quarter" idx="16" hasCustomPrompt="1"/>
          </p:nvPr>
        </p:nvSpPr>
        <p:spPr>
          <a:xfrm>
            <a:off x="6351" y="1727201"/>
            <a:ext cx="4570186" cy="4615696"/>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4" name="Picture Placeholder 6"/>
          <p:cNvSpPr>
            <a:spLocks noGrp="1"/>
          </p:cNvSpPr>
          <p:nvPr>
            <p:ph type="pic" sz="quarter" idx="19" hasCustomPrompt="1"/>
          </p:nvPr>
        </p:nvSpPr>
        <p:spPr>
          <a:xfrm>
            <a:off x="4576538" y="1727201"/>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5" name="Picture Placeholder 6"/>
          <p:cNvSpPr>
            <a:spLocks noGrp="1"/>
          </p:cNvSpPr>
          <p:nvPr>
            <p:ph type="pic" sz="quarter" idx="20" hasCustomPrompt="1"/>
          </p:nvPr>
        </p:nvSpPr>
        <p:spPr>
          <a:xfrm>
            <a:off x="6099934" y="1727201"/>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6" name="Picture Placeholder 6"/>
          <p:cNvSpPr>
            <a:spLocks noGrp="1"/>
          </p:cNvSpPr>
          <p:nvPr>
            <p:ph type="pic" sz="quarter" idx="21" hasCustomPrompt="1"/>
          </p:nvPr>
        </p:nvSpPr>
        <p:spPr>
          <a:xfrm>
            <a:off x="7623330" y="1727201"/>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7" name="Picture Placeholder 6"/>
          <p:cNvSpPr>
            <a:spLocks noGrp="1"/>
          </p:cNvSpPr>
          <p:nvPr>
            <p:ph type="pic" sz="quarter" idx="25" hasCustomPrompt="1"/>
          </p:nvPr>
        </p:nvSpPr>
        <p:spPr>
          <a:xfrm>
            <a:off x="4576538" y="3263201"/>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8" name="Picture Placeholder 6"/>
          <p:cNvSpPr>
            <a:spLocks noGrp="1"/>
          </p:cNvSpPr>
          <p:nvPr>
            <p:ph type="pic" sz="quarter" idx="26" hasCustomPrompt="1"/>
          </p:nvPr>
        </p:nvSpPr>
        <p:spPr>
          <a:xfrm>
            <a:off x="6099934" y="3263201"/>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9" name="Picture Placeholder 6"/>
          <p:cNvSpPr>
            <a:spLocks noGrp="1"/>
          </p:cNvSpPr>
          <p:nvPr>
            <p:ph type="pic" sz="quarter" idx="27" hasCustomPrompt="1"/>
          </p:nvPr>
        </p:nvSpPr>
        <p:spPr>
          <a:xfrm>
            <a:off x="7623330" y="3263201"/>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0" name="Picture Placeholder 6"/>
          <p:cNvSpPr>
            <a:spLocks noGrp="1"/>
          </p:cNvSpPr>
          <p:nvPr>
            <p:ph type="pic" sz="quarter" idx="28" hasCustomPrompt="1"/>
          </p:nvPr>
        </p:nvSpPr>
        <p:spPr>
          <a:xfrm>
            <a:off x="4576538" y="4807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1" name="Picture Placeholder 6"/>
          <p:cNvSpPr>
            <a:spLocks noGrp="1"/>
          </p:cNvSpPr>
          <p:nvPr>
            <p:ph type="pic" sz="quarter" idx="29" hasCustomPrompt="1"/>
          </p:nvPr>
        </p:nvSpPr>
        <p:spPr>
          <a:xfrm>
            <a:off x="6099934" y="4807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2" name="Picture Placeholder 6"/>
          <p:cNvSpPr>
            <a:spLocks noGrp="1"/>
          </p:cNvSpPr>
          <p:nvPr>
            <p:ph type="pic" sz="quarter" idx="30" hasCustomPrompt="1"/>
          </p:nvPr>
        </p:nvSpPr>
        <p:spPr>
          <a:xfrm>
            <a:off x="7623330" y="4807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5"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16" name="Text Placeholder 27"/>
          <p:cNvSpPr>
            <a:spLocks noGrp="1"/>
          </p:cNvSpPr>
          <p:nvPr>
            <p:ph type="body" sz="quarter" idx="31"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22199712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Our Working Type 3">
    <p:spTree>
      <p:nvGrpSpPr>
        <p:cNvPr id="1" name=""/>
        <p:cNvGrpSpPr/>
        <p:nvPr/>
      </p:nvGrpSpPr>
      <p:grpSpPr>
        <a:xfrm>
          <a:off x="0" y="0"/>
          <a:ext cx="0" cy="0"/>
          <a:chOff x="0" y="0"/>
          <a:chExt cx="0" cy="0"/>
        </a:xfrm>
      </p:grpSpPr>
      <p:sp>
        <p:nvSpPr>
          <p:cNvPr id="3" name="Picture Placeholder 6"/>
          <p:cNvSpPr>
            <a:spLocks noGrp="1"/>
          </p:cNvSpPr>
          <p:nvPr>
            <p:ph type="pic" sz="quarter" idx="16" hasCustomPrompt="1"/>
          </p:nvPr>
        </p:nvSpPr>
        <p:spPr>
          <a:xfrm>
            <a:off x="374653" y="1727203"/>
            <a:ext cx="4013383" cy="3386665"/>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37" name="Picture Placeholder 6"/>
          <p:cNvSpPr>
            <a:spLocks noGrp="1"/>
          </p:cNvSpPr>
          <p:nvPr>
            <p:ph type="pic" sz="quarter" idx="17" hasCustomPrompt="1"/>
          </p:nvPr>
        </p:nvSpPr>
        <p:spPr>
          <a:xfrm>
            <a:off x="4703902" y="1727203"/>
            <a:ext cx="4013383" cy="3386665"/>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41" name="Text Placeholder 27"/>
          <p:cNvSpPr>
            <a:spLocks noGrp="1"/>
          </p:cNvSpPr>
          <p:nvPr>
            <p:ph type="body" sz="quarter" idx="37" hasCustomPrompt="1"/>
          </p:nvPr>
        </p:nvSpPr>
        <p:spPr>
          <a:xfrm>
            <a:off x="374700" y="5206741"/>
            <a:ext cx="4013336" cy="381065"/>
          </a:xfrm>
          <a:prstGeom prst="rect">
            <a:avLst/>
          </a:prstGeom>
        </p:spPr>
        <p:txBody>
          <a:bodyPr vert="horz"/>
          <a:lstStyle>
            <a:lvl1pPr marL="0" indent="0" algn="ctr">
              <a:buNone/>
              <a:defRPr sz="1100" baseline="0">
                <a:solidFill>
                  <a:schemeClr val="tx1">
                    <a:lumMod val="65000"/>
                    <a:lumOff val="35000"/>
                  </a:schemeClr>
                </a:solidFill>
                <a:latin typeface="Roboto Condensed" panose="02000000000000000000" pitchFamily="2" charset="0"/>
                <a:cs typeface="Roboto Condensed" panose="02000000000000000000" pitchFamily="2" charset="0"/>
              </a:defRPr>
            </a:lvl1pPr>
          </a:lstStyle>
          <a:p>
            <a:pPr lvl="0"/>
            <a:r>
              <a:rPr lang="en-US" dirty="0" smtClean="0"/>
              <a:t> Work Name</a:t>
            </a:r>
            <a:endParaRPr lang="en-US" dirty="0"/>
          </a:p>
        </p:txBody>
      </p:sp>
      <p:sp>
        <p:nvSpPr>
          <p:cNvPr id="42" name="Text Placeholder 27"/>
          <p:cNvSpPr>
            <a:spLocks noGrp="1"/>
          </p:cNvSpPr>
          <p:nvPr>
            <p:ph type="body" sz="quarter" idx="38" hasCustomPrompt="1"/>
          </p:nvPr>
        </p:nvSpPr>
        <p:spPr>
          <a:xfrm>
            <a:off x="374700" y="5435339"/>
            <a:ext cx="4013336" cy="313332"/>
          </a:xfrm>
          <a:prstGeom prst="rect">
            <a:avLst/>
          </a:prstGeom>
        </p:spPr>
        <p:txBody>
          <a:bodyPr vert="horz"/>
          <a:lstStyle>
            <a:lvl1pPr marL="0" indent="0" algn="ctr">
              <a:buNone/>
              <a:defRPr sz="800" baseline="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lvl="0"/>
            <a:r>
              <a:rPr lang="en-US" altLang="ko-KR" dirty="0" smtClean="0"/>
              <a:t>Responsibility 1</a:t>
            </a:r>
            <a:endParaRPr lang="ko-KR" altLang="en-US" dirty="0"/>
          </a:p>
        </p:txBody>
      </p:sp>
      <p:sp>
        <p:nvSpPr>
          <p:cNvPr id="43" name="Text Placeholder 27"/>
          <p:cNvSpPr>
            <a:spLocks noGrp="1"/>
          </p:cNvSpPr>
          <p:nvPr>
            <p:ph type="body" sz="quarter" idx="39" hasCustomPrompt="1"/>
          </p:nvPr>
        </p:nvSpPr>
        <p:spPr>
          <a:xfrm>
            <a:off x="4703902" y="5206741"/>
            <a:ext cx="4013336" cy="381065"/>
          </a:xfrm>
          <a:prstGeom prst="rect">
            <a:avLst/>
          </a:prstGeom>
        </p:spPr>
        <p:txBody>
          <a:bodyPr vert="horz"/>
          <a:lstStyle>
            <a:lvl1pPr marL="0" indent="0" algn="ctr">
              <a:buNone/>
              <a:defRPr sz="1100" baseline="0">
                <a:solidFill>
                  <a:schemeClr val="tx1">
                    <a:lumMod val="65000"/>
                    <a:lumOff val="35000"/>
                  </a:schemeClr>
                </a:solidFill>
                <a:latin typeface="Roboto Condensed" panose="02000000000000000000" pitchFamily="2" charset="0"/>
                <a:cs typeface="Roboto Condensed" panose="02000000000000000000" pitchFamily="2" charset="0"/>
              </a:defRPr>
            </a:lvl1pPr>
          </a:lstStyle>
          <a:p>
            <a:pPr lvl="0"/>
            <a:r>
              <a:rPr lang="en-US" dirty="0" smtClean="0"/>
              <a:t>Work Name</a:t>
            </a:r>
            <a:endParaRPr lang="en-US" dirty="0"/>
          </a:p>
        </p:txBody>
      </p:sp>
      <p:sp>
        <p:nvSpPr>
          <p:cNvPr id="44" name="Text Placeholder 27"/>
          <p:cNvSpPr>
            <a:spLocks noGrp="1"/>
          </p:cNvSpPr>
          <p:nvPr>
            <p:ph type="body" sz="quarter" idx="40" hasCustomPrompt="1"/>
          </p:nvPr>
        </p:nvSpPr>
        <p:spPr>
          <a:xfrm>
            <a:off x="4703902" y="5435339"/>
            <a:ext cx="4013336" cy="313332"/>
          </a:xfrm>
          <a:prstGeom prst="rect">
            <a:avLst/>
          </a:prstGeom>
        </p:spPr>
        <p:txBody>
          <a:bodyPr vert="horz"/>
          <a:lstStyle>
            <a:lvl1pPr marL="0" indent="0" algn="ctr">
              <a:buNone/>
              <a:defRPr sz="800" baseline="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lvl="0"/>
            <a:r>
              <a:rPr lang="en-US" altLang="ko-KR" dirty="0" smtClean="0"/>
              <a:t>Responsibility 1</a:t>
            </a:r>
            <a:endParaRPr lang="ko-KR" altLang="en-US" dirty="0"/>
          </a:p>
        </p:txBody>
      </p:sp>
      <p:sp>
        <p:nvSpPr>
          <p:cNvPr id="10"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11"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300683540"/>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userDrawn="1">
  <p:cSld name="Our Working Type 3">
    <p:spTree>
      <p:nvGrpSpPr>
        <p:cNvPr id="1" name=""/>
        <p:cNvGrpSpPr/>
        <p:nvPr/>
      </p:nvGrpSpPr>
      <p:grpSpPr>
        <a:xfrm>
          <a:off x="0" y="0"/>
          <a:ext cx="0" cy="0"/>
          <a:chOff x="0" y="0"/>
          <a:chExt cx="0" cy="0"/>
        </a:xfrm>
      </p:grpSpPr>
      <p:sp>
        <p:nvSpPr>
          <p:cNvPr id="3" name="Picture Placeholder 6"/>
          <p:cNvSpPr>
            <a:spLocks noGrp="1"/>
          </p:cNvSpPr>
          <p:nvPr>
            <p:ph type="pic" sz="quarter" idx="16" hasCustomPrompt="1"/>
          </p:nvPr>
        </p:nvSpPr>
        <p:spPr>
          <a:xfrm>
            <a:off x="374653" y="1727203"/>
            <a:ext cx="4013383" cy="3386665"/>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37" name="Picture Placeholder 6"/>
          <p:cNvSpPr>
            <a:spLocks noGrp="1"/>
          </p:cNvSpPr>
          <p:nvPr>
            <p:ph type="pic" sz="quarter" idx="17" hasCustomPrompt="1"/>
          </p:nvPr>
        </p:nvSpPr>
        <p:spPr>
          <a:xfrm>
            <a:off x="4703902" y="1727203"/>
            <a:ext cx="4013383" cy="3386665"/>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41" name="Text Placeholder 27"/>
          <p:cNvSpPr>
            <a:spLocks noGrp="1"/>
          </p:cNvSpPr>
          <p:nvPr>
            <p:ph type="body" sz="quarter" idx="37" hasCustomPrompt="1"/>
          </p:nvPr>
        </p:nvSpPr>
        <p:spPr>
          <a:xfrm>
            <a:off x="374700" y="5206741"/>
            <a:ext cx="4013336" cy="381065"/>
          </a:xfrm>
          <a:prstGeom prst="rect">
            <a:avLst/>
          </a:prstGeom>
        </p:spPr>
        <p:txBody>
          <a:bodyPr vert="horz"/>
          <a:lstStyle>
            <a:lvl1pPr marL="0" indent="0" algn="ctr">
              <a:buNone/>
              <a:defRPr sz="1100" baseline="0">
                <a:solidFill>
                  <a:schemeClr val="tx1">
                    <a:lumMod val="65000"/>
                    <a:lumOff val="35000"/>
                  </a:schemeClr>
                </a:solidFill>
                <a:latin typeface="Roboto Condensed" panose="02000000000000000000" pitchFamily="2" charset="0"/>
                <a:cs typeface="Roboto Condensed" panose="02000000000000000000" pitchFamily="2" charset="0"/>
              </a:defRPr>
            </a:lvl1pPr>
          </a:lstStyle>
          <a:p>
            <a:pPr lvl="0"/>
            <a:r>
              <a:rPr lang="en-US" dirty="0" smtClean="0"/>
              <a:t> Work Name</a:t>
            </a:r>
            <a:endParaRPr lang="en-US" dirty="0"/>
          </a:p>
        </p:txBody>
      </p:sp>
      <p:sp>
        <p:nvSpPr>
          <p:cNvPr id="42" name="Text Placeholder 27"/>
          <p:cNvSpPr>
            <a:spLocks noGrp="1"/>
          </p:cNvSpPr>
          <p:nvPr>
            <p:ph type="body" sz="quarter" idx="38" hasCustomPrompt="1"/>
          </p:nvPr>
        </p:nvSpPr>
        <p:spPr>
          <a:xfrm>
            <a:off x="374700" y="5435339"/>
            <a:ext cx="4013336" cy="313332"/>
          </a:xfrm>
          <a:prstGeom prst="rect">
            <a:avLst/>
          </a:prstGeom>
        </p:spPr>
        <p:txBody>
          <a:bodyPr vert="horz"/>
          <a:lstStyle>
            <a:lvl1pPr marL="0" indent="0" algn="ctr">
              <a:buNone/>
              <a:defRPr sz="800" baseline="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lvl="0"/>
            <a:r>
              <a:rPr lang="en-US" altLang="ko-KR" dirty="0" smtClean="0"/>
              <a:t>Responsibility 1</a:t>
            </a:r>
            <a:endParaRPr lang="ko-KR" altLang="en-US" dirty="0"/>
          </a:p>
        </p:txBody>
      </p:sp>
      <p:sp>
        <p:nvSpPr>
          <p:cNvPr id="43" name="Text Placeholder 27"/>
          <p:cNvSpPr>
            <a:spLocks noGrp="1"/>
          </p:cNvSpPr>
          <p:nvPr>
            <p:ph type="body" sz="quarter" idx="39" hasCustomPrompt="1"/>
          </p:nvPr>
        </p:nvSpPr>
        <p:spPr>
          <a:xfrm>
            <a:off x="4703902" y="5206741"/>
            <a:ext cx="4013336" cy="381065"/>
          </a:xfrm>
          <a:prstGeom prst="rect">
            <a:avLst/>
          </a:prstGeom>
        </p:spPr>
        <p:txBody>
          <a:bodyPr vert="horz"/>
          <a:lstStyle>
            <a:lvl1pPr marL="0" indent="0" algn="ctr">
              <a:buNone/>
              <a:defRPr sz="1100" baseline="0">
                <a:solidFill>
                  <a:schemeClr val="tx1">
                    <a:lumMod val="65000"/>
                    <a:lumOff val="35000"/>
                  </a:schemeClr>
                </a:solidFill>
                <a:latin typeface="Roboto Condensed" panose="02000000000000000000" pitchFamily="2" charset="0"/>
                <a:cs typeface="Roboto Condensed" panose="02000000000000000000" pitchFamily="2" charset="0"/>
              </a:defRPr>
            </a:lvl1pPr>
          </a:lstStyle>
          <a:p>
            <a:pPr lvl="0"/>
            <a:r>
              <a:rPr lang="en-US" dirty="0" smtClean="0"/>
              <a:t>Work Name</a:t>
            </a:r>
            <a:endParaRPr lang="en-US" dirty="0"/>
          </a:p>
        </p:txBody>
      </p:sp>
      <p:sp>
        <p:nvSpPr>
          <p:cNvPr id="44" name="Text Placeholder 27"/>
          <p:cNvSpPr>
            <a:spLocks noGrp="1"/>
          </p:cNvSpPr>
          <p:nvPr>
            <p:ph type="body" sz="quarter" idx="40" hasCustomPrompt="1"/>
          </p:nvPr>
        </p:nvSpPr>
        <p:spPr>
          <a:xfrm>
            <a:off x="4703902" y="5435339"/>
            <a:ext cx="4013336" cy="313332"/>
          </a:xfrm>
          <a:prstGeom prst="rect">
            <a:avLst/>
          </a:prstGeom>
        </p:spPr>
        <p:txBody>
          <a:bodyPr vert="horz"/>
          <a:lstStyle>
            <a:lvl1pPr marL="0" indent="0" algn="ctr">
              <a:buNone/>
              <a:defRPr sz="800" baseline="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lvl="0"/>
            <a:r>
              <a:rPr lang="en-US" altLang="ko-KR" dirty="0" smtClean="0"/>
              <a:t>Responsibility 1</a:t>
            </a:r>
            <a:endParaRPr lang="ko-KR" altLang="en-US" dirty="0"/>
          </a:p>
        </p:txBody>
      </p:sp>
      <p:sp>
        <p:nvSpPr>
          <p:cNvPr id="10"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11"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1701096349"/>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userDrawn="1">
  <p:cSld name="Our Working Type 4">
    <p:spTree>
      <p:nvGrpSpPr>
        <p:cNvPr id="1" name=""/>
        <p:cNvGrpSpPr/>
        <p:nvPr/>
      </p:nvGrpSpPr>
      <p:grpSpPr>
        <a:xfrm>
          <a:off x="0" y="0"/>
          <a:ext cx="0" cy="0"/>
          <a:chOff x="0" y="0"/>
          <a:chExt cx="0" cy="0"/>
        </a:xfrm>
      </p:grpSpPr>
      <p:sp>
        <p:nvSpPr>
          <p:cNvPr id="3" name="Picture Placeholder 6"/>
          <p:cNvSpPr>
            <a:spLocks noGrp="1"/>
          </p:cNvSpPr>
          <p:nvPr>
            <p:ph type="pic" sz="quarter" idx="16" hasCustomPrompt="1"/>
          </p:nvPr>
        </p:nvSpPr>
        <p:spPr>
          <a:xfrm>
            <a:off x="374653" y="1727202"/>
            <a:ext cx="1993898" cy="3386667"/>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0" name="Picture Placeholder 6"/>
          <p:cNvSpPr>
            <a:spLocks noGrp="1"/>
          </p:cNvSpPr>
          <p:nvPr>
            <p:ph type="pic" sz="quarter" idx="32" hasCustomPrompt="1"/>
          </p:nvPr>
        </p:nvSpPr>
        <p:spPr>
          <a:xfrm>
            <a:off x="2510370" y="1727202"/>
            <a:ext cx="1993898" cy="3386667"/>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1" name="Picture Placeholder 6"/>
          <p:cNvSpPr>
            <a:spLocks noGrp="1"/>
          </p:cNvSpPr>
          <p:nvPr>
            <p:ph type="pic" sz="quarter" idx="33" hasCustomPrompt="1"/>
          </p:nvPr>
        </p:nvSpPr>
        <p:spPr>
          <a:xfrm>
            <a:off x="4646086" y="1727202"/>
            <a:ext cx="1993898" cy="3386667"/>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2" name="Picture Placeholder 6"/>
          <p:cNvSpPr>
            <a:spLocks noGrp="1"/>
          </p:cNvSpPr>
          <p:nvPr>
            <p:ph type="pic" sz="quarter" idx="34" hasCustomPrompt="1"/>
          </p:nvPr>
        </p:nvSpPr>
        <p:spPr>
          <a:xfrm>
            <a:off x="6781803" y="1727202"/>
            <a:ext cx="1993898" cy="3386667"/>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4" name="Text Placeholder 27"/>
          <p:cNvSpPr>
            <a:spLocks noGrp="1"/>
          </p:cNvSpPr>
          <p:nvPr>
            <p:ph type="body" sz="quarter" idx="39" hasCustomPrompt="1"/>
          </p:nvPr>
        </p:nvSpPr>
        <p:spPr>
          <a:xfrm>
            <a:off x="6781802" y="5206741"/>
            <a:ext cx="1993899" cy="381065"/>
          </a:xfrm>
          <a:prstGeom prst="rect">
            <a:avLst/>
          </a:prstGeom>
        </p:spPr>
        <p:txBody>
          <a:bodyPr vert="horz"/>
          <a:lstStyle>
            <a:lvl1pPr marL="0" indent="0" algn="ctr">
              <a:buNone/>
              <a:defRPr sz="1100" baseline="0">
                <a:solidFill>
                  <a:schemeClr val="tx1">
                    <a:lumMod val="65000"/>
                    <a:lumOff val="35000"/>
                  </a:schemeClr>
                </a:solidFill>
                <a:latin typeface="Roboto Condensed" panose="02000000000000000000" pitchFamily="2" charset="0"/>
                <a:cs typeface="Roboto Condensed" panose="02000000000000000000" pitchFamily="2" charset="0"/>
              </a:defRPr>
            </a:lvl1pPr>
          </a:lstStyle>
          <a:p>
            <a:pPr lvl="0"/>
            <a:r>
              <a:rPr lang="en-US" dirty="0" smtClean="0"/>
              <a:t>Work Name</a:t>
            </a:r>
            <a:endParaRPr lang="en-US" dirty="0"/>
          </a:p>
        </p:txBody>
      </p:sp>
      <p:sp>
        <p:nvSpPr>
          <p:cNvPr id="15" name="Text Placeholder 27"/>
          <p:cNvSpPr>
            <a:spLocks noGrp="1"/>
          </p:cNvSpPr>
          <p:nvPr>
            <p:ph type="body" sz="quarter" idx="40" hasCustomPrompt="1"/>
          </p:nvPr>
        </p:nvSpPr>
        <p:spPr>
          <a:xfrm>
            <a:off x="6781802" y="5435339"/>
            <a:ext cx="1993899" cy="313332"/>
          </a:xfrm>
          <a:prstGeom prst="rect">
            <a:avLst/>
          </a:prstGeom>
        </p:spPr>
        <p:txBody>
          <a:bodyPr vert="horz"/>
          <a:lstStyle>
            <a:lvl1pPr marL="0" indent="0" algn="ctr">
              <a:buNone/>
              <a:defRPr sz="800" baseline="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lvl="0"/>
            <a:r>
              <a:rPr lang="en-US" altLang="ko-KR" dirty="0" smtClean="0"/>
              <a:t>Responsibility 1</a:t>
            </a:r>
            <a:endParaRPr lang="ko-KR" altLang="en-US" dirty="0"/>
          </a:p>
        </p:txBody>
      </p:sp>
      <p:sp>
        <p:nvSpPr>
          <p:cNvPr id="22" name="Text Placeholder 27"/>
          <p:cNvSpPr>
            <a:spLocks noGrp="1"/>
          </p:cNvSpPr>
          <p:nvPr>
            <p:ph type="body" sz="quarter" idx="41" hasCustomPrompt="1"/>
          </p:nvPr>
        </p:nvSpPr>
        <p:spPr>
          <a:xfrm>
            <a:off x="4646087" y="5206741"/>
            <a:ext cx="1993899" cy="381065"/>
          </a:xfrm>
          <a:prstGeom prst="rect">
            <a:avLst/>
          </a:prstGeom>
        </p:spPr>
        <p:txBody>
          <a:bodyPr vert="horz"/>
          <a:lstStyle>
            <a:lvl1pPr marL="0" indent="0" algn="ctr">
              <a:buNone/>
              <a:defRPr sz="1100" baseline="0">
                <a:solidFill>
                  <a:schemeClr val="tx1">
                    <a:lumMod val="65000"/>
                    <a:lumOff val="35000"/>
                  </a:schemeClr>
                </a:solidFill>
                <a:latin typeface="Roboto Condensed" panose="02000000000000000000" pitchFamily="2" charset="0"/>
                <a:cs typeface="Roboto Condensed" panose="02000000000000000000" pitchFamily="2" charset="0"/>
              </a:defRPr>
            </a:lvl1pPr>
          </a:lstStyle>
          <a:p>
            <a:pPr lvl="0"/>
            <a:r>
              <a:rPr lang="en-US" dirty="0" smtClean="0"/>
              <a:t>Work Name</a:t>
            </a:r>
            <a:endParaRPr lang="en-US" dirty="0"/>
          </a:p>
        </p:txBody>
      </p:sp>
      <p:sp>
        <p:nvSpPr>
          <p:cNvPr id="23" name="Text Placeholder 27"/>
          <p:cNvSpPr>
            <a:spLocks noGrp="1"/>
          </p:cNvSpPr>
          <p:nvPr>
            <p:ph type="body" sz="quarter" idx="42" hasCustomPrompt="1"/>
          </p:nvPr>
        </p:nvSpPr>
        <p:spPr>
          <a:xfrm>
            <a:off x="4646087" y="5435339"/>
            <a:ext cx="1993899" cy="313332"/>
          </a:xfrm>
          <a:prstGeom prst="rect">
            <a:avLst/>
          </a:prstGeom>
        </p:spPr>
        <p:txBody>
          <a:bodyPr vert="horz"/>
          <a:lstStyle>
            <a:lvl1pPr marL="0" indent="0" algn="ctr">
              <a:buNone/>
              <a:defRPr sz="800" baseline="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lvl="0"/>
            <a:r>
              <a:rPr lang="en-US" altLang="ko-KR" dirty="0" smtClean="0"/>
              <a:t>Responsibility 1</a:t>
            </a:r>
            <a:endParaRPr lang="ko-KR" altLang="en-US" dirty="0"/>
          </a:p>
        </p:txBody>
      </p:sp>
      <p:sp>
        <p:nvSpPr>
          <p:cNvPr id="24" name="Text Placeholder 27"/>
          <p:cNvSpPr>
            <a:spLocks noGrp="1"/>
          </p:cNvSpPr>
          <p:nvPr>
            <p:ph type="body" sz="quarter" idx="43" hasCustomPrompt="1"/>
          </p:nvPr>
        </p:nvSpPr>
        <p:spPr>
          <a:xfrm>
            <a:off x="2510369" y="5206741"/>
            <a:ext cx="1993899" cy="381065"/>
          </a:xfrm>
          <a:prstGeom prst="rect">
            <a:avLst/>
          </a:prstGeom>
        </p:spPr>
        <p:txBody>
          <a:bodyPr vert="horz"/>
          <a:lstStyle>
            <a:lvl1pPr marL="0" indent="0" algn="ctr">
              <a:buNone/>
              <a:defRPr sz="1100" baseline="0">
                <a:solidFill>
                  <a:schemeClr val="tx1">
                    <a:lumMod val="65000"/>
                    <a:lumOff val="35000"/>
                  </a:schemeClr>
                </a:solidFill>
                <a:latin typeface="Roboto Condensed" panose="02000000000000000000" pitchFamily="2" charset="0"/>
                <a:cs typeface="Roboto Condensed" panose="02000000000000000000" pitchFamily="2" charset="0"/>
              </a:defRPr>
            </a:lvl1pPr>
          </a:lstStyle>
          <a:p>
            <a:pPr lvl="0"/>
            <a:r>
              <a:rPr lang="en-US" dirty="0" smtClean="0"/>
              <a:t>Work Name</a:t>
            </a:r>
            <a:endParaRPr lang="en-US" dirty="0"/>
          </a:p>
        </p:txBody>
      </p:sp>
      <p:sp>
        <p:nvSpPr>
          <p:cNvPr id="25" name="Text Placeholder 27"/>
          <p:cNvSpPr>
            <a:spLocks noGrp="1"/>
          </p:cNvSpPr>
          <p:nvPr>
            <p:ph type="body" sz="quarter" idx="44" hasCustomPrompt="1"/>
          </p:nvPr>
        </p:nvSpPr>
        <p:spPr>
          <a:xfrm>
            <a:off x="2510369" y="5435339"/>
            <a:ext cx="1993899" cy="313332"/>
          </a:xfrm>
          <a:prstGeom prst="rect">
            <a:avLst/>
          </a:prstGeom>
        </p:spPr>
        <p:txBody>
          <a:bodyPr vert="horz"/>
          <a:lstStyle>
            <a:lvl1pPr marL="0" indent="0" algn="ctr">
              <a:buNone/>
              <a:defRPr sz="800" baseline="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lvl="0"/>
            <a:r>
              <a:rPr lang="en-US" altLang="ko-KR" dirty="0" smtClean="0"/>
              <a:t>Responsibility 1</a:t>
            </a:r>
            <a:endParaRPr lang="ko-KR" altLang="en-US" dirty="0"/>
          </a:p>
        </p:txBody>
      </p:sp>
      <p:sp>
        <p:nvSpPr>
          <p:cNvPr id="26" name="Text Placeholder 27"/>
          <p:cNvSpPr>
            <a:spLocks noGrp="1"/>
          </p:cNvSpPr>
          <p:nvPr>
            <p:ph type="body" sz="quarter" idx="45" hasCustomPrompt="1"/>
          </p:nvPr>
        </p:nvSpPr>
        <p:spPr>
          <a:xfrm>
            <a:off x="374653" y="5206741"/>
            <a:ext cx="1993899" cy="381065"/>
          </a:xfrm>
          <a:prstGeom prst="rect">
            <a:avLst/>
          </a:prstGeom>
        </p:spPr>
        <p:txBody>
          <a:bodyPr vert="horz"/>
          <a:lstStyle>
            <a:lvl1pPr marL="0" indent="0" algn="ctr">
              <a:buNone/>
              <a:defRPr sz="1100" baseline="0">
                <a:solidFill>
                  <a:schemeClr val="tx1">
                    <a:lumMod val="65000"/>
                    <a:lumOff val="35000"/>
                  </a:schemeClr>
                </a:solidFill>
                <a:latin typeface="Roboto Condensed" panose="02000000000000000000" pitchFamily="2" charset="0"/>
                <a:cs typeface="Roboto Condensed" panose="02000000000000000000" pitchFamily="2" charset="0"/>
              </a:defRPr>
            </a:lvl1pPr>
          </a:lstStyle>
          <a:p>
            <a:pPr lvl="0"/>
            <a:r>
              <a:rPr lang="en-US" dirty="0" smtClean="0"/>
              <a:t>Work Name</a:t>
            </a:r>
            <a:endParaRPr lang="en-US" dirty="0"/>
          </a:p>
        </p:txBody>
      </p:sp>
      <p:sp>
        <p:nvSpPr>
          <p:cNvPr id="27" name="Text Placeholder 27"/>
          <p:cNvSpPr>
            <a:spLocks noGrp="1"/>
          </p:cNvSpPr>
          <p:nvPr>
            <p:ph type="body" sz="quarter" idx="46" hasCustomPrompt="1"/>
          </p:nvPr>
        </p:nvSpPr>
        <p:spPr>
          <a:xfrm>
            <a:off x="374653" y="5435339"/>
            <a:ext cx="1993899" cy="313332"/>
          </a:xfrm>
          <a:prstGeom prst="rect">
            <a:avLst/>
          </a:prstGeom>
        </p:spPr>
        <p:txBody>
          <a:bodyPr vert="horz"/>
          <a:lstStyle>
            <a:lvl1pPr marL="0" indent="0" algn="ctr">
              <a:buNone/>
              <a:defRPr sz="800" baseline="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lvl="0"/>
            <a:r>
              <a:rPr lang="en-US" altLang="ko-KR" dirty="0" smtClean="0"/>
              <a:t>Responsibility 1</a:t>
            </a:r>
            <a:endParaRPr lang="ko-KR" altLang="en-US" dirty="0"/>
          </a:p>
        </p:txBody>
      </p:sp>
      <p:sp>
        <p:nvSpPr>
          <p:cNvPr id="16"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17"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3572923758"/>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userDrawn="1">
  <p:cSld name="Our Working Type 5">
    <p:spTree>
      <p:nvGrpSpPr>
        <p:cNvPr id="1" name=""/>
        <p:cNvGrpSpPr/>
        <p:nvPr/>
      </p:nvGrpSpPr>
      <p:grpSpPr>
        <a:xfrm>
          <a:off x="0" y="0"/>
          <a:ext cx="0" cy="0"/>
          <a:chOff x="0" y="0"/>
          <a:chExt cx="0" cy="0"/>
        </a:xfrm>
      </p:grpSpPr>
      <p:sp>
        <p:nvSpPr>
          <p:cNvPr id="3" name="Picture Placeholder 6"/>
          <p:cNvSpPr>
            <a:spLocks noGrp="1"/>
          </p:cNvSpPr>
          <p:nvPr>
            <p:ph type="pic" sz="quarter" idx="16" hasCustomPrompt="1"/>
          </p:nvPr>
        </p:nvSpPr>
        <p:spPr>
          <a:xfrm>
            <a:off x="0" y="1727203"/>
            <a:ext cx="9144000" cy="3386665"/>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5"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6"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799264995"/>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userDrawn="1">
  <p:cSld name="Our Working Type 6">
    <p:spTree>
      <p:nvGrpSpPr>
        <p:cNvPr id="1" name=""/>
        <p:cNvGrpSpPr/>
        <p:nvPr/>
      </p:nvGrpSpPr>
      <p:grpSpPr>
        <a:xfrm>
          <a:off x="0" y="0"/>
          <a:ext cx="0" cy="0"/>
          <a:chOff x="0" y="0"/>
          <a:chExt cx="0" cy="0"/>
        </a:xfrm>
      </p:grpSpPr>
      <p:sp>
        <p:nvSpPr>
          <p:cNvPr id="19"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20"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
        <p:nvSpPr>
          <p:cNvPr id="21" name="그림 개체 틀 8"/>
          <p:cNvSpPr>
            <a:spLocks noGrp="1"/>
          </p:cNvSpPr>
          <p:nvPr>
            <p:ph type="pic" sz="quarter" idx="45" hasCustomPrompt="1"/>
          </p:nvPr>
        </p:nvSpPr>
        <p:spPr>
          <a:xfrm>
            <a:off x="366289" y="2075362"/>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22" name="그림 개체 틀 8"/>
          <p:cNvSpPr>
            <a:spLocks noGrp="1"/>
          </p:cNvSpPr>
          <p:nvPr>
            <p:ph type="pic" sz="quarter" idx="46" hasCustomPrompt="1"/>
          </p:nvPr>
        </p:nvSpPr>
        <p:spPr>
          <a:xfrm>
            <a:off x="1576130" y="2075362"/>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23" name="그림 개체 틀 8"/>
          <p:cNvSpPr>
            <a:spLocks noGrp="1"/>
          </p:cNvSpPr>
          <p:nvPr>
            <p:ph type="pic" sz="quarter" idx="47" hasCustomPrompt="1"/>
          </p:nvPr>
        </p:nvSpPr>
        <p:spPr>
          <a:xfrm>
            <a:off x="2788795" y="2075362"/>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24" name="그림 개체 틀 8"/>
          <p:cNvSpPr>
            <a:spLocks noGrp="1"/>
          </p:cNvSpPr>
          <p:nvPr>
            <p:ph type="pic" sz="quarter" idx="48" hasCustomPrompt="1"/>
          </p:nvPr>
        </p:nvSpPr>
        <p:spPr>
          <a:xfrm>
            <a:off x="3983109" y="2075362"/>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25" name="그림 개체 틀 8"/>
          <p:cNvSpPr>
            <a:spLocks noGrp="1"/>
          </p:cNvSpPr>
          <p:nvPr>
            <p:ph type="pic" sz="quarter" idx="49" hasCustomPrompt="1"/>
          </p:nvPr>
        </p:nvSpPr>
        <p:spPr>
          <a:xfrm>
            <a:off x="5187798" y="2075362"/>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26" name="그림 개체 틀 8"/>
          <p:cNvSpPr>
            <a:spLocks noGrp="1"/>
          </p:cNvSpPr>
          <p:nvPr>
            <p:ph type="pic" sz="quarter" idx="50" hasCustomPrompt="1"/>
          </p:nvPr>
        </p:nvSpPr>
        <p:spPr>
          <a:xfrm>
            <a:off x="6427357" y="2075362"/>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27" name="그림 개체 틀 8"/>
          <p:cNvSpPr>
            <a:spLocks noGrp="1"/>
          </p:cNvSpPr>
          <p:nvPr>
            <p:ph type="pic" sz="quarter" idx="51" hasCustomPrompt="1"/>
          </p:nvPr>
        </p:nvSpPr>
        <p:spPr>
          <a:xfrm>
            <a:off x="7675640" y="2075362"/>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28" name="그림 개체 틀 8"/>
          <p:cNvSpPr>
            <a:spLocks noGrp="1"/>
          </p:cNvSpPr>
          <p:nvPr>
            <p:ph type="pic" sz="quarter" idx="52" hasCustomPrompt="1"/>
          </p:nvPr>
        </p:nvSpPr>
        <p:spPr>
          <a:xfrm>
            <a:off x="366289" y="3478338"/>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29" name="그림 개체 틀 8"/>
          <p:cNvSpPr>
            <a:spLocks noGrp="1"/>
          </p:cNvSpPr>
          <p:nvPr>
            <p:ph type="pic" sz="quarter" idx="53" hasCustomPrompt="1"/>
          </p:nvPr>
        </p:nvSpPr>
        <p:spPr>
          <a:xfrm>
            <a:off x="1576130" y="3478338"/>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30" name="그림 개체 틀 8"/>
          <p:cNvSpPr>
            <a:spLocks noGrp="1"/>
          </p:cNvSpPr>
          <p:nvPr>
            <p:ph type="pic" sz="quarter" idx="54" hasCustomPrompt="1"/>
          </p:nvPr>
        </p:nvSpPr>
        <p:spPr>
          <a:xfrm>
            <a:off x="2788795" y="3478338"/>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31" name="그림 개체 틀 8"/>
          <p:cNvSpPr>
            <a:spLocks noGrp="1"/>
          </p:cNvSpPr>
          <p:nvPr>
            <p:ph type="pic" sz="quarter" idx="55" hasCustomPrompt="1"/>
          </p:nvPr>
        </p:nvSpPr>
        <p:spPr>
          <a:xfrm>
            <a:off x="3983109" y="3478338"/>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32" name="그림 개체 틀 8"/>
          <p:cNvSpPr>
            <a:spLocks noGrp="1"/>
          </p:cNvSpPr>
          <p:nvPr>
            <p:ph type="pic" sz="quarter" idx="56" hasCustomPrompt="1"/>
          </p:nvPr>
        </p:nvSpPr>
        <p:spPr>
          <a:xfrm>
            <a:off x="5187798" y="3478338"/>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33" name="그림 개체 틀 8"/>
          <p:cNvSpPr>
            <a:spLocks noGrp="1"/>
          </p:cNvSpPr>
          <p:nvPr>
            <p:ph type="pic" sz="quarter" idx="57" hasCustomPrompt="1"/>
          </p:nvPr>
        </p:nvSpPr>
        <p:spPr>
          <a:xfrm>
            <a:off x="6427357" y="3478338"/>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34" name="그림 개체 틀 8"/>
          <p:cNvSpPr>
            <a:spLocks noGrp="1"/>
          </p:cNvSpPr>
          <p:nvPr>
            <p:ph type="pic" sz="quarter" idx="58" hasCustomPrompt="1"/>
          </p:nvPr>
        </p:nvSpPr>
        <p:spPr>
          <a:xfrm>
            <a:off x="7675640" y="3478338"/>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Tree>
    <p:extLst>
      <p:ext uri="{BB962C8B-B14F-4D97-AF65-F5344CB8AC3E}">
        <p14:creationId xmlns:p14="http://schemas.microsoft.com/office/powerpoint/2010/main" val="1436289053"/>
      </p:ext>
    </p:extLst>
  </p:cSld>
  <p:clrMapOvr>
    <a:masterClrMapping/>
  </p:clrMapOvr>
  <p:timing>
    <p:tnLst>
      <p:par>
        <p:cTn id="1" dur="indefinite" restart="never" nodeType="tmRoot"/>
      </p:par>
    </p:tnLst>
  </p:timing>
</p:sldLayout>
</file>

<file path=ppt/slideLayouts/slideLayout384.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1576951244"/>
      </p:ext>
    </p:extLst>
  </p:cSld>
  <p:clrMapOvr>
    <a:masterClrMapping/>
  </p:clrMapOvr>
  <p:timing>
    <p:tnLst>
      <p:par>
        <p:cTn id="1" dur="indefinite" restart="never" nodeType="tmRoot"/>
      </p:par>
    </p:tnLst>
  </p:timing>
  <p:hf hdr="0" ftr="0" dt="0"/>
</p:sldLayout>
</file>

<file path=ppt/slideLayouts/slideLayout385.xml><?xml version="1.0" encoding="utf-8"?>
<p:sldLayout xmlns:a="http://schemas.openxmlformats.org/drawingml/2006/main" xmlns:r="http://schemas.openxmlformats.org/officeDocument/2006/relationships" xmlns:p="http://schemas.openxmlformats.org/presentationml/2006/main" userDrawn="1">
  <p:cSld name="Text Slide Two Column">
    <p:spTree>
      <p:nvGrpSpPr>
        <p:cNvPr id="1" name=""/>
        <p:cNvGrpSpPr/>
        <p:nvPr/>
      </p:nvGrpSpPr>
      <p:grpSpPr>
        <a:xfrm>
          <a:off x="0" y="0"/>
          <a:ext cx="0" cy="0"/>
          <a:chOff x="0" y="0"/>
          <a:chExt cx="0" cy="0"/>
        </a:xfrm>
      </p:grpSpPr>
      <p:sp>
        <p:nvSpPr>
          <p:cNvPr id="5" name="Picture Placeholder 6"/>
          <p:cNvSpPr>
            <a:spLocks noGrp="1"/>
          </p:cNvSpPr>
          <p:nvPr>
            <p:ph type="pic" sz="quarter" idx="16" hasCustomPrompt="1"/>
          </p:nvPr>
        </p:nvSpPr>
        <p:spPr>
          <a:xfrm>
            <a:off x="374652" y="1727203"/>
            <a:ext cx="4095748" cy="1964265"/>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6"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7"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317188258"/>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userDrawn="1">
  <p:cSld name="1_Text Slide Two Column">
    <p:spTree>
      <p:nvGrpSpPr>
        <p:cNvPr id="1" name=""/>
        <p:cNvGrpSpPr/>
        <p:nvPr/>
      </p:nvGrpSpPr>
      <p:grpSpPr>
        <a:xfrm>
          <a:off x="0" y="0"/>
          <a:ext cx="0" cy="0"/>
          <a:chOff x="0" y="0"/>
          <a:chExt cx="0" cy="0"/>
        </a:xfrm>
      </p:grpSpPr>
      <p:sp>
        <p:nvSpPr>
          <p:cNvPr id="6" name="Picture Placeholder 6"/>
          <p:cNvSpPr>
            <a:spLocks noGrp="1"/>
          </p:cNvSpPr>
          <p:nvPr>
            <p:ph type="pic" sz="quarter" idx="26" hasCustomPrompt="1"/>
          </p:nvPr>
        </p:nvSpPr>
        <p:spPr>
          <a:xfrm>
            <a:off x="374652" y="1727203"/>
            <a:ext cx="1962148" cy="1964265"/>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7" name="Picture Placeholder 6"/>
          <p:cNvSpPr>
            <a:spLocks noGrp="1"/>
          </p:cNvSpPr>
          <p:nvPr>
            <p:ph type="pic" sz="quarter" idx="27" hasCustomPrompt="1"/>
          </p:nvPr>
        </p:nvSpPr>
        <p:spPr>
          <a:xfrm>
            <a:off x="2508252" y="1727203"/>
            <a:ext cx="1962148" cy="1964265"/>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8"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9"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1060255668"/>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userDrawn="1">
  <p:cSld name="Text Slide Three Column">
    <p:spTree>
      <p:nvGrpSpPr>
        <p:cNvPr id="1" name=""/>
        <p:cNvGrpSpPr/>
        <p:nvPr/>
      </p:nvGrpSpPr>
      <p:grpSpPr>
        <a:xfrm>
          <a:off x="0" y="0"/>
          <a:ext cx="0" cy="0"/>
          <a:chOff x="0" y="0"/>
          <a:chExt cx="0" cy="0"/>
        </a:xfrm>
      </p:grpSpPr>
      <p:sp>
        <p:nvSpPr>
          <p:cNvPr id="6" name="Picture Placeholder 6"/>
          <p:cNvSpPr>
            <a:spLocks noGrp="1"/>
          </p:cNvSpPr>
          <p:nvPr>
            <p:ph type="pic" sz="quarter" idx="26" hasCustomPrompt="1"/>
          </p:nvPr>
        </p:nvSpPr>
        <p:spPr>
          <a:xfrm>
            <a:off x="374652" y="1727203"/>
            <a:ext cx="2635248" cy="1964265"/>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5"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7"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3446638440"/>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947067848"/>
      </p:ext>
    </p:extLst>
  </p:cSld>
  <p:clrMapOvr>
    <a:masterClrMapping/>
  </p:clrMapOvr>
  <p:timing>
    <p:tnLst>
      <p:par>
        <p:cTn id="1" dur="indefinite" restart="never" nodeType="tmRoot"/>
      </p:par>
    </p:tnLst>
  </p:timing>
  <p:hf hdr="0" ftr="0" dt="0"/>
</p:sldLayout>
</file>

<file path=ppt/slideLayouts/slideLayout389.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2890685029"/>
      </p:ext>
    </p:extLst>
  </p:cSld>
  <p:clrMapOvr>
    <a:masterClrMapping/>
  </p:clrMapOvr>
  <p:timing>
    <p:tnLst>
      <p:par>
        <p:cTn id="1" dur="indefinite" restart="never" nodeType="tmRoot"/>
      </p:par>
    </p:tnLst>
  </p:timing>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Our Working Type 4">
    <p:spTree>
      <p:nvGrpSpPr>
        <p:cNvPr id="1" name=""/>
        <p:cNvGrpSpPr/>
        <p:nvPr/>
      </p:nvGrpSpPr>
      <p:grpSpPr>
        <a:xfrm>
          <a:off x="0" y="0"/>
          <a:ext cx="0" cy="0"/>
          <a:chOff x="0" y="0"/>
          <a:chExt cx="0" cy="0"/>
        </a:xfrm>
      </p:grpSpPr>
      <p:sp>
        <p:nvSpPr>
          <p:cNvPr id="3" name="Picture Placeholder 6"/>
          <p:cNvSpPr>
            <a:spLocks noGrp="1"/>
          </p:cNvSpPr>
          <p:nvPr>
            <p:ph type="pic" sz="quarter" idx="16" hasCustomPrompt="1"/>
          </p:nvPr>
        </p:nvSpPr>
        <p:spPr>
          <a:xfrm>
            <a:off x="374653" y="1727202"/>
            <a:ext cx="1993898" cy="3386667"/>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0" name="Picture Placeholder 6"/>
          <p:cNvSpPr>
            <a:spLocks noGrp="1"/>
          </p:cNvSpPr>
          <p:nvPr>
            <p:ph type="pic" sz="quarter" idx="32" hasCustomPrompt="1"/>
          </p:nvPr>
        </p:nvSpPr>
        <p:spPr>
          <a:xfrm>
            <a:off x="2510370" y="1727202"/>
            <a:ext cx="1993898" cy="3386667"/>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1" name="Picture Placeholder 6"/>
          <p:cNvSpPr>
            <a:spLocks noGrp="1"/>
          </p:cNvSpPr>
          <p:nvPr>
            <p:ph type="pic" sz="quarter" idx="33" hasCustomPrompt="1"/>
          </p:nvPr>
        </p:nvSpPr>
        <p:spPr>
          <a:xfrm>
            <a:off x="4646086" y="1727202"/>
            <a:ext cx="1993898" cy="3386667"/>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2" name="Picture Placeholder 6"/>
          <p:cNvSpPr>
            <a:spLocks noGrp="1"/>
          </p:cNvSpPr>
          <p:nvPr>
            <p:ph type="pic" sz="quarter" idx="34" hasCustomPrompt="1"/>
          </p:nvPr>
        </p:nvSpPr>
        <p:spPr>
          <a:xfrm>
            <a:off x="6781803" y="1727202"/>
            <a:ext cx="1993898" cy="3386667"/>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4" name="Text Placeholder 27"/>
          <p:cNvSpPr>
            <a:spLocks noGrp="1"/>
          </p:cNvSpPr>
          <p:nvPr>
            <p:ph type="body" sz="quarter" idx="39" hasCustomPrompt="1"/>
          </p:nvPr>
        </p:nvSpPr>
        <p:spPr>
          <a:xfrm>
            <a:off x="6781802" y="5206741"/>
            <a:ext cx="1993899" cy="381065"/>
          </a:xfrm>
          <a:prstGeom prst="rect">
            <a:avLst/>
          </a:prstGeom>
        </p:spPr>
        <p:txBody>
          <a:bodyPr vert="horz"/>
          <a:lstStyle>
            <a:lvl1pPr marL="0" indent="0" algn="ctr">
              <a:buNone/>
              <a:defRPr sz="1100" baseline="0">
                <a:solidFill>
                  <a:schemeClr val="tx1">
                    <a:lumMod val="65000"/>
                    <a:lumOff val="35000"/>
                  </a:schemeClr>
                </a:solidFill>
                <a:latin typeface="Roboto Condensed" panose="02000000000000000000" pitchFamily="2" charset="0"/>
                <a:cs typeface="Roboto Condensed" panose="02000000000000000000" pitchFamily="2" charset="0"/>
              </a:defRPr>
            </a:lvl1pPr>
          </a:lstStyle>
          <a:p>
            <a:pPr lvl="0"/>
            <a:r>
              <a:rPr lang="en-US" dirty="0" smtClean="0"/>
              <a:t>Work Name</a:t>
            </a:r>
            <a:endParaRPr lang="en-US" dirty="0"/>
          </a:p>
        </p:txBody>
      </p:sp>
      <p:sp>
        <p:nvSpPr>
          <p:cNvPr id="15" name="Text Placeholder 27"/>
          <p:cNvSpPr>
            <a:spLocks noGrp="1"/>
          </p:cNvSpPr>
          <p:nvPr>
            <p:ph type="body" sz="quarter" idx="40" hasCustomPrompt="1"/>
          </p:nvPr>
        </p:nvSpPr>
        <p:spPr>
          <a:xfrm>
            <a:off x="6781802" y="5435339"/>
            <a:ext cx="1993899" cy="313332"/>
          </a:xfrm>
          <a:prstGeom prst="rect">
            <a:avLst/>
          </a:prstGeom>
        </p:spPr>
        <p:txBody>
          <a:bodyPr vert="horz"/>
          <a:lstStyle>
            <a:lvl1pPr marL="0" indent="0" algn="ctr">
              <a:buNone/>
              <a:defRPr sz="800" baseline="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lvl="0"/>
            <a:r>
              <a:rPr lang="en-US" altLang="ko-KR" dirty="0" smtClean="0"/>
              <a:t>Responsibility 1</a:t>
            </a:r>
            <a:endParaRPr lang="ko-KR" altLang="en-US" dirty="0"/>
          </a:p>
        </p:txBody>
      </p:sp>
      <p:sp>
        <p:nvSpPr>
          <p:cNvPr id="22" name="Text Placeholder 27"/>
          <p:cNvSpPr>
            <a:spLocks noGrp="1"/>
          </p:cNvSpPr>
          <p:nvPr>
            <p:ph type="body" sz="quarter" idx="41" hasCustomPrompt="1"/>
          </p:nvPr>
        </p:nvSpPr>
        <p:spPr>
          <a:xfrm>
            <a:off x="4646087" y="5206741"/>
            <a:ext cx="1993899" cy="381065"/>
          </a:xfrm>
          <a:prstGeom prst="rect">
            <a:avLst/>
          </a:prstGeom>
        </p:spPr>
        <p:txBody>
          <a:bodyPr vert="horz"/>
          <a:lstStyle>
            <a:lvl1pPr marL="0" indent="0" algn="ctr">
              <a:buNone/>
              <a:defRPr sz="1100" baseline="0">
                <a:solidFill>
                  <a:schemeClr val="tx1">
                    <a:lumMod val="65000"/>
                    <a:lumOff val="35000"/>
                  </a:schemeClr>
                </a:solidFill>
                <a:latin typeface="Roboto Condensed" panose="02000000000000000000" pitchFamily="2" charset="0"/>
                <a:cs typeface="Roboto Condensed" panose="02000000000000000000" pitchFamily="2" charset="0"/>
              </a:defRPr>
            </a:lvl1pPr>
          </a:lstStyle>
          <a:p>
            <a:pPr lvl="0"/>
            <a:r>
              <a:rPr lang="en-US" dirty="0" smtClean="0"/>
              <a:t>Work Name</a:t>
            </a:r>
            <a:endParaRPr lang="en-US" dirty="0"/>
          </a:p>
        </p:txBody>
      </p:sp>
      <p:sp>
        <p:nvSpPr>
          <p:cNvPr id="23" name="Text Placeholder 27"/>
          <p:cNvSpPr>
            <a:spLocks noGrp="1"/>
          </p:cNvSpPr>
          <p:nvPr>
            <p:ph type="body" sz="quarter" idx="42" hasCustomPrompt="1"/>
          </p:nvPr>
        </p:nvSpPr>
        <p:spPr>
          <a:xfrm>
            <a:off x="4646087" y="5435339"/>
            <a:ext cx="1993899" cy="313332"/>
          </a:xfrm>
          <a:prstGeom prst="rect">
            <a:avLst/>
          </a:prstGeom>
        </p:spPr>
        <p:txBody>
          <a:bodyPr vert="horz"/>
          <a:lstStyle>
            <a:lvl1pPr marL="0" indent="0" algn="ctr">
              <a:buNone/>
              <a:defRPr sz="800" baseline="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lvl="0"/>
            <a:r>
              <a:rPr lang="en-US" altLang="ko-KR" dirty="0" smtClean="0"/>
              <a:t>Responsibility 1</a:t>
            </a:r>
            <a:endParaRPr lang="ko-KR" altLang="en-US" dirty="0"/>
          </a:p>
        </p:txBody>
      </p:sp>
      <p:sp>
        <p:nvSpPr>
          <p:cNvPr id="24" name="Text Placeholder 27"/>
          <p:cNvSpPr>
            <a:spLocks noGrp="1"/>
          </p:cNvSpPr>
          <p:nvPr>
            <p:ph type="body" sz="quarter" idx="43" hasCustomPrompt="1"/>
          </p:nvPr>
        </p:nvSpPr>
        <p:spPr>
          <a:xfrm>
            <a:off x="2510369" y="5206741"/>
            <a:ext cx="1993899" cy="381065"/>
          </a:xfrm>
          <a:prstGeom prst="rect">
            <a:avLst/>
          </a:prstGeom>
        </p:spPr>
        <p:txBody>
          <a:bodyPr vert="horz"/>
          <a:lstStyle>
            <a:lvl1pPr marL="0" indent="0" algn="ctr">
              <a:buNone/>
              <a:defRPr sz="1100" baseline="0">
                <a:solidFill>
                  <a:schemeClr val="tx1">
                    <a:lumMod val="65000"/>
                    <a:lumOff val="35000"/>
                  </a:schemeClr>
                </a:solidFill>
                <a:latin typeface="Roboto Condensed" panose="02000000000000000000" pitchFamily="2" charset="0"/>
                <a:cs typeface="Roboto Condensed" panose="02000000000000000000" pitchFamily="2" charset="0"/>
              </a:defRPr>
            </a:lvl1pPr>
          </a:lstStyle>
          <a:p>
            <a:pPr lvl="0"/>
            <a:r>
              <a:rPr lang="en-US" dirty="0" smtClean="0"/>
              <a:t>Work Name</a:t>
            </a:r>
            <a:endParaRPr lang="en-US" dirty="0"/>
          </a:p>
        </p:txBody>
      </p:sp>
      <p:sp>
        <p:nvSpPr>
          <p:cNvPr id="25" name="Text Placeholder 27"/>
          <p:cNvSpPr>
            <a:spLocks noGrp="1"/>
          </p:cNvSpPr>
          <p:nvPr>
            <p:ph type="body" sz="quarter" idx="44" hasCustomPrompt="1"/>
          </p:nvPr>
        </p:nvSpPr>
        <p:spPr>
          <a:xfrm>
            <a:off x="2510369" y="5435339"/>
            <a:ext cx="1993899" cy="313332"/>
          </a:xfrm>
          <a:prstGeom prst="rect">
            <a:avLst/>
          </a:prstGeom>
        </p:spPr>
        <p:txBody>
          <a:bodyPr vert="horz"/>
          <a:lstStyle>
            <a:lvl1pPr marL="0" indent="0" algn="ctr">
              <a:buNone/>
              <a:defRPr sz="800" baseline="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lvl="0"/>
            <a:r>
              <a:rPr lang="en-US" altLang="ko-KR" dirty="0" smtClean="0"/>
              <a:t>Responsibility 1</a:t>
            </a:r>
            <a:endParaRPr lang="ko-KR" altLang="en-US" dirty="0"/>
          </a:p>
        </p:txBody>
      </p:sp>
      <p:sp>
        <p:nvSpPr>
          <p:cNvPr id="26" name="Text Placeholder 27"/>
          <p:cNvSpPr>
            <a:spLocks noGrp="1"/>
          </p:cNvSpPr>
          <p:nvPr>
            <p:ph type="body" sz="quarter" idx="45" hasCustomPrompt="1"/>
          </p:nvPr>
        </p:nvSpPr>
        <p:spPr>
          <a:xfrm>
            <a:off x="374653" y="5206741"/>
            <a:ext cx="1993899" cy="381065"/>
          </a:xfrm>
          <a:prstGeom prst="rect">
            <a:avLst/>
          </a:prstGeom>
        </p:spPr>
        <p:txBody>
          <a:bodyPr vert="horz"/>
          <a:lstStyle>
            <a:lvl1pPr marL="0" indent="0" algn="ctr">
              <a:buNone/>
              <a:defRPr sz="1100" baseline="0">
                <a:solidFill>
                  <a:schemeClr val="tx1">
                    <a:lumMod val="65000"/>
                    <a:lumOff val="35000"/>
                  </a:schemeClr>
                </a:solidFill>
                <a:latin typeface="Roboto Condensed" panose="02000000000000000000" pitchFamily="2" charset="0"/>
                <a:cs typeface="Roboto Condensed" panose="02000000000000000000" pitchFamily="2" charset="0"/>
              </a:defRPr>
            </a:lvl1pPr>
          </a:lstStyle>
          <a:p>
            <a:pPr lvl="0"/>
            <a:r>
              <a:rPr lang="en-US" dirty="0" smtClean="0"/>
              <a:t>Work Name</a:t>
            </a:r>
            <a:endParaRPr lang="en-US" dirty="0"/>
          </a:p>
        </p:txBody>
      </p:sp>
      <p:sp>
        <p:nvSpPr>
          <p:cNvPr id="27" name="Text Placeholder 27"/>
          <p:cNvSpPr>
            <a:spLocks noGrp="1"/>
          </p:cNvSpPr>
          <p:nvPr>
            <p:ph type="body" sz="quarter" idx="46" hasCustomPrompt="1"/>
          </p:nvPr>
        </p:nvSpPr>
        <p:spPr>
          <a:xfrm>
            <a:off x="374653" y="5435339"/>
            <a:ext cx="1993899" cy="313332"/>
          </a:xfrm>
          <a:prstGeom prst="rect">
            <a:avLst/>
          </a:prstGeom>
        </p:spPr>
        <p:txBody>
          <a:bodyPr vert="horz"/>
          <a:lstStyle>
            <a:lvl1pPr marL="0" indent="0" algn="ctr">
              <a:buNone/>
              <a:defRPr sz="800" baseline="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lvl="0"/>
            <a:r>
              <a:rPr lang="en-US" altLang="ko-KR" dirty="0" smtClean="0"/>
              <a:t>Responsibility 1</a:t>
            </a:r>
            <a:endParaRPr lang="ko-KR" altLang="en-US" dirty="0"/>
          </a:p>
        </p:txBody>
      </p:sp>
      <p:sp>
        <p:nvSpPr>
          <p:cNvPr id="16"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17"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1854106100"/>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userDrawn="1">
  <p:cSld name="7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752647776"/>
      </p:ext>
    </p:extLst>
  </p:cSld>
  <p:clrMapOvr>
    <a:masterClrMapping/>
  </p:clrMapOvr>
  <p:timing>
    <p:tnLst>
      <p:par>
        <p:cTn id="1" dur="indefinite" restart="never" nodeType="tmRoot"/>
      </p:par>
    </p:tnLst>
  </p:timing>
  <p:hf hdr="0" ftr="0" dt="0"/>
</p:sldLayout>
</file>

<file path=ppt/slideLayouts/slideLayout391.xml><?xml version="1.0" encoding="utf-8"?>
<p:sldLayout xmlns:a="http://schemas.openxmlformats.org/drawingml/2006/main" xmlns:r="http://schemas.openxmlformats.org/officeDocument/2006/relationships" xmlns:p="http://schemas.openxmlformats.org/presentationml/2006/main" userDrawn="1">
  <p:cSld name="8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1090020851"/>
      </p:ext>
    </p:extLst>
  </p:cSld>
  <p:clrMapOvr>
    <a:masterClrMapping/>
  </p:clrMapOvr>
  <p:timing>
    <p:tnLst>
      <p:par>
        <p:cTn id="1" dur="indefinite" restart="never" nodeType="tmRoot"/>
      </p:par>
    </p:tnLst>
  </p:timing>
  <p:hf hdr="0" ftr="0" dt="0"/>
</p:sldLayout>
</file>

<file path=ppt/slideLayouts/slideLayout392.xml><?xml version="1.0" encoding="utf-8"?>
<p:sldLayout xmlns:a="http://schemas.openxmlformats.org/drawingml/2006/main" xmlns:r="http://schemas.openxmlformats.org/officeDocument/2006/relationships" xmlns:p="http://schemas.openxmlformats.org/presentationml/2006/main" userDrawn="1">
  <p:cSld name="9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127297949"/>
      </p:ext>
    </p:extLst>
  </p:cSld>
  <p:clrMapOvr>
    <a:masterClrMapping/>
  </p:clrMapOvr>
  <p:timing>
    <p:tnLst>
      <p:par>
        <p:cTn id="1" dur="indefinite" restart="never" nodeType="tmRoot"/>
      </p:par>
    </p:tnLst>
  </p:timing>
  <p:hf hdr="0" ftr="0" dt="0"/>
</p:sldLayout>
</file>

<file path=ppt/slideLayouts/slideLayout393.xml><?xml version="1.0" encoding="utf-8"?>
<p:sldLayout xmlns:a="http://schemas.openxmlformats.org/drawingml/2006/main" xmlns:r="http://schemas.openxmlformats.org/officeDocument/2006/relationships" xmlns:p="http://schemas.openxmlformats.org/presentationml/2006/main" userDrawn="1">
  <p:cSld name="10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1997120039"/>
      </p:ext>
    </p:extLst>
  </p:cSld>
  <p:clrMapOvr>
    <a:masterClrMapping/>
  </p:clrMapOvr>
  <p:timing>
    <p:tnLst>
      <p:par>
        <p:cTn id="1" dur="indefinite" restart="never" nodeType="tmRoot"/>
      </p:par>
    </p:tnLst>
  </p:timing>
  <p:hf hdr="0" ftr="0" dt="0"/>
</p:sldLayout>
</file>

<file path=ppt/slideLayouts/slideLayout394.xml><?xml version="1.0" encoding="utf-8"?>
<p:sldLayout xmlns:a="http://schemas.openxmlformats.org/drawingml/2006/main" xmlns:r="http://schemas.openxmlformats.org/officeDocument/2006/relationships" xmlns:p="http://schemas.openxmlformats.org/presentationml/2006/main" userDrawn="1">
  <p:cSld name="11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3954439016"/>
      </p:ext>
    </p:extLst>
  </p:cSld>
  <p:clrMapOvr>
    <a:masterClrMapping/>
  </p:clrMapOvr>
  <p:timing>
    <p:tnLst>
      <p:par>
        <p:cTn id="1" dur="indefinite" restart="never" nodeType="tmRoot"/>
      </p:par>
    </p:tnLst>
  </p:timing>
  <p:hf hdr="0" ftr="0" dt="0"/>
</p:sldLayout>
</file>

<file path=ppt/slideLayouts/slideLayout395.xml><?xml version="1.0" encoding="utf-8"?>
<p:sldLayout xmlns:a="http://schemas.openxmlformats.org/drawingml/2006/main" xmlns:r="http://schemas.openxmlformats.org/officeDocument/2006/relationships" xmlns:p="http://schemas.openxmlformats.org/presentationml/2006/main" userDrawn="1">
  <p:cSld name="12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709289099"/>
      </p:ext>
    </p:extLst>
  </p:cSld>
  <p:clrMapOvr>
    <a:masterClrMapping/>
  </p:clrMapOvr>
  <p:timing>
    <p:tnLst>
      <p:par>
        <p:cTn id="1" dur="indefinite" restart="never" nodeType="tmRoot"/>
      </p:par>
    </p:tnLst>
  </p:timing>
  <p:hf hdr="0" ftr="0" dt="0"/>
</p:sldLayout>
</file>

<file path=ppt/slideLayouts/slideLayout396.xml><?xml version="1.0" encoding="utf-8"?>
<p:sldLayout xmlns:a="http://schemas.openxmlformats.org/drawingml/2006/main" xmlns:r="http://schemas.openxmlformats.org/officeDocument/2006/relationships" xmlns:p="http://schemas.openxmlformats.org/presentationml/2006/main" userDrawn="1">
  <p:cSld name="13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1689726871"/>
      </p:ext>
    </p:extLst>
  </p:cSld>
  <p:clrMapOvr>
    <a:masterClrMapping/>
  </p:clrMapOvr>
  <p:timing>
    <p:tnLst>
      <p:par>
        <p:cTn id="1" dur="indefinite" restart="never" nodeType="tmRoot"/>
      </p:par>
    </p:tnLst>
  </p:timing>
  <p:hf hdr="0" ftr="0" dt="0"/>
</p:sldLayout>
</file>

<file path=ppt/slideLayouts/slideLayout397.xml><?xml version="1.0" encoding="utf-8"?>
<p:sldLayout xmlns:a="http://schemas.openxmlformats.org/drawingml/2006/main" xmlns:r="http://schemas.openxmlformats.org/officeDocument/2006/relationships" xmlns:p="http://schemas.openxmlformats.org/presentationml/2006/main" userDrawn="1">
  <p:cSld name="14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4079675974"/>
      </p:ext>
    </p:extLst>
  </p:cSld>
  <p:clrMapOvr>
    <a:masterClrMapping/>
  </p:clrMapOvr>
  <p:timing>
    <p:tnLst>
      <p:par>
        <p:cTn id="1" dur="indefinite" restart="never" nodeType="tmRoot"/>
      </p:par>
    </p:tnLst>
  </p:timing>
  <p:hf hdr="0" ftr="0" dt="0"/>
</p:sldLayout>
</file>

<file path=ppt/slideLayouts/slideLayout39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cxnSp>
        <p:nvCxnSpPr>
          <p:cNvPr id="6" name="Straight Connector 5"/>
          <p:cNvCxnSpPr/>
          <p:nvPr userDrawn="1"/>
        </p:nvCxnSpPr>
        <p:spPr>
          <a:xfrm>
            <a:off x="4562161" y="2809236"/>
            <a:ext cx="0" cy="1800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rot="5400000">
            <a:off x="4458216" y="2662071"/>
            <a:ext cx="0" cy="3969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484854" y="4351517"/>
            <a:ext cx="0" cy="1188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421285" y="4344627"/>
            <a:ext cx="0" cy="1188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rot="5400000">
            <a:off x="6098072" y="5191620"/>
            <a:ext cx="0" cy="675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rot="5400000">
            <a:off x="2804072" y="5202017"/>
            <a:ext cx="0" cy="675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rot="5400000">
            <a:off x="1356458" y="3090264"/>
            <a:ext cx="0" cy="1485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rot="5400000">
            <a:off x="7607955" y="3026397"/>
            <a:ext cx="0" cy="1485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8350455" y="3759372"/>
            <a:ext cx="0" cy="1800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618407" y="3807903"/>
            <a:ext cx="0" cy="1800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937171" y="5279928"/>
            <a:ext cx="0" cy="675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a:off x="8020099" y="5212347"/>
            <a:ext cx="0" cy="675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1445267" y="6020403"/>
            <a:ext cx="0" cy="1188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3497555" y="6020403"/>
            <a:ext cx="0" cy="1188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5478425" y="6046941"/>
            <a:ext cx="0" cy="1188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7470510" y="6046941"/>
            <a:ext cx="0" cy="1188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22" name="Group 21"/>
          <p:cNvGrpSpPr/>
          <p:nvPr userDrawn="1"/>
        </p:nvGrpSpPr>
        <p:grpSpPr>
          <a:xfrm>
            <a:off x="4088312" y="1597074"/>
            <a:ext cx="1035483" cy="1371820"/>
            <a:chOff x="5804072" y="1713885"/>
            <a:chExt cx="1380644" cy="1371820"/>
          </a:xfrm>
        </p:grpSpPr>
        <p:sp>
          <p:nvSpPr>
            <p:cNvPr id="23" name="Round Diagonal Corner Rectangle 22"/>
            <p:cNvSpPr/>
            <p:nvPr/>
          </p:nvSpPr>
          <p:spPr>
            <a:xfrm>
              <a:off x="5921116" y="1713885"/>
              <a:ext cx="1263600" cy="1263894"/>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sp>
          <p:nvSpPr>
            <p:cNvPr id="24" name="Round Diagonal Corner Rectangle 23"/>
            <p:cNvSpPr/>
            <p:nvPr/>
          </p:nvSpPr>
          <p:spPr>
            <a:xfrm>
              <a:off x="5804072" y="1821811"/>
              <a:ext cx="1263600" cy="1263894"/>
            </a:xfrm>
            <a:prstGeom prst="round2DiagRect">
              <a:avLst/>
            </a:prstGeom>
            <a:solidFill>
              <a:schemeClr val="tx1">
                <a:lumMod val="50000"/>
              </a:schemeClr>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grpSp>
      <p:grpSp>
        <p:nvGrpSpPr>
          <p:cNvPr id="25" name="Group 24"/>
          <p:cNvGrpSpPr>
            <a:grpSpLocks noChangeAspect="1"/>
          </p:cNvGrpSpPr>
          <p:nvPr userDrawn="1"/>
        </p:nvGrpSpPr>
        <p:grpSpPr>
          <a:xfrm>
            <a:off x="2077528" y="3143064"/>
            <a:ext cx="923905" cy="1224000"/>
            <a:chOff x="5804072" y="1713885"/>
            <a:chExt cx="1380644" cy="1371820"/>
          </a:xfrm>
        </p:grpSpPr>
        <p:sp>
          <p:nvSpPr>
            <p:cNvPr id="26" name="Round Diagonal Corner Rectangle 25"/>
            <p:cNvSpPr/>
            <p:nvPr/>
          </p:nvSpPr>
          <p:spPr>
            <a:xfrm>
              <a:off x="5921116" y="1713885"/>
              <a:ext cx="1263600" cy="1263894"/>
            </a:xfrm>
            <a:prstGeom prst="round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sp>
          <p:nvSpPr>
            <p:cNvPr id="27" name="Round Diagonal Corner Rectangle 26"/>
            <p:cNvSpPr/>
            <p:nvPr/>
          </p:nvSpPr>
          <p:spPr>
            <a:xfrm>
              <a:off x="5804072" y="1821811"/>
              <a:ext cx="1263600" cy="1263894"/>
            </a:xfrm>
            <a:prstGeom prst="round2DiagRect">
              <a:avLst/>
            </a:prstGeom>
            <a:solidFill>
              <a:schemeClr val="tx1">
                <a:lumMod val="50000"/>
              </a:schemeClr>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grpSp>
      <p:grpSp>
        <p:nvGrpSpPr>
          <p:cNvPr id="28" name="Group 27"/>
          <p:cNvGrpSpPr>
            <a:grpSpLocks noChangeAspect="1"/>
          </p:cNvGrpSpPr>
          <p:nvPr userDrawn="1"/>
        </p:nvGrpSpPr>
        <p:grpSpPr>
          <a:xfrm>
            <a:off x="6020133" y="3179819"/>
            <a:ext cx="923905" cy="1224000"/>
            <a:chOff x="5804072" y="1713885"/>
            <a:chExt cx="1380644" cy="1371820"/>
          </a:xfrm>
        </p:grpSpPr>
        <p:sp>
          <p:nvSpPr>
            <p:cNvPr id="29" name="Round Diagonal Corner Rectangle 28"/>
            <p:cNvSpPr/>
            <p:nvPr/>
          </p:nvSpPr>
          <p:spPr>
            <a:xfrm>
              <a:off x="5921116" y="1713885"/>
              <a:ext cx="1263600" cy="1263894"/>
            </a:xfrm>
            <a:prstGeom prst="round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sp>
          <p:nvSpPr>
            <p:cNvPr id="30" name="Round Diagonal Corner Rectangle 29"/>
            <p:cNvSpPr/>
            <p:nvPr/>
          </p:nvSpPr>
          <p:spPr>
            <a:xfrm>
              <a:off x="5804072" y="1821811"/>
              <a:ext cx="1263600" cy="1263894"/>
            </a:xfrm>
            <a:prstGeom prst="round2DiagRect">
              <a:avLst/>
            </a:prstGeom>
            <a:solidFill>
              <a:schemeClr val="tx1">
                <a:lumMod val="50000"/>
              </a:schemeClr>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grpSp>
      <p:grpSp>
        <p:nvGrpSpPr>
          <p:cNvPr id="31" name="Group 30"/>
          <p:cNvGrpSpPr>
            <a:grpSpLocks noChangeAspect="1"/>
          </p:cNvGrpSpPr>
          <p:nvPr userDrawn="1"/>
        </p:nvGrpSpPr>
        <p:grpSpPr>
          <a:xfrm>
            <a:off x="1039240" y="4907212"/>
            <a:ext cx="923905" cy="1224000"/>
            <a:chOff x="5804072" y="1713885"/>
            <a:chExt cx="1380644" cy="1371820"/>
          </a:xfrm>
        </p:grpSpPr>
        <p:sp>
          <p:nvSpPr>
            <p:cNvPr id="32" name="Round Diagonal Corner Rectangle 31"/>
            <p:cNvSpPr/>
            <p:nvPr/>
          </p:nvSpPr>
          <p:spPr>
            <a:xfrm>
              <a:off x="5921116" y="1713885"/>
              <a:ext cx="1263600" cy="1263894"/>
            </a:xfrm>
            <a:prstGeom prst="round2Diag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sp>
          <p:nvSpPr>
            <p:cNvPr id="33" name="Round Diagonal Corner Rectangle 32"/>
            <p:cNvSpPr/>
            <p:nvPr/>
          </p:nvSpPr>
          <p:spPr>
            <a:xfrm>
              <a:off x="5804072" y="1821811"/>
              <a:ext cx="1263600" cy="1263894"/>
            </a:xfrm>
            <a:prstGeom prst="round2DiagRect">
              <a:avLst/>
            </a:prstGeom>
            <a:solidFill>
              <a:schemeClr val="tx1">
                <a:lumMod val="50000"/>
              </a:schemeClr>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grpSp>
      <p:grpSp>
        <p:nvGrpSpPr>
          <p:cNvPr id="34" name="Group 33"/>
          <p:cNvGrpSpPr>
            <a:grpSpLocks noChangeAspect="1"/>
          </p:cNvGrpSpPr>
          <p:nvPr userDrawn="1"/>
        </p:nvGrpSpPr>
        <p:grpSpPr>
          <a:xfrm>
            <a:off x="3072460" y="4907212"/>
            <a:ext cx="923905" cy="1224000"/>
            <a:chOff x="5804072" y="1713885"/>
            <a:chExt cx="1380644" cy="1371820"/>
          </a:xfrm>
        </p:grpSpPr>
        <p:sp>
          <p:nvSpPr>
            <p:cNvPr id="35" name="Round Diagonal Corner Rectangle 34"/>
            <p:cNvSpPr/>
            <p:nvPr/>
          </p:nvSpPr>
          <p:spPr>
            <a:xfrm>
              <a:off x="5921116" y="1713885"/>
              <a:ext cx="1263600" cy="1263894"/>
            </a:xfrm>
            <a:prstGeom prst="round2Diag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sp>
          <p:nvSpPr>
            <p:cNvPr id="36" name="Round Diagonal Corner Rectangle 35"/>
            <p:cNvSpPr/>
            <p:nvPr/>
          </p:nvSpPr>
          <p:spPr>
            <a:xfrm>
              <a:off x="5804072" y="1821811"/>
              <a:ext cx="1263600" cy="1263894"/>
            </a:xfrm>
            <a:prstGeom prst="round2DiagRect">
              <a:avLst/>
            </a:prstGeom>
            <a:solidFill>
              <a:schemeClr val="tx1">
                <a:lumMod val="50000"/>
              </a:schemeClr>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grpSp>
      <p:grpSp>
        <p:nvGrpSpPr>
          <p:cNvPr id="37" name="Group 36"/>
          <p:cNvGrpSpPr>
            <a:grpSpLocks noChangeAspect="1"/>
          </p:cNvGrpSpPr>
          <p:nvPr userDrawn="1"/>
        </p:nvGrpSpPr>
        <p:grpSpPr>
          <a:xfrm>
            <a:off x="5050728" y="4919237"/>
            <a:ext cx="923905" cy="1224000"/>
            <a:chOff x="5804072" y="1713885"/>
            <a:chExt cx="1380644" cy="1371820"/>
          </a:xfrm>
        </p:grpSpPr>
        <p:sp>
          <p:nvSpPr>
            <p:cNvPr id="38" name="Round Diagonal Corner Rectangle 37"/>
            <p:cNvSpPr/>
            <p:nvPr/>
          </p:nvSpPr>
          <p:spPr>
            <a:xfrm>
              <a:off x="5921116" y="1713885"/>
              <a:ext cx="1263600" cy="1263894"/>
            </a:xfrm>
            <a:prstGeom prst="round2Diag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sp>
          <p:nvSpPr>
            <p:cNvPr id="39" name="Round Diagonal Corner Rectangle 38"/>
            <p:cNvSpPr/>
            <p:nvPr/>
          </p:nvSpPr>
          <p:spPr>
            <a:xfrm>
              <a:off x="5804072" y="1821811"/>
              <a:ext cx="1263600" cy="1263894"/>
            </a:xfrm>
            <a:prstGeom prst="round2DiagRect">
              <a:avLst/>
            </a:prstGeom>
            <a:solidFill>
              <a:schemeClr val="tx1">
                <a:lumMod val="50000"/>
              </a:schemeClr>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grpSp>
      <p:grpSp>
        <p:nvGrpSpPr>
          <p:cNvPr id="40" name="Group 39"/>
          <p:cNvGrpSpPr>
            <a:grpSpLocks noChangeAspect="1"/>
          </p:cNvGrpSpPr>
          <p:nvPr userDrawn="1"/>
        </p:nvGrpSpPr>
        <p:grpSpPr>
          <a:xfrm>
            <a:off x="7047508" y="4919237"/>
            <a:ext cx="923905" cy="1224000"/>
            <a:chOff x="5804072" y="1713885"/>
            <a:chExt cx="1380644" cy="1371820"/>
          </a:xfrm>
        </p:grpSpPr>
        <p:sp>
          <p:nvSpPr>
            <p:cNvPr id="41" name="Round Diagonal Corner Rectangle 40"/>
            <p:cNvSpPr/>
            <p:nvPr/>
          </p:nvSpPr>
          <p:spPr>
            <a:xfrm>
              <a:off x="5921116" y="1713885"/>
              <a:ext cx="1263600" cy="1263894"/>
            </a:xfrm>
            <a:prstGeom prst="round2Diag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sp>
          <p:nvSpPr>
            <p:cNvPr id="42" name="Round Diagonal Corner Rectangle 41"/>
            <p:cNvSpPr/>
            <p:nvPr/>
          </p:nvSpPr>
          <p:spPr>
            <a:xfrm>
              <a:off x="5804072" y="1821811"/>
              <a:ext cx="1263600" cy="1263894"/>
            </a:xfrm>
            <a:prstGeom prst="round2DiagRect">
              <a:avLst/>
            </a:prstGeom>
            <a:solidFill>
              <a:schemeClr val="tx1">
                <a:lumMod val="50000"/>
              </a:schemeClr>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grpSp>
      <p:sp>
        <p:nvSpPr>
          <p:cNvPr id="43" name="Freeform 42"/>
          <p:cNvSpPr/>
          <p:nvPr userDrawn="1"/>
        </p:nvSpPr>
        <p:spPr>
          <a:xfrm>
            <a:off x="5211577" y="1947670"/>
            <a:ext cx="1004167" cy="701913"/>
          </a:xfrm>
          <a:custGeom>
            <a:avLst/>
            <a:gdLst>
              <a:gd name="connsiteX0" fmla="*/ 0 w 1864090"/>
              <a:gd name="connsiteY0" fmla="*/ 0 h 1242727"/>
              <a:gd name="connsiteX1" fmla="*/ 1864090 w 1864090"/>
              <a:gd name="connsiteY1" fmla="*/ 0 h 1242727"/>
              <a:gd name="connsiteX2" fmla="*/ 1864090 w 1864090"/>
              <a:gd name="connsiteY2" fmla="*/ 1242727 h 1242727"/>
              <a:gd name="connsiteX3" fmla="*/ 0 w 1864090"/>
              <a:gd name="connsiteY3" fmla="*/ 1242727 h 1242727"/>
              <a:gd name="connsiteX4" fmla="*/ 0 w 1864090"/>
              <a:gd name="connsiteY4" fmla="*/ 0 h 1242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090" h="1242727">
                <a:moveTo>
                  <a:pt x="0" y="0"/>
                </a:moveTo>
                <a:lnTo>
                  <a:pt x="1864090" y="0"/>
                </a:lnTo>
                <a:lnTo>
                  <a:pt x="1864090" y="1242727"/>
                </a:lnTo>
                <a:lnTo>
                  <a:pt x="0" y="12427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algn="l" defTabSz="533387" rtl="0">
              <a:lnSpc>
                <a:spcPct val="70000"/>
              </a:lnSpc>
              <a:spcBef>
                <a:spcPct val="0"/>
              </a:spcBef>
              <a:spcAft>
                <a:spcPct val="35000"/>
              </a:spcAft>
            </a:pPr>
            <a:r>
              <a:rPr lang="id-ID" sz="1050" dirty="0">
                <a:solidFill>
                  <a:srgbClr val="18AA9D"/>
                </a:solidFill>
                <a:latin typeface="Roboto Condensed" panose="02000000000000000000" pitchFamily="2" charset="0"/>
                <a:cs typeface="Arial"/>
              </a:rPr>
              <a:t>ARYA KAMANDANU</a:t>
            </a:r>
          </a:p>
          <a:p>
            <a:pPr algn="l" defTabSz="533387" rtl="0">
              <a:lnSpc>
                <a:spcPct val="70000"/>
              </a:lnSpc>
              <a:spcBef>
                <a:spcPct val="0"/>
              </a:spcBef>
              <a:spcAft>
                <a:spcPct val="35000"/>
              </a:spcAft>
            </a:pPr>
            <a:r>
              <a:rPr lang="id-ID" sz="900" dirty="0">
                <a:solidFill>
                  <a:prstClr val="white">
                    <a:lumMod val="75000"/>
                  </a:prstClr>
                </a:solidFill>
                <a:latin typeface="Arial" panose="020B0604020202020204" pitchFamily="34" charset="0"/>
              </a:rPr>
              <a:t>CEO</a:t>
            </a:r>
          </a:p>
        </p:txBody>
      </p:sp>
      <p:sp>
        <p:nvSpPr>
          <p:cNvPr id="44" name="Freeform 43"/>
          <p:cNvSpPr/>
          <p:nvPr userDrawn="1"/>
        </p:nvSpPr>
        <p:spPr>
          <a:xfrm>
            <a:off x="3048495" y="3622043"/>
            <a:ext cx="992932" cy="415960"/>
          </a:xfrm>
          <a:custGeom>
            <a:avLst/>
            <a:gdLst>
              <a:gd name="connsiteX0" fmla="*/ 0 w 1864090"/>
              <a:gd name="connsiteY0" fmla="*/ 0 h 1242727"/>
              <a:gd name="connsiteX1" fmla="*/ 1864090 w 1864090"/>
              <a:gd name="connsiteY1" fmla="*/ 0 h 1242727"/>
              <a:gd name="connsiteX2" fmla="*/ 1864090 w 1864090"/>
              <a:gd name="connsiteY2" fmla="*/ 1242727 h 1242727"/>
              <a:gd name="connsiteX3" fmla="*/ 0 w 1864090"/>
              <a:gd name="connsiteY3" fmla="*/ 1242727 h 1242727"/>
              <a:gd name="connsiteX4" fmla="*/ 0 w 1864090"/>
              <a:gd name="connsiteY4" fmla="*/ 0 h 1242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090" h="1242727">
                <a:moveTo>
                  <a:pt x="0" y="0"/>
                </a:moveTo>
                <a:lnTo>
                  <a:pt x="1864090" y="0"/>
                </a:lnTo>
                <a:lnTo>
                  <a:pt x="1864090" y="1242727"/>
                </a:lnTo>
                <a:lnTo>
                  <a:pt x="0" y="12427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algn="l" defTabSz="533387" rtl="0">
              <a:lnSpc>
                <a:spcPct val="70000"/>
              </a:lnSpc>
              <a:spcBef>
                <a:spcPct val="0"/>
              </a:spcBef>
              <a:spcAft>
                <a:spcPct val="35000"/>
              </a:spcAft>
            </a:pPr>
            <a:r>
              <a:rPr lang="id-ID" sz="1050" dirty="0">
                <a:solidFill>
                  <a:srgbClr val="18AA9D"/>
                </a:solidFill>
                <a:latin typeface="Roboto Condensed" panose="02000000000000000000" pitchFamily="2" charset="0"/>
                <a:cs typeface="Arial"/>
              </a:rPr>
              <a:t>BUJANG LAPUK</a:t>
            </a:r>
          </a:p>
          <a:p>
            <a:pPr algn="l" defTabSz="533387" rtl="0">
              <a:lnSpc>
                <a:spcPct val="70000"/>
              </a:lnSpc>
              <a:spcBef>
                <a:spcPct val="0"/>
              </a:spcBef>
              <a:spcAft>
                <a:spcPct val="35000"/>
              </a:spcAft>
            </a:pPr>
            <a:r>
              <a:rPr lang="id-ID" sz="900" dirty="0">
                <a:solidFill>
                  <a:prstClr val="white">
                    <a:lumMod val="75000"/>
                  </a:prstClr>
                </a:solidFill>
                <a:latin typeface="Arial" panose="020B0604020202020204" pitchFamily="34" charset="0"/>
              </a:rPr>
              <a:t>DIRECTOR</a:t>
            </a:r>
          </a:p>
        </p:txBody>
      </p:sp>
      <p:sp>
        <p:nvSpPr>
          <p:cNvPr id="45" name="Freeform 44"/>
          <p:cNvSpPr/>
          <p:nvPr userDrawn="1"/>
        </p:nvSpPr>
        <p:spPr>
          <a:xfrm>
            <a:off x="4941207" y="3619553"/>
            <a:ext cx="992932" cy="415960"/>
          </a:xfrm>
          <a:custGeom>
            <a:avLst/>
            <a:gdLst>
              <a:gd name="connsiteX0" fmla="*/ 0 w 1864090"/>
              <a:gd name="connsiteY0" fmla="*/ 0 h 1242727"/>
              <a:gd name="connsiteX1" fmla="*/ 1864090 w 1864090"/>
              <a:gd name="connsiteY1" fmla="*/ 0 h 1242727"/>
              <a:gd name="connsiteX2" fmla="*/ 1864090 w 1864090"/>
              <a:gd name="connsiteY2" fmla="*/ 1242727 h 1242727"/>
              <a:gd name="connsiteX3" fmla="*/ 0 w 1864090"/>
              <a:gd name="connsiteY3" fmla="*/ 1242727 h 1242727"/>
              <a:gd name="connsiteX4" fmla="*/ 0 w 1864090"/>
              <a:gd name="connsiteY4" fmla="*/ 0 h 1242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090" h="1242727">
                <a:moveTo>
                  <a:pt x="0" y="0"/>
                </a:moveTo>
                <a:lnTo>
                  <a:pt x="1864090" y="0"/>
                </a:lnTo>
                <a:lnTo>
                  <a:pt x="1864090" y="1242727"/>
                </a:lnTo>
                <a:lnTo>
                  <a:pt x="0" y="12427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defTabSz="533387" rtl="0">
              <a:lnSpc>
                <a:spcPct val="70000"/>
              </a:lnSpc>
              <a:spcBef>
                <a:spcPct val="0"/>
              </a:spcBef>
              <a:spcAft>
                <a:spcPct val="35000"/>
              </a:spcAft>
            </a:pPr>
            <a:r>
              <a:rPr lang="id-ID" sz="1050" dirty="0">
                <a:solidFill>
                  <a:srgbClr val="18AA9D"/>
                </a:solidFill>
                <a:latin typeface="Roboto Condensed" panose="02000000000000000000" pitchFamily="2" charset="0"/>
                <a:cs typeface="Arial"/>
              </a:rPr>
              <a:t>JEJAKA MUDA</a:t>
            </a:r>
          </a:p>
          <a:p>
            <a:pPr defTabSz="533387" rtl="0">
              <a:lnSpc>
                <a:spcPct val="70000"/>
              </a:lnSpc>
              <a:spcBef>
                <a:spcPct val="0"/>
              </a:spcBef>
              <a:spcAft>
                <a:spcPct val="35000"/>
              </a:spcAft>
            </a:pPr>
            <a:r>
              <a:rPr lang="id-ID" sz="900" dirty="0">
                <a:solidFill>
                  <a:prstClr val="white">
                    <a:lumMod val="75000"/>
                  </a:prstClr>
                </a:solidFill>
                <a:latin typeface="Arial" panose="020B0604020202020204" pitchFamily="34" charset="0"/>
              </a:rPr>
              <a:t>MANAGER</a:t>
            </a:r>
          </a:p>
        </p:txBody>
      </p:sp>
      <p:sp>
        <p:nvSpPr>
          <p:cNvPr id="46" name="Freeform 45"/>
          <p:cNvSpPr/>
          <p:nvPr userDrawn="1"/>
        </p:nvSpPr>
        <p:spPr>
          <a:xfrm>
            <a:off x="2008500" y="5674549"/>
            <a:ext cx="992932" cy="415960"/>
          </a:xfrm>
          <a:custGeom>
            <a:avLst/>
            <a:gdLst>
              <a:gd name="connsiteX0" fmla="*/ 0 w 1864090"/>
              <a:gd name="connsiteY0" fmla="*/ 0 h 1242727"/>
              <a:gd name="connsiteX1" fmla="*/ 1864090 w 1864090"/>
              <a:gd name="connsiteY1" fmla="*/ 0 h 1242727"/>
              <a:gd name="connsiteX2" fmla="*/ 1864090 w 1864090"/>
              <a:gd name="connsiteY2" fmla="*/ 1242727 h 1242727"/>
              <a:gd name="connsiteX3" fmla="*/ 0 w 1864090"/>
              <a:gd name="connsiteY3" fmla="*/ 1242727 h 1242727"/>
              <a:gd name="connsiteX4" fmla="*/ 0 w 1864090"/>
              <a:gd name="connsiteY4" fmla="*/ 0 h 1242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090" h="1242727">
                <a:moveTo>
                  <a:pt x="0" y="0"/>
                </a:moveTo>
                <a:lnTo>
                  <a:pt x="1864090" y="0"/>
                </a:lnTo>
                <a:lnTo>
                  <a:pt x="1864090" y="1242727"/>
                </a:lnTo>
                <a:lnTo>
                  <a:pt x="0" y="12427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algn="l" defTabSz="533387" rtl="0">
              <a:lnSpc>
                <a:spcPct val="70000"/>
              </a:lnSpc>
              <a:spcBef>
                <a:spcPct val="0"/>
              </a:spcBef>
              <a:spcAft>
                <a:spcPct val="35000"/>
              </a:spcAft>
            </a:pPr>
            <a:r>
              <a:rPr lang="id-ID" sz="1050" dirty="0">
                <a:solidFill>
                  <a:srgbClr val="18AA9D"/>
                </a:solidFill>
                <a:latin typeface="Roboto Condensed" panose="02000000000000000000" pitchFamily="2" charset="0"/>
                <a:cs typeface="Arial"/>
              </a:rPr>
              <a:t>TRONDOL</a:t>
            </a:r>
          </a:p>
          <a:p>
            <a:pPr algn="l" defTabSz="533387" rtl="0">
              <a:lnSpc>
                <a:spcPct val="70000"/>
              </a:lnSpc>
              <a:spcBef>
                <a:spcPct val="0"/>
              </a:spcBef>
              <a:spcAft>
                <a:spcPct val="35000"/>
              </a:spcAft>
            </a:pPr>
            <a:r>
              <a:rPr lang="id-ID" sz="900" dirty="0">
                <a:solidFill>
                  <a:prstClr val="white">
                    <a:lumMod val="75000"/>
                  </a:prstClr>
                </a:solidFill>
                <a:latin typeface="Arial" panose="020B0604020202020204" pitchFamily="34" charset="0"/>
              </a:rPr>
              <a:t>ACCOUNTING</a:t>
            </a:r>
          </a:p>
        </p:txBody>
      </p:sp>
      <p:sp>
        <p:nvSpPr>
          <p:cNvPr id="47" name="Freeform 46"/>
          <p:cNvSpPr/>
          <p:nvPr userDrawn="1"/>
        </p:nvSpPr>
        <p:spPr>
          <a:xfrm>
            <a:off x="4055454" y="5617428"/>
            <a:ext cx="992932" cy="415960"/>
          </a:xfrm>
          <a:custGeom>
            <a:avLst/>
            <a:gdLst>
              <a:gd name="connsiteX0" fmla="*/ 0 w 1864090"/>
              <a:gd name="connsiteY0" fmla="*/ 0 h 1242727"/>
              <a:gd name="connsiteX1" fmla="*/ 1864090 w 1864090"/>
              <a:gd name="connsiteY1" fmla="*/ 0 h 1242727"/>
              <a:gd name="connsiteX2" fmla="*/ 1864090 w 1864090"/>
              <a:gd name="connsiteY2" fmla="*/ 1242727 h 1242727"/>
              <a:gd name="connsiteX3" fmla="*/ 0 w 1864090"/>
              <a:gd name="connsiteY3" fmla="*/ 1242727 h 1242727"/>
              <a:gd name="connsiteX4" fmla="*/ 0 w 1864090"/>
              <a:gd name="connsiteY4" fmla="*/ 0 h 1242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090" h="1242727">
                <a:moveTo>
                  <a:pt x="0" y="0"/>
                </a:moveTo>
                <a:lnTo>
                  <a:pt x="1864090" y="0"/>
                </a:lnTo>
                <a:lnTo>
                  <a:pt x="1864090" y="1242727"/>
                </a:lnTo>
                <a:lnTo>
                  <a:pt x="0" y="12427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algn="l" defTabSz="533387" rtl="0">
              <a:lnSpc>
                <a:spcPct val="70000"/>
              </a:lnSpc>
              <a:spcBef>
                <a:spcPct val="0"/>
              </a:spcBef>
              <a:spcAft>
                <a:spcPct val="35000"/>
              </a:spcAft>
            </a:pPr>
            <a:r>
              <a:rPr lang="id-ID" sz="1050" dirty="0">
                <a:solidFill>
                  <a:srgbClr val="18AA9D"/>
                </a:solidFill>
                <a:latin typeface="Roboto Condensed" panose="02000000000000000000" pitchFamily="2" charset="0"/>
                <a:cs typeface="Arial"/>
              </a:rPr>
              <a:t>NARODO</a:t>
            </a:r>
          </a:p>
          <a:p>
            <a:pPr algn="l" defTabSz="533387" rtl="0">
              <a:lnSpc>
                <a:spcPct val="70000"/>
              </a:lnSpc>
              <a:spcBef>
                <a:spcPct val="0"/>
              </a:spcBef>
              <a:spcAft>
                <a:spcPct val="35000"/>
              </a:spcAft>
            </a:pPr>
            <a:r>
              <a:rPr lang="id-ID" sz="900" dirty="0">
                <a:solidFill>
                  <a:prstClr val="white">
                    <a:lumMod val="75000"/>
                  </a:prstClr>
                </a:solidFill>
                <a:latin typeface="Arial" panose="020B0604020202020204" pitchFamily="34" charset="0"/>
              </a:rPr>
              <a:t> ACCOUNTING</a:t>
            </a:r>
          </a:p>
        </p:txBody>
      </p:sp>
      <p:sp>
        <p:nvSpPr>
          <p:cNvPr id="48" name="Freeform 47"/>
          <p:cNvSpPr/>
          <p:nvPr userDrawn="1"/>
        </p:nvSpPr>
        <p:spPr>
          <a:xfrm>
            <a:off x="6036819" y="5674549"/>
            <a:ext cx="992932" cy="415960"/>
          </a:xfrm>
          <a:custGeom>
            <a:avLst/>
            <a:gdLst>
              <a:gd name="connsiteX0" fmla="*/ 0 w 1864090"/>
              <a:gd name="connsiteY0" fmla="*/ 0 h 1242727"/>
              <a:gd name="connsiteX1" fmla="*/ 1864090 w 1864090"/>
              <a:gd name="connsiteY1" fmla="*/ 0 h 1242727"/>
              <a:gd name="connsiteX2" fmla="*/ 1864090 w 1864090"/>
              <a:gd name="connsiteY2" fmla="*/ 1242727 h 1242727"/>
              <a:gd name="connsiteX3" fmla="*/ 0 w 1864090"/>
              <a:gd name="connsiteY3" fmla="*/ 1242727 h 1242727"/>
              <a:gd name="connsiteX4" fmla="*/ 0 w 1864090"/>
              <a:gd name="connsiteY4" fmla="*/ 0 h 1242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090" h="1242727">
                <a:moveTo>
                  <a:pt x="0" y="0"/>
                </a:moveTo>
                <a:lnTo>
                  <a:pt x="1864090" y="0"/>
                </a:lnTo>
                <a:lnTo>
                  <a:pt x="1864090" y="1242727"/>
                </a:lnTo>
                <a:lnTo>
                  <a:pt x="0" y="12427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algn="l" defTabSz="533387" rtl="0">
              <a:lnSpc>
                <a:spcPct val="70000"/>
              </a:lnSpc>
              <a:spcBef>
                <a:spcPct val="0"/>
              </a:spcBef>
              <a:spcAft>
                <a:spcPct val="35000"/>
              </a:spcAft>
            </a:pPr>
            <a:r>
              <a:rPr lang="id-ID" sz="1050" dirty="0">
                <a:solidFill>
                  <a:srgbClr val="18AA9D"/>
                </a:solidFill>
                <a:latin typeface="Roboto Condensed" panose="02000000000000000000" pitchFamily="2" charset="0"/>
                <a:cs typeface="Arial"/>
              </a:rPr>
              <a:t>JANOKO</a:t>
            </a:r>
          </a:p>
          <a:p>
            <a:pPr algn="l" defTabSz="533387" rtl="0">
              <a:lnSpc>
                <a:spcPct val="70000"/>
              </a:lnSpc>
              <a:spcBef>
                <a:spcPct val="0"/>
              </a:spcBef>
              <a:spcAft>
                <a:spcPct val="35000"/>
              </a:spcAft>
            </a:pPr>
            <a:r>
              <a:rPr lang="id-ID" sz="900" dirty="0">
                <a:solidFill>
                  <a:prstClr val="white">
                    <a:lumMod val="75000"/>
                  </a:prstClr>
                </a:solidFill>
                <a:latin typeface="Arial" panose="020B0604020202020204" pitchFamily="34" charset="0"/>
              </a:rPr>
              <a:t>SUPERVISOR</a:t>
            </a:r>
          </a:p>
        </p:txBody>
      </p:sp>
      <p:sp>
        <p:nvSpPr>
          <p:cNvPr id="49" name="Freeform 48"/>
          <p:cNvSpPr/>
          <p:nvPr userDrawn="1"/>
        </p:nvSpPr>
        <p:spPr>
          <a:xfrm>
            <a:off x="8049735" y="5668203"/>
            <a:ext cx="992932" cy="415960"/>
          </a:xfrm>
          <a:custGeom>
            <a:avLst/>
            <a:gdLst>
              <a:gd name="connsiteX0" fmla="*/ 0 w 1864090"/>
              <a:gd name="connsiteY0" fmla="*/ 0 h 1242727"/>
              <a:gd name="connsiteX1" fmla="*/ 1864090 w 1864090"/>
              <a:gd name="connsiteY1" fmla="*/ 0 h 1242727"/>
              <a:gd name="connsiteX2" fmla="*/ 1864090 w 1864090"/>
              <a:gd name="connsiteY2" fmla="*/ 1242727 h 1242727"/>
              <a:gd name="connsiteX3" fmla="*/ 0 w 1864090"/>
              <a:gd name="connsiteY3" fmla="*/ 1242727 h 1242727"/>
              <a:gd name="connsiteX4" fmla="*/ 0 w 1864090"/>
              <a:gd name="connsiteY4" fmla="*/ 0 h 1242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090" h="1242727">
                <a:moveTo>
                  <a:pt x="0" y="0"/>
                </a:moveTo>
                <a:lnTo>
                  <a:pt x="1864090" y="0"/>
                </a:lnTo>
                <a:lnTo>
                  <a:pt x="1864090" y="1242727"/>
                </a:lnTo>
                <a:lnTo>
                  <a:pt x="0" y="12427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algn="l" defTabSz="533387" rtl="0">
              <a:lnSpc>
                <a:spcPct val="70000"/>
              </a:lnSpc>
              <a:spcBef>
                <a:spcPct val="0"/>
              </a:spcBef>
              <a:spcAft>
                <a:spcPct val="35000"/>
              </a:spcAft>
            </a:pPr>
            <a:r>
              <a:rPr lang="id-ID" sz="1050" dirty="0">
                <a:solidFill>
                  <a:srgbClr val="18AA9D"/>
                </a:solidFill>
                <a:latin typeface="Roboto Condensed" panose="02000000000000000000" pitchFamily="2" charset="0"/>
                <a:cs typeface="Arial"/>
              </a:rPr>
              <a:t>PETRUK</a:t>
            </a:r>
          </a:p>
          <a:p>
            <a:pPr algn="l" defTabSz="533387" rtl="0">
              <a:lnSpc>
                <a:spcPct val="70000"/>
              </a:lnSpc>
              <a:spcBef>
                <a:spcPct val="0"/>
              </a:spcBef>
              <a:spcAft>
                <a:spcPct val="35000"/>
              </a:spcAft>
            </a:pPr>
            <a:r>
              <a:rPr lang="id-ID" sz="900" dirty="0">
                <a:solidFill>
                  <a:prstClr val="white">
                    <a:lumMod val="75000"/>
                  </a:prstClr>
                </a:solidFill>
                <a:latin typeface="Arial" panose="020B0604020202020204" pitchFamily="34" charset="0"/>
              </a:rPr>
              <a:t>SUPERVISOR</a:t>
            </a:r>
          </a:p>
        </p:txBody>
      </p:sp>
    </p:spTree>
    <p:extLst>
      <p:ext uri="{BB962C8B-B14F-4D97-AF65-F5344CB8AC3E}">
        <p14:creationId xmlns:p14="http://schemas.microsoft.com/office/powerpoint/2010/main" val="296973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par>
                                <p:cTn id="12" presetID="53" presetClass="entr" presetSubtype="16" fill="hold" nodeType="with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p:cTn id="14" dur="500" fill="hold"/>
                                        <p:tgtEl>
                                          <p:spTgt spid="25"/>
                                        </p:tgtEl>
                                        <p:attrNameLst>
                                          <p:attrName>ppt_w</p:attrName>
                                        </p:attrNameLst>
                                      </p:cBhvr>
                                      <p:tavLst>
                                        <p:tav tm="0">
                                          <p:val>
                                            <p:fltVal val="0"/>
                                          </p:val>
                                        </p:tav>
                                        <p:tav tm="100000">
                                          <p:val>
                                            <p:strVal val="#ppt_w"/>
                                          </p:val>
                                        </p:tav>
                                      </p:tavLst>
                                    </p:anim>
                                    <p:anim calcmode="lin" valueType="num">
                                      <p:cBhvr>
                                        <p:cTn id="15" dur="500" fill="hold"/>
                                        <p:tgtEl>
                                          <p:spTgt spid="25"/>
                                        </p:tgtEl>
                                        <p:attrNameLst>
                                          <p:attrName>ppt_h</p:attrName>
                                        </p:attrNameLst>
                                      </p:cBhvr>
                                      <p:tavLst>
                                        <p:tav tm="0">
                                          <p:val>
                                            <p:fltVal val="0"/>
                                          </p:val>
                                        </p:tav>
                                        <p:tav tm="100000">
                                          <p:val>
                                            <p:strVal val="#ppt_h"/>
                                          </p:val>
                                        </p:tav>
                                      </p:tavLst>
                                    </p:anim>
                                    <p:animEffect transition="in" filter="fade">
                                      <p:cBhvr>
                                        <p:cTn id="16" dur="500"/>
                                        <p:tgtEl>
                                          <p:spTgt spid="25"/>
                                        </p:tgtEl>
                                      </p:cBhvr>
                                    </p:animEffect>
                                  </p:childTnLst>
                                </p:cTn>
                              </p:par>
                              <p:par>
                                <p:cTn id="17" presetID="53" presetClass="entr" presetSubtype="16"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par>
                                <p:cTn id="22" presetID="16" presetClass="entr" presetSubtype="37" fill="hold" nodeType="withEffect">
                                  <p:stCondLst>
                                    <p:cond delay="500"/>
                                  </p:stCondLst>
                                  <p:childTnLst>
                                    <p:set>
                                      <p:cBhvr>
                                        <p:cTn id="23" dur="1" fill="hold">
                                          <p:stCondLst>
                                            <p:cond delay="0"/>
                                          </p:stCondLst>
                                        </p:cTn>
                                        <p:tgtEl>
                                          <p:spTgt spid="7"/>
                                        </p:tgtEl>
                                        <p:attrNameLst>
                                          <p:attrName>style.visibility</p:attrName>
                                        </p:attrNameLst>
                                      </p:cBhvr>
                                      <p:to>
                                        <p:strVal val="visible"/>
                                      </p:to>
                                    </p:set>
                                    <p:animEffect transition="in" filter="barn(outVertical)">
                                      <p:cBhvr>
                                        <p:cTn id="24" dur="500"/>
                                        <p:tgtEl>
                                          <p:spTgt spid="7"/>
                                        </p:tgtEl>
                                      </p:cBhvr>
                                    </p:animEffect>
                                  </p:childTnLst>
                                </p:cTn>
                              </p:par>
                              <p:par>
                                <p:cTn id="25" presetID="22" presetClass="entr" presetSubtype="2" fill="hold" nodeType="withEffect">
                                  <p:stCondLst>
                                    <p:cond delay="500"/>
                                  </p:stCondLst>
                                  <p:childTnLst>
                                    <p:set>
                                      <p:cBhvr>
                                        <p:cTn id="26" dur="1" fill="hold">
                                          <p:stCondLst>
                                            <p:cond delay="0"/>
                                          </p:stCondLst>
                                        </p:cTn>
                                        <p:tgtEl>
                                          <p:spTgt spid="12"/>
                                        </p:tgtEl>
                                        <p:attrNameLst>
                                          <p:attrName>style.visibility</p:attrName>
                                        </p:attrNameLst>
                                      </p:cBhvr>
                                      <p:to>
                                        <p:strVal val="visible"/>
                                      </p:to>
                                    </p:set>
                                    <p:animEffect transition="in" filter="wipe(right)">
                                      <p:cBhvr>
                                        <p:cTn id="27" dur="500"/>
                                        <p:tgtEl>
                                          <p:spTgt spid="12"/>
                                        </p:tgtEl>
                                      </p:cBhvr>
                                    </p:animEffect>
                                  </p:childTnLst>
                                </p:cTn>
                              </p:par>
                              <p:par>
                                <p:cTn id="28" presetID="22" presetClass="entr" presetSubtype="8" fill="hold" nodeType="withEffect">
                                  <p:stCondLst>
                                    <p:cond delay="500"/>
                                  </p:stCondLst>
                                  <p:childTnLst>
                                    <p:set>
                                      <p:cBhvr>
                                        <p:cTn id="29" dur="1" fill="hold">
                                          <p:stCondLst>
                                            <p:cond delay="0"/>
                                          </p:stCondLst>
                                        </p:cTn>
                                        <p:tgtEl>
                                          <p:spTgt spid="13"/>
                                        </p:tgtEl>
                                        <p:attrNameLst>
                                          <p:attrName>style.visibility</p:attrName>
                                        </p:attrNameLst>
                                      </p:cBhvr>
                                      <p:to>
                                        <p:strVal val="visible"/>
                                      </p:to>
                                    </p:set>
                                    <p:animEffect transition="in" filter="wipe(left)">
                                      <p:cBhvr>
                                        <p:cTn id="30" dur="500"/>
                                        <p:tgtEl>
                                          <p:spTgt spid="13"/>
                                        </p:tgtEl>
                                      </p:cBhvr>
                                    </p:animEffect>
                                  </p:childTnLst>
                                </p:cTn>
                              </p:par>
                              <p:par>
                                <p:cTn id="31" presetID="22" presetClass="entr" presetSubtype="1" fill="hold" nodeType="withEffect">
                                  <p:stCondLst>
                                    <p:cond delay="1000"/>
                                  </p:stCondLst>
                                  <p:childTnLst>
                                    <p:set>
                                      <p:cBhvr>
                                        <p:cTn id="32" dur="1" fill="hold">
                                          <p:stCondLst>
                                            <p:cond delay="0"/>
                                          </p:stCondLst>
                                        </p:cTn>
                                        <p:tgtEl>
                                          <p:spTgt spid="15"/>
                                        </p:tgtEl>
                                        <p:attrNameLst>
                                          <p:attrName>style.visibility</p:attrName>
                                        </p:attrNameLst>
                                      </p:cBhvr>
                                      <p:to>
                                        <p:strVal val="visible"/>
                                      </p:to>
                                    </p:set>
                                    <p:animEffect transition="in" filter="wipe(up)">
                                      <p:cBhvr>
                                        <p:cTn id="33" dur="500"/>
                                        <p:tgtEl>
                                          <p:spTgt spid="15"/>
                                        </p:tgtEl>
                                      </p:cBhvr>
                                    </p:animEffect>
                                  </p:childTnLst>
                                </p:cTn>
                              </p:par>
                              <p:par>
                                <p:cTn id="34" presetID="22" presetClass="entr" presetSubtype="1" fill="hold" nodeType="withEffect">
                                  <p:stCondLst>
                                    <p:cond delay="100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par>
                                <p:cTn id="37" presetID="22" presetClass="entr" presetSubtype="1" fill="hold" nodeType="withEffect">
                                  <p:stCondLst>
                                    <p:cond delay="100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par>
                                <p:cTn id="40" presetID="22" presetClass="entr" presetSubtype="1" fill="hold" nodeType="withEffect">
                                  <p:stCondLst>
                                    <p:cond delay="1000"/>
                                  </p:stCondLst>
                                  <p:childTnLst>
                                    <p:set>
                                      <p:cBhvr>
                                        <p:cTn id="41" dur="1" fill="hold">
                                          <p:stCondLst>
                                            <p:cond delay="0"/>
                                          </p:stCondLst>
                                        </p:cTn>
                                        <p:tgtEl>
                                          <p:spTgt spid="14"/>
                                        </p:tgtEl>
                                        <p:attrNameLst>
                                          <p:attrName>style.visibility</p:attrName>
                                        </p:attrNameLst>
                                      </p:cBhvr>
                                      <p:to>
                                        <p:strVal val="visible"/>
                                      </p:to>
                                    </p:set>
                                    <p:animEffect transition="in" filter="wipe(up)">
                                      <p:cBhvr>
                                        <p:cTn id="42" dur="500"/>
                                        <p:tgtEl>
                                          <p:spTgt spid="14"/>
                                        </p:tgtEl>
                                      </p:cBhvr>
                                    </p:animEffect>
                                  </p:childTnLst>
                                </p:cTn>
                              </p:par>
                              <p:par>
                                <p:cTn id="43" presetID="22" presetClass="entr" presetSubtype="8" fill="hold" nodeType="withEffect">
                                  <p:stCondLst>
                                    <p:cond delay="150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par>
                                <p:cTn id="46" presetID="22" presetClass="entr" presetSubtype="8" fill="hold" nodeType="withEffect">
                                  <p:stCondLst>
                                    <p:cond delay="1500"/>
                                  </p:stCondLst>
                                  <p:childTnLst>
                                    <p:set>
                                      <p:cBhvr>
                                        <p:cTn id="47" dur="1" fill="hold">
                                          <p:stCondLst>
                                            <p:cond delay="0"/>
                                          </p:stCondLst>
                                        </p:cTn>
                                        <p:tgtEl>
                                          <p:spTgt spid="11"/>
                                        </p:tgtEl>
                                        <p:attrNameLst>
                                          <p:attrName>style.visibility</p:attrName>
                                        </p:attrNameLst>
                                      </p:cBhvr>
                                      <p:to>
                                        <p:strVal val="visible"/>
                                      </p:to>
                                    </p:set>
                                    <p:animEffect transition="in" filter="wipe(left)">
                                      <p:cBhvr>
                                        <p:cTn id="48" dur="500"/>
                                        <p:tgtEl>
                                          <p:spTgt spid="11"/>
                                        </p:tgtEl>
                                      </p:cBhvr>
                                    </p:animEffect>
                                  </p:childTnLst>
                                </p:cTn>
                              </p:par>
                              <p:par>
                                <p:cTn id="49" presetID="22" presetClass="entr" presetSubtype="2" fill="hold" nodeType="withEffect">
                                  <p:stCondLst>
                                    <p:cond delay="1500"/>
                                  </p:stCondLst>
                                  <p:childTnLst>
                                    <p:set>
                                      <p:cBhvr>
                                        <p:cTn id="50" dur="1" fill="hold">
                                          <p:stCondLst>
                                            <p:cond delay="0"/>
                                          </p:stCondLst>
                                        </p:cTn>
                                        <p:tgtEl>
                                          <p:spTgt spid="10"/>
                                        </p:tgtEl>
                                        <p:attrNameLst>
                                          <p:attrName>style.visibility</p:attrName>
                                        </p:attrNameLst>
                                      </p:cBhvr>
                                      <p:to>
                                        <p:strVal val="visible"/>
                                      </p:to>
                                    </p:set>
                                    <p:animEffect transition="in" filter="wipe(right)">
                                      <p:cBhvr>
                                        <p:cTn id="51" dur="500"/>
                                        <p:tgtEl>
                                          <p:spTgt spid="10"/>
                                        </p:tgtEl>
                                      </p:cBhvr>
                                    </p:animEffect>
                                  </p:childTnLst>
                                </p:cTn>
                              </p:par>
                              <p:par>
                                <p:cTn id="52" presetID="22" presetClass="entr" presetSubtype="2" fill="hold" nodeType="withEffect">
                                  <p:stCondLst>
                                    <p:cond delay="1500"/>
                                  </p:stCondLst>
                                  <p:childTnLst>
                                    <p:set>
                                      <p:cBhvr>
                                        <p:cTn id="53" dur="1" fill="hold">
                                          <p:stCondLst>
                                            <p:cond delay="0"/>
                                          </p:stCondLst>
                                        </p:cTn>
                                        <p:tgtEl>
                                          <p:spTgt spid="17"/>
                                        </p:tgtEl>
                                        <p:attrNameLst>
                                          <p:attrName>style.visibility</p:attrName>
                                        </p:attrNameLst>
                                      </p:cBhvr>
                                      <p:to>
                                        <p:strVal val="visible"/>
                                      </p:to>
                                    </p:set>
                                    <p:animEffect transition="in" filter="wipe(right)">
                                      <p:cBhvr>
                                        <p:cTn id="54" dur="500"/>
                                        <p:tgtEl>
                                          <p:spTgt spid="17"/>
                                        </p:tgtEl>
                                      </p:cBhvr>
                                    </p:animEffect>
                                  </p:childTnLst>
                                </p:cTn>
                              </p:par>
                              <p:par>
                                <p:cTn id="55" presetID="53" presetClass="entr" presetSubtype="16" fill="hold" nodeType="withEffect">
                                  <p:stCondLst>
                                    <p:cond delay="2000"/>
                                  </p:stCondLst>
                                  <p:childTnLst>
                                    <p:set>
                                      <p:cBhvr>
                                        <p:cTn id="56" dur="1" fill="hold">
                                          <p:stCondLst>
                                            <p:cond delay="0"/>
                                          </p:stCondLst>
                                        </p:cTn>
                                        <p:tgtEl>
                                          <p:spTgt spid="31"/>
                                        </p:tgtEl>
                                        <p:attrNameLst>
                                          <p:attrName>style.visibility</p:attrName>
                                        </p:attrNameLst>
                                      </p:cBhvr>
                                      <p:to>
                                        <p:strVal val="visible"/>
                                      </p:to>
                                    </p:set>
                                    <p:anim calcmode="lin" valueType="num">
                                      <p:cBhvr>
                                        <p:cTn id="57" dur="500" fill="hold"/>
                                        <p:tgtEl>
                                          <p:spTgt spid="31"/>
                                        </p:tgtEl>
                                        <p:attrNameLst>
                                          <p:attrName>ppt_w</p:attrName>
                                        </p:attrNameLst>
                                      </p:cBhvr>
                                      <p:tavLst>
                                        <p:tav tm="0">
                                          <p:val>
                                            <p:fltVal val="0"/>
                                          </p:val>
                                        </p:tav>
                                        <p:tav tm="100000">
                                          <p:val>
                                            <p:strVal val="#ppt_w"/>
                                          </p:val>
                                        </p:tav>
                                      </p:tavLst>
                                    </p:anim>
                                    <p:anim calcmode="lin" valueType="num">
                                      <p:cBhvr>
                                        <p:cTn id="58" dur="500" fill="hold"/>
                                        <p:tgtEl>
                                          <p:spTgt spid="31"/>
                                        </p:tgtEl>
                                        <p:attrNameLst>
                                          <p:attrName>ppt_h</p:attrName>
                                        </p:attrNameLst>
                                      </p:cBhvr>
                                      <p:tavLst>
                                        <p:tav tm="0">
                                          <p:val>
                                            <p:fltVal val="0"/>
                                          </p:val>
                                        </p:tav>
                                        <p:tav tm="100000">
                                          <p:val>
                                            <p:strVal val="#ppt_h"/>
                                          </p:val>
                                        </p:tav>
                                      </p:tavLst>
                                    </p:anim>
                                    <p:animEffect transition="in" filter="fade">
                                      <p:cBhvr>
                                        <p:cTn id="59" dur="500"/>
                                        <p:tgtEl>
                                          <p:spTgt spid="31"/>
                                        </p:tgtEl>
                                      </p:cBhvr>
                                    </p:animEffect>
                                  </p:childTnLst>
                                </p:cTn>
                              </p:par>
                              <p:par>
                                <p:cTn id="60" presetID="53" presetClass="entr" presetSubtype="16" fill="hold" nodeType="withEffect">
                                  <p:stCondLst>
                                    <p:cond delay="2000"/>
                                  </p:stCondLst>
                                  <p:childTnLst>
                                    <p:set>
                                      <p:cBhvr>
                                        <p:cTn id="61" dur="1" fill="hold">
                                          <p:stCondLst>
                                            <p:cond delay="0"/>
                                          </p:stCondLst>
                                        </p:cTn>
                                        <p:tgtEl>
                                          <p:spTgt spid="34"/>
                                        </p:tgtEl>
                                        <p:attrNameLst>
                                          <p:attrName>style.visibility</p:attrName>
                                        </p:attrNameLst>
                                      </p:cBhvr>
                                      <p:to>
                                        <p:strVal val="visible"/>
                                      </p:to>
                                    </p:set>
                                    <p:anim calcmode="lin" valueType="num">
                                      <p:cBhvr>
                                        <p:cTn id="62" dur="500" fill="hold"/>
                                        <p:tgtEl>
                                          <p:spTgt spid="34"/>
                                        </p:tgtEl>
                                        <p:attrNameLst>
                                          <p:attrName>ppt_w</p:attrName>
                                        </p:attrNameLst>
                                      </p:cBhvr>
                                      <p:tavLst>
                                        <p:tav tm="0">
                                          <p:val>
                                            <p:fltVal val="0"/>
                                          </p:val>
                                        </p:tav>
                                        <p:tav tm="100000">
                                          <p:val>
                                            <p:strVal val="#ppt_w"/>
                                          </p:val>
                                        </p:tav>
                                      </p:tavLst>
                                    </p:anim>
                                    <p:anim calcmode="lin" valueType="num">
                                      <p:cBhvr>
                                        <p:cTn id="63" dur="500" fill="hold"/>
                                        <p:tgtEl>
                                          <p:spTgt spid="34"/>
                                        </p:tgtEl>
                                        <p:attrNameLst>
                                          <p:attrName>ppt_h</p:attrName>
                                        </p:attrNameLst>
                                      </p:cBhvr>
                                      <p:tavLst>
                                        <p:tav tm="0">
                                          <p:val>
                                            <p:fltVal val="0"/>
                                          </p:val>
                                        </p:tav>
                                        <p:tav tm="100000">
                                          <p:val>
                                            <p:strVal val="#ppt_h"/>
                                          </p:val>
                                        </p:tav>
                                      </p:tavLst>
                                    </p:anim>
                                    <p:animEffect transition="in" filter="fade">
                                      <p:cBhvr>
                                        <p:cTn id="64" dur="500"/>
                                        <p:tgtEl>
                                          <p:spTgt spid="34"/>
                                        </p:tgtEl>
                                      </p:cBhvr>
                                    </p:animEffect>
                                  </p:childTnLst>
                                </p:cTn>
                              </p:par>
                              <p:par>
                                <p:cTn id="65" presetID="53" presetClass="entr" presetSubtype="16" fill="hold" nodeType="withEffect">
                                  <p:stCondLst>
                                    <p:cond delay="2000"/>
                                  </p:stCondLst>
                                  <p:childTnLst>
                                    <p:set>
                                      <p:cBhvr>
                                        <p:cTn id="66" dur="1" fill="hold">
                                          <p:stCondLst>
                                            <p:cond delay="0"/>
                                          </p:stCondLst>
                                        </p:cTn>
                                        <p:tgtEl>
                                          <p:spTgt spid="37"/>
                                        </p:tgtEl>
                                        <p:attrNameLst>
                                          <p:attrName>style.visibility</p:attrName>
                                        </p:attrNameLst>
                                      </p:cBhvr>
                                      <p:to>
                                        <p:strVal val="visible"/>
                                      </p:to>
                                    </p:set>
                                    <p:anim calcmode="lin" valueType="num">
                                      <p:cBhvr>
                                        <p:cTn id="67" dur="500" fill="hold"/>
                                        <p:tgtEl>
                                          <p:spTgt spid="37"/>
                                        </p:tgtEl>
                                        <p:attrNameLst>
                                          <p:attrName>ppt_w</p:attrName>
                                        </p:attrNameLst>
                                      </p:cBhvr>
                                      <p:tavLst>
                                        <p:tav tm="0">
                                          <p:val>
                                            <p:fltVal val="0"/>
                                          </p:val>
                                        </p:tav>
                                        <p:tav tm="100000">
                                          <p:val>
                                            <p:strVal val="#ppt_w"/>
                                          </p:val>
                                        </p:tav>
                                      </p:tavLst>
                                    </p:anim>
                                    <p:anim calcmode="lin" valueType="num">
                                      <p:cBhvr>
                                        <p:cTn id="68" dur="500" fill="hold"/>
                                        <p:tgtEl>
                                          <p:spTgt spid="37"/>
                                        </p:tgtEl>
                                        <p:attrNameLst>
                                          <p:attrName>ppt_h</p:attrName>
                                        </p:attrNameLst>
                                      </p:cBhvr>
                                      <p:tavLst>
                                        <p:tav tm="0">
                                          <p:val>
                                            <p:fltVal val="0"/>
                                          </p:val>
                                        </p:tav>
                                        <p:tav tm="100000">
                                          <p:val>
                                            <p:strVal val="#ppt_h"/>
                                          </p:val>
                                        </p:tav>
                                      </p:tavLst>
                                    </p:anim>
                                    <p:animEffect transition="in" filter="fade">
                                      <p:cBhvr>
                                        <p:cTn id="69" dur="500"/>
                                        <p:tgtEl>
                                          <p:spTgt spid="37"/>
                                        </p:tgtEl>
                                      </p:cBhvr>
                                    </p:animEffect>
                                  </p:childTnLst>
                                </p:cTn>
                              </p:par>
                              <p:par>
                                <p:cTn id="70" presetID="53" presetClass="entr" presetSubtype="16" fill="hold" nodeType="withEffect">
                                  <p:stCondLst>
                                    <p:cond delay="2000"/>
                                  </p:stCondLst>
                                  <p:childTnLst>
                                    <p:set>
                                      <p:cBhvr>
                                        <p:cTn id="71" dur="1" fill="hold">
                                          <p:stCondLst>
                                            <p:cond delay="0"/>
                                          </p:stCondLst>
                                        </p:cTn>
                                        <p:tgtEl>
                                          <p:spTgt spid="40"/>
                                        </p:tgtEl>
                                        <p:attrNameLst>
                                          <p:attrName>style.visibility</p:attrName>
                                        </p:attrNameLst>
                                      </p:cBhvr>
                                      <p:to>
                                        <p:strVal val="visible"/>
                                      </p:to>
                                    </p:set>
                                    <p:anim calcmode="lin" valueType="num">
                                      <p:cBhvr>
                                        <p:cTn id="72" dur="500" fill="hold"/>
                                        <p:tgtEl>
                                          <p:spTgt spid="40"/>
                                        </p:tgtEl>
                                        <p:attrNameLst>
                                          <p:attrName>ppt_w</p:attrName>
                                        </p:attrNameLst>
                                      </p:cBhvr>
                                      <p:tavLst>
                                        <p:tav tm="0">
                                          <p:val>
                                            <p:fltVal val="0"/>
                                          </p:val>
                                        </p:tav>
                                        <p:tav tm="100000">
                                          <p:val>
                                            <p:strVal val="#ppt_w"/>
                                          </p:val>
                                        </p:tav>
                                      </p:tavLst>
                                    </p:anim>
                                    <p:anim calcmode="lin" valueType="num">
                                      <p:cBhvr>
                                        <p:cTn id="73" dur="500" fill="hold"/>
                                        <p:tgtEl>
                                          <p:spTgt spid="40"/>
                                        </p:tgtEl>
                                        <p:attrNameLst>
                                          <p:attrName>ppt_h</p:attrName>
                                        </p:attrNameLst>
                                      </p:cBhvr>
                                      <p:tavLst>
                                        <p:tav tm="0">
                                          <p:val>
                                            <p:fltVal val="0"/>
                                          </p:val>
                                        </p:tav>
                                        <p:tav tm="100000">
                                          <p:val>
                                            <p:strVal val="#ppt_h"/>
                                          </p:val>
                                        </p:tav>
                                      </p:tavLst>
                                    </p:anim>
                                    <p:animEffect transition="in" filter="fade">
                                      <p:cBhvr>
                                        <p:cTn id="74" dur="500"/>
                                        <p:tgtEl>
                                          <p:spTgt spid="40"/>
                                        </p:tgtEl>
                                      </p:cBhvr>
                                    </p:animEffect>
                                  </p:childTnLst>
                                </p:cTn>
                              </p:par>
                              <p:par>
                                <p:cTn id="75" presetID="22" presetClass="entr" presetSubtype="1" fill="hold" nodeType="withEffect">
                                  <p:stCondLst>
                                    <p:cond delay="2500"/>
                                  </p:stCondLst>
                                  <p:childTnLst>
                                    <p:set>
                                      <p:cBhvr>
                                        <p:cTn id="76" dur="1" fill="hold">
                                          <p:stCondLst>
                                            <p:cond delay="0"/>
                                          </p:stCondLst>
                                        </p:cTn>
                                        <p:tgtEl>
                                          <p:spTgt spid="18"/>
                                        </p:tgtEl>
                                        <p:attrNameLst>
                                          <p:attrName>style.visibility</p:attrName>
                                        </p:attrNameLst>
                                      </p:cBhvr>
                                      <p:to>
                                        <p:strVal val="visible"/>
                                      </p:to>
                                    </p:set>
                                    <p:animEffect transition="in" filter="wipe(up)">
                                      <p:cBhvr>
                                        <p:cTn id="77" dur="500"/>
                                        <p:tgtEl>
                                          <p:spTgt spid="18"/>
                                        </p:tgtEl>
                                      </p:cBhvr>
                                    </p:animEffect>
                                  </p:childTnLst>
                                </p:cTn>
                              </p:par>
                              <p:par>
                                <p:cTn id="78" presetID="22" presetClass="entr" presetSubtype="1" fill="hold" nodeType="withEffect">
                                  <p:stCondLst>
                                    <p:cond delay="2500"/>
                                  </p:stCondLst>
                                  <p:childTnLst>
                                    <p:set>
                                      <p:cBhvr>
                                        <p:cTn id="79" dur="1" fill="hold">
                                          <p:stCondLst>
                                            <p:cond delay="0"/>
                                          </p:stCondLst>
                                        </p:cTn>
                                        <p:tgtEl>
                                          <p:spTgt spid="19"/>
                                        </p:tgtEl>
                                        <p:attrNameLst>
                                          <p:attrName>style.visibility</p:attrName>
                                        </p:attrNameLst>
                                      </p:cBhvr>
                                      <p:to>
                                        <p:strVal val="visible"/>
                                      </p:to>
                                    </p:set>
                                    <p:animEffect transition="in" filter="wipe(up)">
                                      <p:cBhvr>
                                        <p:cTn id="80" dur="500"/>
                                        <p:tgtEl>
                                          <p:spTgt spid="19"/>
                                        </p:tgtEl>
                                      </p:cBhvr>
                                    </p:animEffect>
                                  </p:childTnLst>
                                </p:cTn>
                              </p:par>
                              <p:par>
                                <p:cTn id="81" presetID="22" presetClass="entr" presetSubtype="1" fill="hold" nodeType="withEffect">
                                  <p:stCondLst>
                                    <p:cond delay="2500"/>
                                  </p:stCondLst>
                                  <p:childTnLst>
                                    <p:set>
                                      <p:cBhvr>
                                        <p:cTn id="82" dur="1" fill="hold">
                                          <p:stCondLst>
                                            <p:cond delay="0"/>
                                          </p:stCondLst>
                                        </p:cTn>
                                        <p:tgtEl>
                                          <p:spTgt spid="20"/>
                                        </p:tgtEl>
                                        <p:attrNameLst>
                                          <p:attrName>style.visibility</p:attrName>
                                        </p:attrNameLst>
                                      </p:cBhvr>
                                      <p:to>
                                        <p:strVal val="visible"/>
                                      </p:to>
                                    </p:set>
                                    <p:animEffect transition="in" filter="wipe(up)">
                                      <p:cBhvr>
                                        <p:cTn id="83" dur="500"/>
                                        <p:tgtEl>
                                          <p:spTgt spid="20"/>
                                        </p:tgtEl>
                                      </p:cBhvr>
                                    </p:animEffect>
                                  </p:childTnLst>
                                </p:cTn>
                              </p:par>
                              <p:par>
                                <p:cTn id="84" presetID="22" presetClass="entr" presetSubtype="1" fill="hold" nodeType="withEffect">
                                  <p:stCondLst>
                                    <p:cond delay="2500"/>
                                  </p:stCondLst>
                                  <p:childTnLst>
                                    <p:set>
                                      <p:cBhvr>
                                        <p:cTn id="85" dur="1" fill="hold">
                                          <p:stCondLst>
                                            <p:cond delay="0"/>
                                          </p:stCondLst>
                                        </p:cTn>
                                        <p:tgtEl>
                                          <p:spTgt spid="21"/>
                                        </p:tgtEl>
                                        <p:attrNameLst>
                                          <p:attrName>style.visibility</p:attrName>
                                        </p:attrNameLst>
                                      </p:cBhvr>
                                      <p:to>
                                        <p:strVal val="visible"/>
                                      </p:to>
                                    </p:set>
                                    <p:animEffect transition="in" filter="wipe(up)">
                                      <p:cBhvr>
                                        <p:cTn id="86" dur="500"/>
                                        <p:tgtEl>
                                          <p:spTgt spid="21"/>
                                        </p:tgtEl>
                                      </p:cBhvr>
                                    </p:animEffect>
                                  </p:childTnLst>
                                </p:cTn>
                              </p:par>
                              <p:par>
                                <p:cTn id="87" presetID="10" presetClass="entr" presetSubtype="0" fill="hold" grpId="0" nodeType="withEffect">
                                  <p:stCondLst>
                                    <p:cond delay="300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childTnLst>
                                </p:cTn>
                              </p:par>
                              <p:par>
                                <p:cTn id="90" presetID="10" presetClass="entr" presetSubtype="0" fill="hold" grpId="0" nodeType="withEffect">
                                  <p:stCondLst>
                                    <p:cond delay="3000"/>
                                  </p:stCondLst>
                                  <p:childTnLst>
                                    <p:set>
                                      <p:cBhvr>
                                        <p:cTn id="91" dur="1" fill="hold">
                                          <p:stCondLst>
                                            <p:cond delay="0"/>
                                          </p:stCondLst>
                                        </p:cTn>
                                        <p:tgtEl>
                                          <p:spTgt spid="44"/>
                                        </p:tgtEl>
                                        <p:attrNameLst>
                                          <p:attrName>style.visibility</p:attrName>
                                        </p:attrNameLst>
                                      </p:cBhvr>
                                      <p:to>
                                        <p:strVal val="visible"/>
                                      </p:to>
                                    </p:set>
                                    <p:animEffect transition="in" filter="fade">
                                      <p:cBhvr>
                                        <p:cTn id="92" dur="1000"/>
                                        <p:tgtEl>
                                          <p:spTgt spid="44"/>
                                        </p:tgtEl>
                                      </p:cBhvr>
                                    </p:animEffect>
                                  </p:childTnLst>
                                </p:cTn>
                              </p:par>
                              <p:par>
                                <p:cTn id="93" presetID="10" presetClass="entr" presetSubtype="0" fill="hold" grpId="0" nodeType="withEffect">
                                  <p:stCondLst>
                                    <p:cond delay="3000"/>
                                  </p:stCondLst>
                                  <p:childTnLst>
                                    <p:set>
                                      <p:cBhvr>
                                        <p:cTn id="94" dur="1" fill="hold">
                                          <p:stCondLst>
                                            <p:cond delay="0"/>
                                          </p:stCondLst>
                                        </p:cTn>
                                        <p:tgtEl>
                                          <p:spTgt spid="45"/>
                                        </p:tgtEl>
                                        <p:attrNameLst>
                                          <p:attrName>style.visibility</p:attrName>
                                        </p:attrNameLst>
                                      </p:cBhvr>
                                      <p:to>
                                        <p:strVal val="visible"/>
                                      </p:to>
                                    </p:set>
                                    <p:animEffect transition="in" filter="fade">
                                      <p:cBhvr>
                                        <p:cTn id="95" dur="1000"/>
                                        <p:tgtEl>
                                          <p:spTgt spid="45"/>
                                        </p:tgtEl>
                                      </p:cBhvr>
                                    </p:animEffect>
                                  </p:childTnLst>
                                </p:cTn>
                              </p:par>
                              <p:par>
                                <p:cTn id="96" presetID="10" presetClass="entr" presetSubtype="0" fill="hold" grpId="0" nodeType="withEffect">
                                  <p:stCondLst>
                                    <p:cond delay="3000"/>
                                  </p:stCondLst>
                                  <p:childTnLst>
                                    <p:set>
                                      <p:cBhvr>
                                        <p:cTn id="97" dur="1" fill="hold">
                                          <p:stCondLst>
                                            <p:cond delay="0"/>
                                          </p:stCondLst>
                                        </p:cTn>
                                        <p:tgtEl>
                                          <p:spTgt spid="46"/>
                                        </p:tgtEl>
                                        <p:attrNameLst>
                                          <p:attrName>style.visibility</p:attrName>
                                        </p:attrNameLst>
                                      </p:cBhvr>
                                      <p:to>
                                        <p:strVal val="visible"/>
                                      </p:to>
                                    </p:set>
                                    <p:animEffect transition="in" filter="fade">
                                      <p:cBhvr>
                                        <p:cTn id="98" dur="1000"/>
                                        <p:tgtEl>
                                          <p:spTgt spid="46"/>
                                        </p:tgtEl>
                                      </p:cBhvr>
                                    </p:animEffect>
                                  </p:childTnLst>
                                </p:cTn>
                              </p:par>
                              <p:par>
                                <p:cTn id="99" presetID="10" presetClass="entr" presetSubtype="0" fill="hold" grpId="0" nodeType="withEffect">
                                  <p:stCondLst>
                                    <p:cond delay="3000"/>
                                  </p:stCondLst>
                                  <p:childTnLst>
                                    <p:set>
                                      <p:cBhvr>
                                        <p:cTn id="100" dur="1" fill="hold">
                                          <p:stCondLst>
                                            <p:cond delay="0"/>
                                          </p:stCondLst>
                                        </p:cTn>
                                        <p:tgtEl>
                                          <p:spTgt spid="47"/>
                                        </p:tgtEl>
                                        <p:attrNameLst>
                                          <p:attrName>style.visibility</p:attrName>
                                        </p:attrNameLst>
                                      </p:cBhvr>
                                      <p:to>
                                        <p:strVal val="visible"/>
                                      </p:to>
                                    </p:set>
                                    <p:animEffect transition="in" filter="fade">
                                      <p:cBhvr>
                                        <p:cTn id="101" dur="1000"/>
                                        <p:tgtEl>
                                          <p:spTgt spid="47"/>
                                        </p:tgtEl>
                                      </p:cBhvr>
                                    </p:animEffect>
                                  </p:childTnLst>
                                </p:cTn>
                              </p:par>
                              <p:par>
                                <p:cTn id="102" presetID="10" presetClass="entr" presetSubtype="0" fill="hold" grpId="0" nodeType="withEffect">
                                  <p:stCondLst>
                                    <p:cond delay="3000"/>
                                  </p:stCondLst>
                                  <p:childTnLst>
                                    <p:set>
                                      <p:cBhvr>
                                        <p:cTn id="103" dur="1" fill="hold">
                                          <p:stCondLst>
                                            <p:cond delay="0"/>
                                          </p:stCondLst>
                                        </p:cTn>
                                        <p:tgtEl>
                                          <p:spTgt spid="48"/>
                                        </p:tgtEl>
                                        <p:attrNameLst>
                                          <p:attrName>style.visibility</p:attrName>
                                        </p:attrNameLst>
                                      </p:cBhvr>
                                      <p:to>
                                        <p:strVal val="visible"/>
                                      </p:to>
                                    </p:set>
                                    <p:animEffect transition="in" filter="fade">
                                      <p:cBhvr>
                                        <p:cTn id="104" dur="1000"/>
                                        <p:tgtEl>
                                          <p:spTgt spid="48"/>
                                        </p:tgtEl>
                                      </p:cBhvr>
                                    </p:animEffect>
                                  </p:childTnLst>
                                </p:cTn>
                              </p:par>
                              <p:par>
                                <p:cTn id="105" presetID="10" presetClass="entr" presetSubtype="0" fill="hold" grpId="0" nodeType="withEffect">
                                  <p:stCondLst>
                                    <p:cond delay="300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46" grpId="0"/>
      <p:bldP spid="47" grpId="0"/>
      <p:bldP spid="48" grpId="0"/>
      <p:bldP spid="49" grpId="0"/>
    </p:bldLst>
  </p:timing>
</p:sldLayout>
</file>

<file path=ppt/slideLayouts/slideLayout399.xml><?xml version="1.0" encoding="utf-8"?>
<p:sldLayout xmlns:a="http://schemas.openxmlformats.org/drawingml/2006/main" xmlns:r="http://schemas.openxmlformats.org/officeDocument/2006/relationships" xmlns:p="http://schemas.openxmlformats.org/presentationml/2006/main" userDrawn="1">
  <p:cSld name="1_40">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3977640" y="0"/>
            <a:ext cx="5166360" cy="6858000"/>
          </a:xfrm>
          <a:prstGeom prst="rect">
            <a:avLst/>
          </a:prstGeom>
        </p:spPr>
        <p:txBody>
          <a:bodyPr lIns="91422" tIns="45711" rIns="91422" bIns="45711" anchor="ctr">
            <a:normAutofit/>
          </a:bodyPr>
          <a:lstStyle>
            <a:lvl1pPr marL="0" indent="0" algn="ctr">
              <a:buNone/>
              <a:defRPr sz="1000" baseline="0">
                <a:solidFill>
                  <a:schemeClr val="bg1">
                    <a:lumMod val="65000"/>
                  </a:schemeClr>
                </a:solidFill>
                <a:latin typeface="+mn-lt"/>
                <a:cs typeface="Arial"/>
              </a:defRPr>
            </a:lvl1pPr>
          </a:lstStyle>
          <a:p>
            <a:r>
              <a:rPr lang="en-US" dirty="0" smtClean="0"/>
              <a:t>Insert image</a:t>
            </a:r>
            <a:endParaRPr lang="en-US" dirty="0"/>
          </a:p>
        </p:txBody>
      </p:sp>
    </p:spTree>
    <p:extLst>
      <p:ext uri="{BB962C8B-B14F-4D97-AF65-F5344CB8AC3E}">
        <p14:creationId xmlns:p14="http://schemas.microsoft.com/office/powerpoint/2010/main" val="363918227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877B1AD-D523-4C0D-8362-A7CFF4E86502}" type="datetimeFigureOut">
              <a:rPr lang="en-US" smtClean="0">
                <a:solidFill>
                  <a:srgbClr val="000000">
                    <a:tint val="75000"/>
                  </a:srgbClr>
                </a:solidFill>
              </a:rPr>
              <a:pPr/>
              <a:t>4/12/2020</a:t>
            </a:fld>
            <a:endParaRPr lang="en-US" dirty="0">
              <a:solidFill>
                <a:srgbClr val="000000">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F8B9E821-CB41-4557-879C-24BFC1EF65F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6294796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Our Working Type 5">
    <p:spTree>
      <p:nvGrpSpPr>
        <p:cNvPr id="1" name=""/>
        <p:cNvGrpSpPr/>
        <p:nvPr/>
      </p:nvGrpSpPr>
      <p:grpSpPr>
        <a:xfrm>
          <a:off x="0" y="0"/>
          <a:ext cx="0" cy="0"/>
          <a:chOff x="0" y="0"/>
          <a:chExt cx="0" cy="0"/>
        </a:xfrm>
      </p:grpSpPr>
      <p:sp>
        <p:nvSpPr>
          <p:cNvPr id="3" name="Picture Placeholder 6"/>
          <p:cNvSpPr>
            <a:spLocks noGrp="1"/>
          </p:cNvSpPr>
          <p:nvPr>
            <p:ph type="pic" sz="quarter" idx="16" hasCustomPrompt="1"/>
          </p:nvPr>
        </p:nvSpPr>
        <p:spPr>
          <a:xfrm>
            <a:off x="0" y="1727203"/>
            <a:ext cx="9144000" cy="3386665"/>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5"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6"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3190897677"/>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877B1AD-D523-4C0D-8362-A7CFF4E86502}" type="datetimeFigureOut">
              <a:rPr lang="en-US" smtClean="0">
                <a:solidFill>
                  <a:srgbClr val="000000">
                    <a:tint val="75000"/>
                  </a:srgbClr>
                </a:solidFill>
              </a:rPr>
              <a:pPr/>
              <a:t>4/12/2020</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F8B9E821-CB41-4557-879C-24BFC1EF65F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983677541"/>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77B1AD-D523-4C0D-8362-A7CFF4E86502}" type="datetimeFigureOut">
              <a:rPr lang="en-US" smtClean="0">
                <a:solidFill>
                  <a:srgbClr val="000000">
                    <a:tint val="75000"/>
                  </a:srgbClr>
                </a:solidFill>
              </a:rPr>
              <a:pPr/>
              <a:t>4/12/2020</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F8B9E821-CB41-4557-879C-24BFC1EF65F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817593998"/>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77B1AD-D523-4C0D-8362-A7CFF4E86502}" type="datetimeFigureOut">
              <a:rPr lang="en-US" smtClean="0">
                <a:solidFill>
                  <a:srgbClr val="000000">
                    <a:tint val="75000"/>
                  </a:srgbClr>
                </a:solidFill>
              </a:rPr>
              <a:pPr/>
              <a:t>4/12/2020</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F8B9E821-CB41-4557-879C-24BFC1EF65F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118789931"/>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877B1AD-D523-4C0D-8362-A7CFF4E86502}" type="datetimeFigureOut">
              <a:rPr lang="en-US" smtClean="0">
                <a:solidFill>
                  <a:srgbClr val="000000">
                    <a:tint val="75000"/>
                  </a:srgbClr>
                </a:solidFill>
              </a:rPr>
              <a:pPr/>
              <a:t>4/12/2020</a:t>
            </a:fld>
            <a:endParaRPr lang="en-US" dirty="0">
              <a:solidFill>
                <a:srgbClr val="000000">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F8B9E821-CB41-4557-879C-24BFC1EF65F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403070946"/>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877B1AD-D523-4C0D-8362-A7CFF4E86502}" type="datetimeFigureOut">
              <a:rPr lang="en-US" smtClean="0">
                <a:solidFill>
                  <a:srgbClr val="000000">
                    <a:tint val="75000"/>
                  </a:srgbClr>
                </a:solidFill>
              </a:rPr>
              <a:pPr/>
              <a:t>4/12/2020</a:t>
            </a:fld>
            <a:endParaRPr lang="en-US" dirty="0">
              <a:solidFill>
                <a:srgbClr val="000000">
                  <a:tint val="75000"/>
                </a:srgbClr>
              </a:solidFill>
            </a:endParaRPr>
          </a:p>
        </p:txBody>
      </p:sp>
      <p:sp>
        <p:nvSpPr>
          <p:cNvPr id="8" name="Footer Placeholder 7"/>
          <p:cNvSpPr>
            <a:spLocks noGrp="1"/>
          </p:cNvSpPr>
          <p:nvPr>
            <p:ph type="ftr" sz="quarter" idx="11"/>
          </p:nvPr>
        </p:nvSpPr>
        <p:spPr/>
        <p:txBody>
          <a:bodyPr/>
          <a:lstStyle/>
          <a:p>
            <a:endParaRPr lang="en-US" dirty="0">
              <a:solidFill>
                <a:srgbClr val="000000">
                  <a:tint val="75000"/>
                </a:srgbClr>
              </a:solidFill>
            </a:endParaRPr>
          </a:p>
        </p:txBody>
      </p:sp>
      <p:sp>
        <p:nvSpPr>
          <p:cNvPr id="9" name="Slide Number Placeholder 8"/>
          <p:cNvSpPr>
            <a:spLocks noGrp="1"/>
          </p:cNvSpPr>
          <p:nvPr>
            <p:ph type="sldNum" sz="quarter" idx="12"/>
          </p:nvPr>
        </p:nvSpPr>
        <p:spPr/>
        <p:txBody>
          <a:bodyPr/>
          <a:lstStyle/>
          <a:p>
            <a:fld id="{F8B9E821-CB41-4557-879C-24BFC1EF65F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420413419"/>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877B1AD-D523-4C0D-8362-A7CFF4E86502}" type="datetimeFigureOut">
              <a:rPr lang="en-US" smtClean="0">
                <a:solidFill>
                  <a:srgbClr val="000000">
                    <a:tint val="75000"/>
                  </a:srgbClr>
                </a:solidFill>
              </a:rPr>
              <a:pPr/>
              <a:t>4/12/2020</a:t>
            </a:fld>
            <a:endParaRPr lang="en-US" dirty="0">
              <a:solidFill>
                <a:srgbClr val="000000">
                  <a:tint val="75000"/>
                </a:srgbClr>
              </a:solidFill>
            </a:endParaRPr>
          </a:p>
        </p:txBody>
      </p:sp>
      <p:sp>
        <p:nvSpPr>
          <p:cNvPr id="4" name="Footer Placeholder 3"/>
          <p:cNvSpPr>
            <a:spLocks noGrp="1"/>
          </p:cNvSpPr>
          <p:nvPr>
            <p:ph type="ftr" sz="quarter" idx="11"/>
          </p:nvPr>
        </p:nvSpPr>
        <p:spPr/>
        <p:txBody>
          <a:bodyPr/>
          <a:lstStyle/>
          <a:p>
            <a:endParaRPr lang="en-US" dirty="0">
              <a:solidFill>
                <a:srgbClr val="000000">
                  <a:tint val="75000"/>
                </a:srgbClr>
              </a:solidFill>
            </a:endParaRPr>
          </a:p>
        </p:txBody>
      </p:sp>
      <p:sp>
        <p:nvSpPr>
          <p:cNvPr id="5" name="Slide Number Placeholder 4"/>
          <p:cNvSpPr>
            <a:spLocks noGrp="1"/>
          </p:cNvSpPr>
          <p:nvPr>
            <p:ph type="sldNum" sz="quarter" idx="12"/>
          </p:nvPr>
        </p:nvSpPr>
        <p:spPr/>
        <p:txBody>
          <a:bodyPr/>
          <a:lstStyle/>
          <a:p>
            <a:fld id="{F8B9E821-CB41-4557-879C-24BFC1EF65F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8790142"/>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77B1AD-D523-4C0D-8362-A7CFF4E86502}" type="datetimeFigureOut">
              <a:rPr lang="en-US" smtClean="0">
                <a:solidFill>
                  <a:srgbClr val="000000">
                    <a:tint val="75000"/>
                  </a:srgbClr>
                </a:solidFill>
              </a:rPr>
              <a:pPr/>
              <a:t>4/12/2020</a:t>
            </a:fld>
            <a:endParaRPr lang="en-US" dirty="0">
              <a:solidFill>
                <a:srgbClr val="000000">
                  <a:tint val="75000"/>
                </a:srgbClr>
              </a:solidFill>
            </a:endParaRPr>
          </a:p>
        </p:txBody>
      </p:sp>
      <p:sp>
        <p:nvSpPr>
          <p:cNvPr id="3" name="Footer Placeholder 2"/>
          <p:cNvSpPr>
            <a:spLocks noGrp="1"/>
          </p:cNvSpPr>
          <p:nvPr>
            <p:ph type="ftr" sz="quarter" idx="11"/>
          </p:nvPr>
        </p:nvSpPr>
        <p:spPr/>
        <p:txBody>
          <a:bodyPr/>
          <a:lstStyle/>
          <a:p>
            <a:endParaRPr lang="en-US" dirty="0">
              <a:solidFill>
                <a:srgbClr val="000000">
                  <a:tint val="75000"/>
                </a:srgbClr>
              </a:solidFill>
            </a:endParaRPr>
          </a:p>
        </p:txBody>
      </p:sp>
      <p:sp>
        <p:nvSpPr>
          <p:cNvPr id="4" name="Slide Number Placeholder 3"/>
          <p:cNvSpPr>
            <a:spLocks noGrp="1"/>
          </p:cNvSpPr>
          <p:nvPr>
            <p:ph type="sldNum" sz="quarter" idx="12"/>
          </p:nvPr>
        </p:nvSpPr>
        <p:spPr/>
        <p:txBody>
          <a:bodyPr/>
          <a:lstStyle/>
          <a:p>
            <a:fld id="{F8B9E821-CB41-4557-879C-24BFC1EF65F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039545616"/>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77B1AD-D523-4C0D-8362-A7CFF4E86502}" type="datetimeFigureOut">
              <a:rPr lang="en-US" smtClean="0">
                <a:solidFill>
                  <a:srgbClr val="000000">
                    <a:tint val="75000"/>
                  </a:srgbClr>
                </a:solidFill>
              </a:rPr>
              <a:pPr/>
              <a:t>4/12/2020</a:t>
            </a:fld>
            <a:endParaRPr lang="en-US" dirty="0">
              <a:solidFill>
                <a:srgbClr val="000000">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F8B9E821-CB41-4557-879C-24BFC1EF65F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56697548"/>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77B1AD-D523-4C0D-8362-A7CFF4E86502}" type="datetimeFigureOut">
              <a:rPr lang="en-US" smtClean="0">
                <a:solidFill>
                  <a:srgbClr val="000000">
                    <a:tint val="75000"/>
                  </a:srgbClr>
                </a:solidFill>
              </a:rPr>
              <a:pPr/>
              <a:t>4/12/2020</a:t>
            </a:fld>
            <a:endParaRPr lang="en-US" dirty="0">
              <a:solidFill>
                <a:srgbClr val="000000">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F8B9E821-CB41-4557-879C-24BFC1EF65F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360423864"/>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77B1AD-D523-4C0D-8362-A7CFF4E86502}" type="datetimeFigureOut">
              <a:rPr lang="en-US" smtClean="0">
                <a:solidFill>
                  <a:srgbClr val="000000">
                    <a:tint val="75000"/>
                  </a:srgbClr>
                </a:solidFill>
              </a:rPr>
              <a:pPr/>
              <a:t>4/12/2020</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F8B9E821-CB41-4557-879C-24BFC1EF65F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9149286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Our Working Type 6">
    <p:spTree>
      <p:nvGrpSpPr>
        <p:cNvPr id="1" name=""/>
        <p:cNvGrpSpPr/>
        <p:nvPr/>
      </p:nvGrpSpPr>
      <p:grpSpPr>
        <a:xfrm>
          <a:off x="0" y="0"/>
          <a:ext cx="0" cy="0"/>
          <a:chOff x="0" y="0"/>
          <a:chExt cx="0" cy="0"/>
        </a:xfrm>
      </p:grpSpPr>
      <p:sp>
        <p:nvSpPr>
          <p:cNvPr id="19"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20"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
        <p:nvSpPr>
          <p:cNvPr id="21" name="그림 개체 틀 8"/>
          <p:cNvSpPr>
            <a:spLocks noGrp="1"/>
          </p:cNvSpPr>
          <p:nvPr>
            <p:ph type="pic" sz="quarter" idx="45" hasCustomPrompt="1"/>
          </p:nvPr>
        </p:nvSpPr>
        <p:spPr>
          <a:xfrm>
            <a:off x="366289" y="2075362"/>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22" name="그림 개체 틀 8"/>
          <p:cNvSpPr>
            <a:spLocks noGrp="1"/>
          </p:cNvSpPr>
          <p:nvPr>
            <p:ph type="pic" sz="quarter" idx="46" hasCustomPrompt="1"/>
          </p:nvPr>
        </p:nvSpPr>
        <p:spPr>
          <a:xfrm>
            <a:off x="1576130" y="2075362"/>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23" name="그림 개체 틀 8"/>
          <p:cNvSpPr>
            <a:spLocks noGrp="1"/>
          </p:cNvSpPr>
          <p:nvPr>
            <p:ph type="pic" sz="quarter" idx="47" hasCustomPrompt="1"/>
          </p:nvPr>
        </p:nvSpPr>
        <p:spPr>
          <a:xfrm>
            <a:off x="2788795" y="2075362"/>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24" name="그림 개체 틀 8"/>
          <p:cNvSpPr>
            <a:spLocks noGrp="1"/>
          </p:cNvSpPr>
          <p:nvPr>
            <p:ph type="pic" sz="quarter" idx="48" hasCustomPrompt="1"/>
          </p:nvPr>
        </p:nvSpPr>
        <p:spPr>
          <a:xfrm>
            <a:off x="3983109" y="2075362"/>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25" name="그림 개체 틀 8"/>
          <p:cNvSpPr>
            <a:spLocks noGrp="1"/>
          </p:cNvSpPr>
          <p:nvPr>
            <p:ph type="pic" sz="quarter" idx="49" hasCustomPrompt="1"/>
          </p:nvPr>
        </p:nvSpPr>
        <p:spPr>
          <a:xfrm>
            <a:off x="5187798" y="2075362"/>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26" name="그림 개체 틀 8"/>
          <p:cNvSpPr>
            <a:spLocks noGrp="1"/>
          </p:cNvSpPr>
          <p:nvPr>
            <p:ph type="pic" sz="quarter" idx="50" hasCustomPrompt="1"/>
          </p:nvPr>
        </p:nvSpPr>
        <p:spPr>
          <a:xfrm>
            <a:off x="6427357" y="2075362"/>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27" name="그림 개체 틀 8"/>
          <p:cNvSpPr>
            <a:spLocks noGrp="1"/>
          </p:cNvSpPr>
          <p:nvPr>
            <p:ph type="pic" sz="quarter" idx="51" hasCustomPrompt="1"/>
          </p:nvPr>
        </p:nvSpPr>
        <p:spPr>
          <a:xfrm>
            <a:off x="7675640" y="2075362"/>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28" name="그림 개체 틀 8"/>
          <p:cNvSpPr>
            <a:spLocks noGrp="1"/>
          </p:cNvSpPr>
          <p:nvPr>
            <p:ph type="pic" sz="quarter" idx="52" hasCustomPrompt="1"/>
          </p:nvPr>
        </p:nvSpPr>
        <p:spPr>
          <a:xfrm>
            <a:off x="366289" y="3478338"/>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29" name="그림 개체 틀 8"/>
          <p:cNvSpPr>
            <a:spLocks noGrp="1"/>
          </p:cNvSpPr>
          <p:nvPr>
            <p:ph type="pic" sz="quarter" idx="53" hasCustomPrompt="1"/>
          </p:nvPr>
        </p:nvSpPr>
        <p:spPr>
          <a:xfrm>
            <a:off x="1576130" y="3478338"/>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30" name="그림 개체 틀 8"/>
          <p:cNvSpPr>
            <a:spLocks noGrp="1"/>
          </p:cNvSpPr>
          <p:nvPr>
            <p:ph type="pic" sz="quarter" idx="54" hasCustomPrompt="1"/>
          </p:nvPr>
        </p:nvSpPr>
        <p:spPr>
          <a:xfrm>
            <a:off x="2788795" y="3478338"/>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31" name="그림 개체 틀 8"/>
          <p:cNvSpPr>
            <a:spLocks noGrp="1"/>
          </p:cNvSpPr>
          <p:nvPr>
            <p:ph type="pic" sz="quarter" idx="55" hasCustomPrompt="1"/>
          </p:nvPr>
        </p:nvSpPr>
        <p:spPr>
          <a:xfrm>
            <a:off x="3983109" y="3478338"/>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32" name="그림 개체 틀 8"/>
          <p:cNvSpPr>
            <a:spLocks noGrp="1"/>
          </p:cNvSpPr>
          <p:nvPr>
            <p:ph type="pic" sz="quarter" idx="56" hasCustomPrompt="1"/>
          </p:nvPr>
        </p:nvSpPr>
        <p:spPr>
          <a:xfrm>
            <a:off x="5187798" y="3478338"/>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33" name="그림 개체 틀 8"/>
          <p:cNvSpPr>
            <a:spLocks noGrp="1"/>
          </p:cNvSpPr>
          <p:nvPr>
            <p:ph type="pic" sz="quarter" idx="57" hasCustomPrompt="1"/>
          </p:nvPr>
        </p:nvSpPr>
        <p:spPr>
          <a:xfrm>
            <a:off x="6427357" y="3478338"/>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34" name="그림 개체 틀 8"/>
          <p:cNvSpPr>
            <a:spLocks noGrp="1"/>
          </p:cNvSpPr>
          <p:nvPr>
            <p:ph type="pic" sz="quarter" idx="58" hasCustomPrompt="1"/>
          </p:nvPr>
        </p:nvSpPr>
        <p:spPr>
          <a:xfrm>
            <a:off x="7675640" y="3478338"/>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Tree>
    <p:extLst>
      <p:ext uri="{BB962C8B-B14F-4D97-AF65-F5344CB8AC3E}">
        <p14:creationId xmlns:p14="http://schemas.microsoft.com/office/powerpoint/2010/main" val="1369974971"/>
      </p:ext>
    </p:extLst>
  </p:cSld>
  <p:clrMapOvr>
    <a:masterClrMapping/>
  </p:clrMapOvr>
  <p:timing>
    <p:tnLst>
      <p:par>
        <p:cTn id="1" dur="indefinite" restart="never" nodeType="tmRoot"/>
      </p:par>
    </p:tnLst>
  </p:timing>
</p:sldLayout>
</file>

<file path=ppt/slideLayouts/slideLayout4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77B1AD-D523-4C0D-8362-A7CFF4E86502}" type="datetimeFigureOut">
              <a:rPr lang="en-US" smtClean="0">
                <a:solidFill>
                  <a:srgbClr val="000000">
                    <a:tint val="75000"/>
                  </a:srgbClr>
                </a:solidFill>
              </a:rPr>
              <a:pPr/>
              <a:t>4/12/2020</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F8B9E821-CB41-4557-879C-24BFC1EF65F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393250541"/>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5316231"/>
      </p:ext>
    </p:extLst>
  </p:cSld>
  <p:clrMapOvr>
    <a:masterClrMapping/>
  </p:clrMapOvr>
  <p:timing>
    <p:tnLst>
      <p:par>
        <p:cTn id="1" dur="indefinite" restart="never" nodeType="tmRoot"/>
      </p:par>
    </p:tnLst>
  </p:timing>
</p:sldLayout>
</file>

<file path=ppt/slideLayouts/slideLayout412.xml><?xml version="1.0" encoding="utf-8"?>
<p:sldLayout xmlns:a="http://schemas.openxmlformats.org/drawingml/2006/main" xmlns:r="http://schemas.openxmlformats.org/officeDocument/2006/relationships" xmlns:p="http://schemas.openxmlformats.org/presentationml/2006/main" userDrawn="1">
  <p:cSld name="Sample clean page">
    <p:spTree>
      <p:nvGrpSpPr>
        <p:cNvPr id="1" name=""/>
        <p:cNvGrpSpPr/>
        <p:nvPr/>
      </p:nvGrpSpPr>
      <p:grpSpPr>
        <a:xfrm>
          <a:off x="0" y="0"/>
          <a:ext cx="0" cy="0"/>
          <a:chOff x="0" y="0"/>
          <a:chExt cx="0" cy="0"/>
        </a:xfrm>
      </p:grpSpPr>
      <p:sp>
        <p:nvSpPr>
          <p:cNvPr id="17" name="Title 8"/>
          <p:cNvSpPr>
            <a:spLocks noGrp="1"/>
          </p:cNvSpPr>
          <p:nvPr>
            <p:ph type="title"/>
          </p:nvPr>
        </p:nvSpPr>
        <p:spPr>
          <a:xfrm>
            <a:off x="273050" y="683683"/>
            <a:ext cx="48006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48" name="Text Placeholder 27"/>
          <p:cNvSpPr>
            <a:spLocks noGrp="1"/>
          </p:cNvSpPr>
          <p:nvPr>
            <p:ph type="body" sz="quarter" idx="25" hasCustomPrompt="1"/>
          </p:nvPr>
        </p:nvSpPr>
        <p:spPr>
          <a:xfrm>
            <a:off x="273050" y="1253459"/>
            <a:ext cx="48006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2305695754"/>
      </p:ext>
    </p:extLst>
  </p:cSld>
  <p:clrMapOvr>
    <a:masterClrMapping/>
  </p:clrMapOvr>
  <p:timing>
    <p:tnLst>
      <p:par>
        <p:cTn id="1" dur="indefinite" restart="never" nodeType="tmRoot"/>
      </p:par>
    </p:tnLst>
  </p:timing>
</p:sldLayout>
</file>

<file path=ppt/slideLayouts/slideLayout413.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6" name="Picture Placeholder 7"/>
          <p:cNvSpPr>
            <a:spLocks noGrp="1"/>
          </p:cNvSpPr>
          <p:nvPr>
            <p:ph type="pic" sz="quarter" idx="10"/>
          </p:nvPr>
        </p:nvSpPr>
        <p:spPr>
          <a:xfrm>
            <a:off x="0" y="1"/>
            <a:ext cx="9144000" cy="4783138"/>
          </a:xfrm>
        </p:spPr>
        <p:txBody>
          <a:bodyPr anchor="ctr">
            <a:normAutofit/>
          </a:bodyPr>
          <a:lstStyle>
            <a:lvl1pPr algn="ctr">
              <a:defRPr sz="1050"/>
            </a:lvl1pPr>
          </a:lstStyle>
          <a:p>
            <a:endParaRPr lang="en-US"/>
          </a:p>
        </p:txBody>
      </p:sp>
    </p:spTree>
    <p:extLst>
      <p:ext uri="{BB962C8B-B14F-4D97-AF65-F5344CB8AC3E}">
        <p14:creationId xmlns:p14="http://schemas.microsoft.com/office/powerpoint/2010/main" val="3704558938"/>
      </p:ext>
    </p:extLst>
  </p:cSld>
  <p:clrMapOvr>
    <a:masterClrMapping/>
  </p:clrMapOvr>
  <p:timing>
    <p:tnLst>
      <p:par>
        <p:cTn id="1" dur="indefinite" restart="never" nodeType="tmRoot"/>
      </p:par>
    </p:tnLst>
  </p:timing>
</p:sldLayout>
</file>

<file path=ppt/slideLayouts/slideLayout414.xml><?xml version="1.0" encoding="utf-8"?>
<p:sldLayout xmlns:a="http://schemas.openxmlformats.org/drawingml/2006/main" xmlns:r="http://schemas.openxmlformats.org/officeDocument/2006/relationships" xmlns:p="http://schemas.openxmlformats.org/presentationml/2006/main" userDrawn="1">
  <p:cSld name="About Us">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3276600" y="0"/>
            <a:ext cx="5867400" cy="6858000"/>
          </a:xfrm>
          <a:prstGeom prst="rect">
            <a:avLst/>
          </a:prstGeom>
        </p:spPr>
        <p:txBody>
          <a:bodyPr lIns="91422" tIns="45711" rIns="91422" bIns="45711" anchor="ctr"/>
          <a:lstStyle>
            <a:lvl1pPr marL="0" indent="0" algn="ctr">
              <a:buNone/>
              <a:defRPr sz="1000"/>
            </a:lvl1pPr>
          </a:lstStyle>
          <a:p>
            <a:r>
              <a:rPr lang="en-US" dirty="0" smtClean="0"/>
              <a:t>Insert Image</a:t>
            </a:r>
            <a:endParaRPr lang="en-US" dirty="0"/>
          </a:p>
        </p:txBody>
      </p:sp>
      <p:sp>
        <p:nvSpPr>
          <p:cNvPr id="3" name="Rectangle 2"/>
          <p:cNvSpPr/>
          <p:nvPr userDrawn="1"/>
        </p:nvSpPr>
        <p:spPr>
          <a:xfrm>
            <a:off x="0" y="0"/>
            <a:ext cx="3276600" cy="6858000"/>
          </a:xfrm>
          <a:prstGeom prst="rect">
            <a:avLst/>
          </a:prstGeom>
          <a:solidFill>
            <a:srgbClr val="1B283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rtl="0"/>
            <a:endParaRPr lang="en-US">
              <a:solidFill>
                <a:srgbClr val="FFFFFF"/>
              </a:solidFill>
            </a:endParaRPr>
          </a:p>
        </p:txBody>
      </p:sp>
      <p:sp>
        <p:nvSpPr>
          <p:cNvPr id="7" name="Title 8"/>
          <p:cNvSpPr>
            <a:spLocks noGrp="1"/>
          </p:cNvSpPr>
          <p:nvPr>
            <p:ph type="title"/>
          </p:nvPr>
        </p:nvSpPr>
        <p:spPr>
          <a:xfrm>
            <a:off x="273051" y="683683"/>
            <a:ext cx="2854198" cy="698500"/>
          </a:xfrm>
          <a:prstGeom prst="rect">
            <a:avLst/>
          </a:prstGeom>
        </p:spPr>
        <p:txBody>
          <a:bodyPr vert="horz"/>
          <a:lstStyle>
            <a:lvl1pPr algn="l">
              <a:defRPr sz="2400">
                <a:solidFill>
                  <a:schemeClr val="bg1"/>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8" name="Text Placeholder 27"/>
          <p:cNvSpPr>
            <a:spLocks noGrp="1"/>
          </p:cNvSpPr>
          <p:nvPr>
            <p:ph type="body" sz="quarter" idx="25" hasCustomPrompt="1"/>
          </p:nvPr>
        </p:nvSpPr>
        <p:spPr>
          <a:xfrm>
            <a:off x="273051" y="1253459"/>
            <a:ext cx="2854198" cy="381065"/>
          </a:xfrm>
          <a:prstGeom prst="rect">
            <a:avLst/>
          </a:prstGeom>
        </p:spPr>
        <p:txBody>
          <a:bodyPr vert="horz"/>
          <a:lstStyle>
            <a:lvl1pPr marL="0" indent="0" algn="l">
              <a:buNone/>
              <a:defRPr sz="900" baseline="0">
                <a:solidFill>
                  <a:schemeClr val="bg1"/>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3139519537"/>
      </p:ext>
    </p:extLst>
  </p:cSld>
  <p:clrMapOvr>
    <a:masterClrMapping/>
  </p:clrMapOvr>
  <p:timing>
    <p:tnLst>
      <p:par>
        <p:cTn id="1" dur="indefinite" restart="never" nodeType="tmRoot"/>
      </p:par>
    </p:tnLst>
  </p:timing>
</p:sldLayout>
</file>

<file path=ppt/slideLayouts/slideLayout4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6"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2121931002"/>
      </p:ext>
    </p:extLst>
  </p:cSld>
  <p:clrMapOvr>
    <a:masterClrMapping/>
  </p:clrMapOvr>
  <p:timing>
    <p:tnLst>
      <p:par>
        <p:cTn id="1" dur="indefinite" restart="never" nodeType="tmRoot"/>
      </p:par>
    </p:tnLst>
  </p:timing>
</p:sldLayout>
</file>

<file path=ppt/slideLayouts/slideLayout416.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2"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3"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
        <p:nvSpPr>
          <p:cNvPr id="4" name="Picture Placeholder 6"/>
          <p:cNvSpPr>
            <a:spLocks noGrp="1"/>
          </p:cNvSpPr>
          <p:nvPr>
            <p:ph type="pic" sz="quarter" idx="16" hasCustomPrompt="1"/>
          </p:nvPr>
        </p:nvSpPr>
        <p:spPr>
          <a:xfrm>
            <a:off x="4836695" y="1951958"/>
            <a:ext cx="4071211" cy="4455107"/>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Tree>
    <p:extLst>
      <p:ext uri="{BB962C8B-B14F-4D97-AF65-F5344CB8AC3E}">
        <p14:creationId xmlns:p14="http://schemas.microsoft.com/office/powerpoint/2010/main" val="2438209055"/>
      </p:ext>
    </p:extLst>
  </p:cSld>
  <p:clrMapOvr>
    <a:masterClrMapping/>
  </p:clrMapOvr>
  <p:timing>
    <p:tnLst>
      <p:par>
        <p:cTn id="1" dur="indefinite" restart="never" nodeType="tmRoot"/>
      </p:par>
    </p:tnLst>
  </p:timing>
</p:sldLayout>
</file>

<file path=ppt/slideLayouts/slideLayout417.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1660526"/>
            <a:ext cx="9144000" cy="3122613"/>
          </a:xfrm>
        </p:spPr>
        <p:txBody>
          <a:bodyPr anchor="ctr">
            <a:normAutofit/>
          </a:bodyPr>
          <a:lstStyle>
            <a:lvl1pPr algn="ctr">
              <a:defRPr sz="1050"/>
            </a:lvl1pPr>
          </a:lstStyle>
          <a:p>
            <a:endParaRPr lang="en-US"/>
          </a:p>
        </p:txBody>
      </p:sp>
      <p:sp>
        <p:nvSpPr>
          <p:cNvPr id="9"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10"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3897150348"/>
      </p:ext>
    </p:extLst>
  </p:cSld>
  <p:clrMapOvr>
    <a:masterClrMapping/>
  </p:clrMapOvr>
  <p:timing>
    <p:tnLst>
      <p:par>
        <p:cTn id="1" dur="indefinite" restart="never" nodeType="tmRoot"/>
      </p:par>
    </p:tnLst>
  </p:timing>
</p:sldLayout>
</file>

<file path=ppt/slideLayouts/slideLayout41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54" name="Picture Placeholder 53"/>
          <p:cNvSpPr>
            <a:spLocks noGrp="1"/>
          </p:cNvSpPr>
          <p:nvPr>
            <p:ph type="pic" sz="quarter" idx="10"/>
          </p:nvPr>
        </p:nvSpPr>
        <p:spPr>
          <a:xfrm>
            <a:off x="273051" y="1950665"/>
            <a:ext cx="3886199" cy="1547812"/>
          </a:xfrm>
        </p:spPr>
        <p:txBody>
          <a:bodyPr>
            <a:normAutofit/>
          </a:bodyPr>
          <a:lstStyle>
            <a:lvl1pPr>
              <a:defRPr sz="1050"/>
            </a:lvl1pPr>
          </a:lstStyle>
          <a:p>
            <a:endParaRPr lang="en-US" dirty="0"/>
          </a:p>
        </p:txBody>
      </p:sp>
      <p:sp>
        <p:nvSpPr>
          <p:cNvPr id="55" name="Picture Placeholder 53"/>
          <p:cNvSpPr>
            <a:spLocks noGrp="1"/>
          </p:cNvSpPr>
          <p:nvPr>
            <p:ph type="pic" sz="quarter" idx="11"/>
          </p:nvPr>
        </p:nvSpPr>
        <p:spPr>
          <a:xfrm>
            <a:off x="4719204" y="1950665"/>
            <a:ext cx="4087093" cy="1547812"/>
          </a:xfrm>
        </p:spPr>
        <p:txBody>
          <a:bodyPr>
            <a:normAutofit/>
          </a:bodyPr>
          <a:lstStyle>
            <a:lvl1pPr>
              <a:defRPr sz="1050"/>
            </a:lvl1pPr>
          </a:lstStyle>
          <a:p>
            <a:endParaRPr lang="en-US"/>
          </a:p>
        </p:txBody>
      </p:sp>
      <p:sp>
        <p:nvSpPr>
          <p:cNvPr id="56"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57"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2611975356"/>
      </p:ext>
    </p:extLst>
  </p:cSld>
  <p:clrMapOvr>
    <a:masterClrMapping/>
  </p:clrMapOvr>
  <p:timing>
    <p:tnLst>
      <p:par>
        <p:cTn id="1" dur="indefinite" restart="never" nodeType="tmRoot"/>
      </p:par>
    </p:tnLst>
  </p:timing>
</p:sldLayout>
</file>

<file path=ppt/slideLayouts/slideLayout419.xml><?xml version="1.0" encoding="utf-8"?>
<p:sldLayout xmlns:a="http://schemas.openxmlformats.org/drawingml/2006/main" xmlns:r="http://schemas.openxmlformats.org/officeDocument/2006/relationships" xmlns:p="http://schemas.openxmlformats.org/presentationml/2006/main" userDrawn="1">
  <p:cSld name="Comment 02">
    <p:spTree>
      <p:nvGrpSpPr>
        <p:cNvPr id="1" name=""/>
        <p:cNvGrpSpPr/>
        <p:nvPr/>
      </p:nvGrpSpPr>
      <p:grpSpPr>
        <a:xfrm>
          <a:off x="0" y="0"/>
          <a:ext cx="0" cy="0"/>
          <a:chOff x="0" y="0"/>
          <a:chExt cx="0" cy="0"/>
        </a:xfrm>
      </p:grpSpPr>
      <p:sp>
        <p:nvSpPr>
          <p:cNvPr id="7" name="그림 개체 틀 8"/>
          <p:cNvSpPr>
            <a:spLocks noGrp="1"/>
          </p:cNvSpPr>
          <p:nvPr>
            <p:ph type="pic" sz="quarter" idx="10" hasCustomPrompt="1"/>
          </p:nvPr>
        </p:nvSpPr>
        <p:spPr>
          <a:xfrm>
            <a:off x="641350" y="5234844"/>
            <a:ext cx="516182" cy="688243"/>
          </a:xfrm>
          <a:prstGeom prst="ellipse">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800" dirty="0">
                <a:solidFill>
                  <a:srgbClr val="FFFFFF"/>
                </a:solidFill>
                <a:latin typeface="Arial" panose="020B0604020202020204" pitchFamily="34" charset="0"/>
              </a:defRPr>
            </a:lvl1pPr>
          </a:lstStyle>
          <a:p>
            <a:pPr marL="0" lvl="0" algn="ctr"/>
            <a:r>
              <a:rPr lang="en-US" altLang="ko-KR" dirty="0" smtClean="0"/>
              <a:t>Insert Image</a:t>
            </a:r>
            <a:endParaRPr lang="ko-KR" altLang="en-US" dirty="0"/>
          </a:p>
        </p:txBody>
      </p:sp>
      <p:sp>
        <p:nvSpPr>
          <p:cNvPr id="8" name="Rectangle 5"/>
          <p:cNvSpPr/>
          <p:nvPr userDrawn="1"/>
        </p:nvSpPr>
        <p:spPr>
          <a:xfrm>
            <a:off x="628650" y="1805843"/>
            <a:ext cx="2317750" cy="3327400"/>
          </a:xfrm>
          <a:custGeom>
            <a:avLst/>
            <a:gdLst>
              <a:gd name="connsiteX0" fmla="*/ 0 w 3464190"/>
              <a:gd name="connsiteY0" fmla="*/ 0 h 1003300"/>
              <a:gd name="connsiteX1" fmla="*/ 3464190 w 3464190"/>
              <a:gd name="connsiteY1" fmla="*/ 0 h 1003300"/>
              <a:gd name="connsiteX2" fmla="*/ 3464190 w 3464190"/>
              <a:gd name="connsiteY2" fmla="*/ 1003300 h 1003300"/>
              <a:gd name="connsiteX3" fmla="*/ 0 w 3464190"/>
              <a:gd name="connsiteY3" fmla="*/ 1003300 h 1003300"/>
              <a:gd name="connsiteX4" fmla="*/ 0 w 3464190"/>
              <a:gd name="connsiteY4" fmla="*/ 0 h 1003300"/>
              <a:gd name="connsiteX0" fmla="*/ 0 w 3464190"/>
              <a:gd name="connsiteY0" fmla="*/ 0 h 1003300"/>
              <a:gd name="connsiteX1" fmla="*/ 3464190 w 3464190"/>
              <a:gd name="connsiteY1" fmla="*/ 0 h 1003300"/>
              <a:gd name="connsiteX2" fmla="*/ 3464190 w 3464190"/>
              <a:gd name="connsiteY2" fmla="*/ 1003300 h 1003300"/>
              <a:gd name="connsiteX3" fmla="*/ 501650 w 3464190"/>
              <a:gd name="connsiteY3" fmla="*/ 996950 h 1003300"/>
              <a:gd name="connsiteX4" fmla="*/ 0 w 3464190"/>
              <a:gd name="connsiteY4" fmla="*/ 1003300 h 1003300"/>
              <a:gd name="connsiteX5" fmla="*/ 0 w 3464190"/>
              <a:gd name="connsiteY5" fmla="*/ 0 h 1003300"/>
              <a:gd name="connsiteX0" fmla="*/ 0 w 3464190"/>
              <a:gd name="connsiteY0" fmla="*/ 0 h 1003300"/>
              <a:gd name="connsiteX1" fmla="*/ 3464190 w 3464190"/>
              <a:gd name="connsiteY1" fmla="*/ 0 h 1003300"/>
              <a:gd name="connsiteX2" fmla="*/ 3464190 w 3464190"/>
              <a:gd name="connsiteY2" fmla="*/ 1003300 h 1003300"/>
              <a:gd name="connsiteX3" fmla="*/ 635000 w 3464190"/>
              <a:gd name="connsiteY3" fmla="*/ 996950 h 1003300"/>
              <a:gd name="connsiteX4" fmla="*/ 501650 w 3464190"/>
              <a:gd name="connsiteY4" fmla="*/ 996950 h 1003300"/>
              <a:gd name="connsiteX5" fmla="*/ 0 w 3464190"/>
              <a:gd name="connsiteY5" fmla="*/ 1003300 h 1003300"/>
              <a:gd name="connsiteX6" fmla="*/ 0 w 3464190"/>
              <a:gd name="connsiteY6" fmla="*/ 0 h 1003300"/>
              <a:gd name="connsiteX0" fmla="*/ 0 w 3464190"/>
              <a:gd name="connsiteY0" fmla="*/ 0 h 1003300"/>
              <a:gd name="connsiteX1" fmla="*/ 3464190 w 3464190"/>
              <a:gd name="connsiteY1" fmla="*/ 0 h 1003300"/>
              <a:gd name="connsiteX2" fmla="*/ 3464190 w 3464190"/>
              <a:gd name="connsiteY2" fmla="*/ 1003300 h 1003300"/>
              <a:gd name="connsiteX3" fmla="*/ 793750 w 3464190"/>
              <a:gd name="connsiteY3" fmla="*/ 990600 h 1003300"/>
              <a:gd name="connsiteX4" fmla="*/ 635000 w 3464190"/>
              <a:gd name="connsiteY4" fmla="*/ 996950 h 1003300"/>
              <a:gd name="connsiteX5" fmla="*/ 501650 w 3464190"/>
              <a:gd name="connsiteY5" fmla="*/ 996950 h 1003300"/>
              <a:gd name="connsiteX6" fmla="*/ 0 w 3464190"/>
              <a:gd name="connsiteY6" fmla="*/ 1003300 h 1003300"/>
              <a:gd name="connsiteX7" fmla="*/ 0 w 3464190"/>
              <a:gd name="connsiteY7" fmla="*/ 0 h 1003300"/>
              <a:gd name="connsiteX0" fmla="*/ 0 w 3464190"/>
              <a:gd name="connsiteY0" fmla="*/ 0 h 1187450"/>
              <a:gd name="connsiteX1" fmla="*/ 3464190 w 3464190"/>
              <a:gd name="connsiteY1" fmla="*/ 0 h 1187450"/>
              <a:gd name="connsiteX2" fmla="*/ 3464190 w 3464190"/>
              <a:gd name="connsiteY2" fmla="*/ 1003300 h 1187450"/>
              <a:gd name="connsiteX3" fmla="*/ 793750 w 3464190"/>
              <a:gd name="connsiteY3" fmla="*/ 990600 h 1187450"/>
              <a:gd name="connsiteX4" fmla="*/ 501650 w 3464190"/>
              <a:gd name="connsiteY4" fmla="*/ 1187450 h 1187450"/>
              <a:gd name="connsiteX5" fmla="*/ 501650 w 3464190"/>
              <a:gd name="connsiteY5" fmla="*/ 996950 h 1187450"/>
              <a:gd name="connsiteX6" fmla="*/ 0 w 3464190"/>
              <a:gd name="connsiteY6" fmla="*/ 1003300 h 1187450"/>
              <a:gd name="connsiteX7" fmla="*/ 0 w 3464190"/>
              <a:gd name="connsiteY7" fmla="*/ 0 h 1187450"/>
              <a:gd name="connsiteX0" fmla="*/ 0 w 3464190"/>
              <a:gd name="connsiteY0" fmla="*/ 0 h 1187450"/>
              <a:gd name="connsiteX1" fmla="*/ 3464190 w 3464190"/>
              <a:gd name="connsiteY1" fmla="*/ 0 h 1187450"/>
              <a:gd name="connsiteX2" fmla="*/ 3464190 w 3464190"/>
              <a:gd name="connsiteY2" fmla="*/ 1003300 h 1187450"/>
              <a:gd name="connsiteX3" fmla="*/ 671223 w 3464190"/>
              <a:gd name="connsiteY3" fmla="*/ 1099374 h 1187450"/>
              <a:gd name="connsiteX4" fmla="*/ 501650 w 3464190"/>
              <a:gd name="connsiteY4" fmla="*/ 1187450 h 1187450"/>
              <a:gd name="connsiteX5" fmla="*/ 501650 w 3464190"/>
              <a:gd name="connsiteY5" fmla="*/ 996950 h 1187450"/>
              <a:gd name="connsiteX6" fmla="*/ 0 w 3464190"/>
              <a:gd name="connsiteY6" fmla="*/ 1003300 h 1187450"/>
              <a:gd name="connsiteX7" fmla="*/ 0 w 3464190"/>
              <a:gd name="connsiteY7" fmla="*/ 0 h 1187450"/>
              <a:gd name="connsiteX0" fmla="*/ 0 w 3464190"/>
              <a:gd name="connsiteY0" fmla="*/ 0 h 1187450"/>
              <a:gd name="connsiteX1" fmla="*/ 3464190 w 3464190"/>
              <a:gd name="connsiteY1" fmla="*/ 0 h 1187450"/>
              <a:gd name="connsiteX2" fmla="*/ 3464190 w 3464190"/>
              <a:gd name="connsiteY2" fmla="*/ 1003300 h 1187450"/>
              <a:gd name="connsiteX3" fmla="*/ 671223 w 3464190"/>
              <a:gd name="connsiteY3" fmla="*/ 1099374 h 1187450"/>
              <a:gd name="connsiteX4" fmla="*/ 501650 w 3464190"/>
              <a:gd name="connsiteY4" fmla="*/ 1187450 h 1187450"/>
              <a:gd name="connsiteX5" fmla="*/ 501649 w 3464190"/>
              <a:gd name="connsiteY5" fmla="*/ 1096659 h 1187450"/>
              <a:gd name="connsiteX6" fmla="*/ 0 w 3464190"/>
              <a:gd name="connsiteY6" fmla="*/ 1003300 h 1187450"/>
              <a:gd name="connsiteX7" fmla="*/ 0 w 3464190"/>
              <a:gd name="connsiteY7" fmla="*/ 0 h 1187450"/>
              <a:gd name="connsiteX0" fmla="*/ 22278 w 3486468"/>
              <a:gd name="connsiteY0" fmla="*/ 0 h 1187450"/>
              <a:gd name="connsiteX1" fmla="*/ 3486468 w 3486468"/>
              <a:gd name="connsiteY1" fmla="*/ 0 h 1187450"/>
              <a:gd name="connsiteX2" fmla="*/ 3486468 w 3486468"/>
              <a:gd name="connsiteY2" fmla="*/ 1003300 h 1187450"/>
              <a:gd name="connsiteX3" fmla="*/ 693501 w 3486468"/>
              <a:gd name="connsiteY3" fmla="*/ 1099374 h 1187450"/>
              <a:gd name="connsiteX4" fmla="*/ 523928 w 3486468"/>
              <a:gd name="connsiteY4" fmla="*/ 1187450 h 1187450"/>
              <a:gd name="connsiteX5" fmla="*/ 523927 w 3486468"/>
              <a:gd name="connsiteY5" fmla="*/ 1096659 h 1187450"/>
              <a:gd name="connsiteX6" fmla="*/ 0 w 3486468"/>
              <a:gd name="connsiteY6" fmla="*/ 1093945 h 1187450"/>
              <a:gd name="connsiteX7" fmla="*/ 22278 w 3486468"/>
              <a:gd name="connsiteY7" fmla="*/ 0 h 1187450"/>
              <a:gd name="connsiteX0" fmla="*/ 22278 w 3486468"/>
              <a:gd name="connsiteY0" fmla="*/ 0 h 1187450"/>
              <a:gd name="connsiteX1" fmla="*/ 3486468 w 3486468"/>
              <a:gd name="connsiteY1" fmla="*/ 0 h 1187450"/>
              <a:gd name="connsiteX2" fmla="*/ 3486468 w 3486468"/>
              <a:gd name="connsiteY2" fmla="*/ 1096967 h 1187450"/>
              <a:gd name="connsiteX3" fmla="*/ 693501 w 3486468"/>
              <a:gd name="connsiteY3" fmla="*/ 1099374 h 1187450"/>
              <a:gd name="connsiteX4" fmla="*/ 523928 w 3486468"/>
              <a:gd name="connsiteY4" fmla="*/ 1187450 h 1187450"/>
              <a:gd name="connsiteX5" fmla="*/ 523927 w 3486468"/>
              <a:gd name="connsiteY5" fmla="*/ 1096659 h 1187450"/>
              <a:gd name="connsiteX6" fmla="*/ 0 w 3486468"/>
              <a:gd name="connsiteY6" fmla="*/ 1093945 h 1187450"/>
              <a:gd name="connsiteX7" fmla="*/ 22278 w 3486468"/>
              <a:gd name="connsiteY7" fmla="*/ 0 h 118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6468" h="1187450">
                <a:moveTo>
                  <a:pt x="22278" y="0"/>
                </a:moveTo>
                <a:lnTo>
                  <a:pt x="3486468" y="0"/>
                </a:lnTo>
                <a:lnTo>
                  <a:pt x="3486468" y="1096967"/>
                </a:lnTo>
                <a:lnTo>
                  <a:pt x="693501" y="1099374"/>
                </a:lnTo>
                <a:lnTo>
                  <a:pt x="523928" y="1187450"/>
                </a:lnTo>
                <a:cubicBezTo>
                  <a:pt x="523928" y="1157186"/>
                  <a:pt x="523927" y="1126923"/>
                  <a:pt x="523927" y="1096659"/>
                </a:cubicBezTo>
                <a:lnTo>
                  <a:pt x="0" y="1093945"/>
                </a:lnTo>
                <a:lnTo>
                  <a:pt x="22278" y="0"/>
                </a:lnTo>
                <a:close/>
              </a:path>
            </a:pathLst>
          </a:custGeom>
          <a:noFill/>
          <a:ln w="12700">
            <a:solidFill>
              <a:schemeClr val="accent6"/>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rtl="0"/>
            <a:endParaRPr lang="en-US" dirty="0">
              <a:solidFill>
                <a:srgbClr val="000000"/>
              </a:solidFill>
              <a:latin typeface="Arial" panose="020B0604020202020204" pitchFamily="34" charset="0"/>
            </a:endParaRPr>
          </a:p>
        </p:txBody>
      </p:sp>
      <p:sp>
        <p:nvSpPr>
          <p:cNvPr id="12" name="그림 개체 틀 8"/>
          <p:cNvSpPr>
            <a:spLocks noGrp="1"/>
          </p:cNvSpPr>
          <p:nvPr>
            <p:ph type="pic" sz="quarter" idx="11" hasCustomPrompt="1"/>
          </p:nvPr>
        </p:nvSpPr>
        <p:spPr>
          <a:xfrm>
            <a:off x="3486151" y="5234844"/>
            <a:ext cx="516182" cy="688243"/>
          </a:xfrm>
          <a:prstGeom prst="ellipse">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800" dirty="0">
                <a:solidFill>
                  <a:srgbClr val="FFFFFF"/>
                </a:solidFill>
                <a:latin typeface="Arial" panose="020B0604020202020204" pitchFamily="34" charset="0"/>
              </a:defRPr>
            </a:lvl1pPr>
          </a:lstStyle>
          <a:p>
            <a:pPr marL="0" lvl="0" algn="ctr"/>
            <a:r>
              <a:rPr lang="en-US" altLang="ko-KR" dirty="0" smtClean="0"/>
              <a:t>Insert Image</a:t>
            </a:r>
            <a:endParaRPr lang="ko-KR" altLang="en-US" dirty="0"/>
          </a:p>
        </p:txBody>
      </p:sp>
      <p:sp>
        <p:nvSpPr>
          <p:cNvPr id="13" name="Rectangle 5"/>
          <p:cNvSpPr/>
          <p:nvPr userDrawn="1"/>
        </p:nvSpPr>
        <p:spPr>
          <a:xfrm>
            <a:off x="3473451" y="1805843"/>
            <a:ext cx="2317750" cy="3327400"/>
          </a:xfrm>
          <a:custGeom>
            <a:avLst/>
            <a:gdLst>
              <a:gd name="connsiteX0" fmla="*/ 0 w 3464190"/>
              <a:gd name="connsiteY0" fmla="*/ 0 h 1003300"/>
              <a:gd name="connsiteX1" fmla="*/ 3464190 w 3464190"/>
              <a:gd name="connsiteY1" fmla="*/ 0 h 1003300"/>
              <a:gd name="connsiteX2" fmla="*/ 3464190 w 3464190"/>
              <a:gd name="connsiteY2" fmla="*/ 1003300 h 1003300"/>
              <a:gd name="connsiteX3" fmla="*/ 0 w 3464190"/>
              <a:gd name="connsiteY3" fmla="*/ 1003300 h 1003300"/>
              <a:gd name="connsiteX4" fmla="*/ 0 w 3464190"/>
              <a:gd name="connsiteY4" fmla="*/ 0 h 1003300"/>
              <a:gd name="connsiteX0" fmla="*/ 0 w 3464190"/>
              <a:gd name="connsiteY0" fmla="*/ 0 h 1003300"/>
              <a:gd name="connsiteX1" fmla="*/ 3464190 w 3464190"/>
              <a:gd name="connsiteY1" fmla="*/ 0 h 1003300"/>
              <a:gd name="connsiteX2" fmla="*/ 3464190 w 3464190"/>
              <a:gd name="connsiteY2" fmla="*/ 1003300 h 1003300"/>
              <a:gd name="connsiteX3" fmla="*/ 501650 w 3464190"/>
              <a:gd name="connsiteY3" fmla="*/ 996950 h 1003300"/>
              <a:gd name="connsiteX4" fmla="*/ 0 w 3464190"/>
              <a:gd name="connsiteY4" fmla="*/ 1003300 h 1003300"/>
              <a:gd name="connsiteX5" fmla="*/ 0 w 3464190"/>
              <a:gd name="connsiteY5" fmla="*/ 0 h 1003300"/>
              <a:gd name="connsiteX0" fmla="*/ 0 w 3464190"/>
              <a:gd name="connsiteY0" fmla="*/ 0 h 1003300"/>
              <a:gd name="connsiteX1" fmla="*/ 3464190 w 3464190"/>
              <a:gd name="connsiteY1" fmla="*/ 0 h 1003300"/>
              <a:gd name="connsiteX2" fmla="*/ 3464190 w 3464190"/>
              <a:gd name="connsiteY2" fmla="*/ 1003300 h 1003300"/>
              <a:gd name="connsiteX3" fmla="*/ 635000 w 3464190"/>
              <a:gd name="connsiteY3" fmla="*/ 996950 h 1003300"/>
              <a:gd name="connsiteX4" fmla="*/ 501650 w 3464190"/>
              <a:gd name="connsiteY4" fmla="*/ 996950 h 1003300"/>
              <a:gd name="connsiteX5" fmla="*/ 0 w 3464190"/>
              <a:gd name="connsiteY5" fmla="*/ 1003300 h 1003300"/>
              <a:gd name="connsiteX6" fmla="*/ 0 w 3464190"/>
              <a:gd name="connsiteY6" fmla="*/ 0 h 1003300"/>
              <a:gd name="connsiteX0" fmla="*/ 0 w 3464190"/>
              <a:gd name="connsiteY0" fmla="*/ 0 h 1003300"/>
              <a:gd name="connsiteX1" fmla="*/ 3464190 w 3464190"/>
              <a:gd name="connsiteY1" fmla="*/ 0 h 1003300"/>
              <a:gd name="connsiteX2" fmla="*/ 3464190 w 3464190"/>
              <a:gd name="connsiteY2" fmla="*/ 1003300 h 1003300"/>
              <a:gd name="connsiteX3" fmla="*/ 793750 w 3464190"/>
              <a:gd name="connsiteY3" fmla="*/ 990600 h 1003300"/>
              <a:gd name="connsiteX4" fmla="*/ 635000 w 3464190"/>
              <a:gd name="connsiteY4" fmla="*/ 996950 h 1003300"/>
              <a:gd name="connsiteX5" fmla="*/ 501650 w 3464190"/>
              <a:gd name="connsiteY5" fmla="*/ 996950 h 1003300"/>
              <a:gd name="connsiteX6" fmla="*/ 0 w 3464190"/>
              <a:gd name="connsiteY6" fmla="*/ 1003300 h 1003300"/>
              <a:gd name="connsiteX7" fmla="*/ 0 w 3464190"/>
              <a:gd name="connsiteY7" fmla="*/ 0 h 1003300"/>
              <a:gd name="connsiteX0" fmla="*/ 0 w 3464190"/>
              <a:gd name="connsiteY0" fmla="*/ 0 h 1187450"/>
              <a:gd name="connsiteX1" fmla="*/ 3464190 w 3464190"/>
              <a:gd name="connsiteY1" fmla="*/ 0 h 1187450"/>
              <a:gd name="connsiteX2" fmla="*/ 3464190 w 3464190"/>
              <a:gd name="connsiteY2" fmla="*/ 1003300 h 1187450"/>
              <a:gd name="connsiteX3" fmla="*/ 793750 w 3464190"/>
              <a:gd name="connsiteY3" fmla="*/ 990600 h 1187450"/>
              <a:gd name="connsiteX4" fmla="*/ 501650 w 3464190"/>
              <a:gd name="connsiteY4" fmla="*/ 1187450 h 1187450"/>
              <a:gd name="connsiteX5" fmla="*/ 501650 w 3464190"/>
              <a:gd name="connsiteY5" fmla="*/ 996950 h 1187450"/>
              <a:gd name="connsiteX6" fmla="*/ 0 w 3464190"/>
              <a:gd name="connsiteY6" fmla="*/ 1003300 h 1187450"/>
              <a:gd name="connsiteX7" fmla="*/ 0 w 3464190"/>
              <a:gd name="connsiteY7" fmla="*/ 0 h 1187450"/>
              <a:gd name="connsiteX0" fmla="*/ 0 w 3464190"/>
              <a:gd name="connsiteY0" fmla="*/ 0 h 1187450"/>
              <a:gd name="connsiteX1" fmla="*/ 3464190 w 3464190"/>
              <a:gd name="connsiteY1" fmla="*/ 0 h 1187450"/>
              <a:gd name="connsiteX2" fmla="*/ 3464190 w 3464190"/>
              <a:gd name="connsiteY2" fmla="*/ 1003300 h 1187450"/>
              <a:gd name="connsiteX3" fmla="*/ 671223 w 3464190"/>
              <a:gd name="connsiteY3" fmla="*/ 1099374 h 1187450"/>
              <a:gd name="connsiteX4" fmla="*/ 501650 w 3464190"/>
              <a:gd name="connsiteY4" fmla="*/ 1187450 h 1187450"/>
              <a:gd name="connsiteX5" fmla="*/ 501650 w 3464190"/>
              <a:gd name="connsiteY5" fmla="*/ 996950 h 1187450"/>
              <a:gd name="connsiteX6" fmla="*/ 0 w 3464190"/>
              <a:gd name="connsiteY6" fmla="*/ 1003300 h 1187450"/>
              <a:gd name="connsiteX7" fmla="*/ 0 w 3464190"/>
              <a:gd name="connsiteY7" fmla="*/ 0 h 1187450"/>
              <a:gd name="connsiteX0" fmla="*/ 0 w 3464190"/>
              <a:gd name="connsiteY0" fmla="*/ 0 h 1187450"/>
              <a:gd name="connsiteX1" fmla="*/ 3464190 w 3464190"/>
              <a:gd name="connsiteY1" fmla="*/ 0 h 1187450"/>
              <a:gd name="connsiteX2" fmla="*/ 3464190 w 3464190"/>
              <a:gd name="connsiteY2" fmla="*/ 1003300 h 1187450"/>
              <a:gd name="connsiteX3" fmla="*/ 671223 w 3464190"/>
              <a:gd name="connsiteY3" fmla="*/ 1099374 h 1187450"/>
              <a:gd name="connsiteX4" fmla="*/ 501650 w 3464190"/>
              <a:gd name="connsiteY4" fmla="*/ 1187450 h 1187450"/>
              <a:gd name="connsiteX5" fmla="*/ 501649 w 3464190"/>
              <a:gd name="connsiteY5" fmla="*/ 1096659 h 1187450"/>
              <a:gd name="connsiteX6" fmla="*/ 0 w 3464190"/>
              <a:gd name="connsiteY6" fmla="*/ 1003300 h 1187450"/>
              <a:gd name="connsiteX7" fmla="*/ 0 w 3464190"/>
              <a:gd name="connsiteY7" fmla="*/ 0 h 1187450"/>
              <a:gd name="connsiteX0" fmla="*/ 22278 w 3486468"/>
              <a:gd name="connsiteY0" fmla="*/ 0 h 1187450"/>
              <a:gd name="connsiteX1" fmla="*/ 3486468 w 3486468"/>
              <a:gd name="connsiteY1" fmla="*/ 0 h 1187450"/>
              <a:gd name="connsiteX2" fmla="*/ 3486468 w 3486468"/>
              <a:gd name="connsiteY2" fmla="*/ 1003300 h 1187450"/>
              <a:gd name="connsiteX3" fmla="*/ 693501 w 3486468"/>
              <a:gd name="connsiteY3" fmla="*/ 1099374 h 1187450"/>
              <a:gd name="connsiteX4" fmla="*/ 523928 w 3486468"/>
              <a:gd name="connsiteY4" fmla="*/ 1187450 h 1187450"/>
              <a:gd name="connsiteX5" fmla="*/ 523927 w 3486468"/>
              <a:gd name="connsiteY5" fmla="*/ 1096659 h 1187450"/>
              <a:gd name="connsiteX6" fmla="*/ 0 w 3486468"/>
              <a:gd name="connsiteY6" fmla="*/ 1093945 h 1187450"/>
              <a:gd name="connsiteX7" fmla="*/ 22278 w 3486468"/>
              <a:gd name="connsiteY7" fmla="*/ 0 h 1187450"/>
              <a:gd name="connsiteX0" fmla="*/ 22278 w 3486468"/>
              <a:gd name="connsiteY0" fmla="*/ 0 h 1187450"/>
              <a:gd name="connsiteX1" fmla="*/ 3486468 w 3486468"/>
              <a:gd name="connsiteY1" fmla="*/ 0 h 1187450"/>
              <a:gd name="connsiteX2" fmla="*/ 3486468 w 3486468"/>
              <a:gd name="connsiteY2" fmla="*/ 1096967 h 1187450"/>
              <a:gd name="connsiteX3" fmla="*/ 693501 w 3486468"/>
              <a:gd name="connsiteY3" fmla="*/ 1099374 h 1187450"/>
              <a:gd name="connsiteX4" fmla="*/ 523928 w 3486468"/>
              <a:gd name="connsiteY4" fmla="*/ 1187450 h 1187450"/>
              <a:gd name="connsiteX5" fmla="*/ 523927 w 3486468"/>
              <a:gd name="connsiteY5" fmla="*/ 1096659 h 1187450"/>
              <a:gd name="connsiteX6" fmla="*/ 0 w 3486468"/>
              <a:gd name="connsiteY6" fmla="*/ 1093945 h 1187450"/>
              <a:gd name="connsiteX7" fmla="*/ 22278 w 3486468"/>
              <a:gd name="connsiteY7" fmla="*/ 0 h 118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6468" h="1187450">
                <a:moveTo>
                  <a:pt x="22278" y="0"/>
                </a:moveTo>
                <a:lnTo>
                  <a:pt x="3486468" y="0"/>
                </a:lnTo>
                <a:lnTo>
                  <a:pt x="3486468" y="1096967"/>
                </a:lnTo>
                <a:lnTo>
                  <a:pt x="693501" y="1099374"/>
                </a:lnTo>
                <a:lnTo>
                  <a:pt x="523928" y="1187450"/>
                </a:lnTo>
                <a:cubicBezTo>
                  <a:pt x="523928" y="1157186"/>
                  <a:pt x="523927" y="1126923"/>
                  <a:pt x="523927" y="1096659"/>
                </a:cubicBezTo>
                <a:lnTo>
                  <a:pt x="0" y="1093945"/>
                </a:lnTo>
                <a:lnTo>
                  <a:pt x="22278" y="0"/>
                </a:lnTo>
                <a:close/>
              </a:path>
            </a:pathLst>
          </a:custGeom>
          <a:noFill/>
          <a:ln w="12700">
            <a:solidFill>
              <a:srgbClr val="F4C300"/>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rtl="0"/>
            <a:endParaRPr lang="en-US" dirty="0">
              <a:solidFill>
                <a:srgbClr val="000000"/>
              </a:solidFill>
              <a:latin typeface="Arial" panose="020B0604020202020204" pitchFamily="34" charset="0"/>
            </a:endParaRPr>
          </a:p>
        </p:txBody>
      </p:sp>
      <p:sp>
        <p:nvSpPr>
          <p:cNvPr id="14" name="그림 개체 틀 8"/>
          <p:cNvSpPr>
            <a:spLocks noGrp="1"/>
          </p:cNvSpPr>
          <p:nvPr>
            <p:ph type="pic" sz="quarter" idx="12" hasCustomPrompt="1"/>
          </p:nvPr>
        </p:nvSpPr>
        <p:spPr>
          <a:xfrm>
            <a:off x="6299200" y="5234844"/>
            <a:ext cx="516182" cy="688243"/>
          </a:xfrm>
          <a:prstGeom prst="ellipse">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800" dirty="0">
                <a:solidFill>
                  <a:srgbClr val="FFFFFF"/>
                </a:solidFill>
                <a:latin typeface="Arial" panose="020B0604020202020204" pitchFamily="34" charset="0"/>
              </a:defRPr>
            </a:lvl1pPr>
          </a:lstStyle>
          <a:p>
            <a:pPr marL="0" lvl="0" algn="ctr"/>
            <a:r>
              <a:rPr lang="en-US" altLang="ko-KR" dirty="0" smtClean="0"/>
              <a:t>Insert Image</a:t>
            </a:r>
            <a:endParaRPr lang="ko-KR" altLang="en-US" dirty="0"/>
          </a:p>
        </p:txBody>
      </p:sp>
      <p:sp>
        <p:nvSpPr>
          <p:cNvPr id="15" name="Rectangle 5"/>
          <p:cNvSpPr/>
          <p:nvPr userDrawn="1"/>
        </p:nvSpPr>
        <p:spPr>
          <a:xfrm>
            <a:off x="6286500" y="1805843"/>
            <a:ext cx="2317750" cy="3327400"/>
          </a:xfrm>
          <a:custGeom>
            <a:avLst/>
            <a:gdLst>
              <a:gd name="connsiteX0" fmla="*/ 0 w 3464190"/>
              <a:gd name="connsiteY0" fmla="*/ 0 h 1003300"/>
              <a:gd name="connsiteX1" fmla="*/ 3464190 w 3464190"/>
              <a:gd name="connsiteY1" fmla="*/ 0 h 1003300"/>
              <a:gd name="connsiteX2" fmla="*/ 3464190 w 3464190"/>
              <a:gd name="connsiteY2" fmla="*/ 1003300 h 1003300"/>
              <a:gd name="connsiteX3" fmla="*/ 0 w 3464190"/>
              <a:gd name="connsiteY3" fmla="*/ 1003300 h 1003300"/>
              <a:gd name="connsiteX4" fmla="*/ 0 w 3464190"/>
              <a:gd name="connsiteY4" fmla="*/ 0 h 1003300"/>
              <a:gd name="connsiteX0" fmla="*/ 0 w 3464190"/>
              <a:gd name="connsiteY0" fmla="*/ 0 h 1003300"/>
              <a:gd name="connsiteX1" fmla="*/ 3464190 w 3464190"/>
              <a:gd name="connsiteY1" fmla="*/ 0 h 1003300"/>
              <a:gd name="connsiteX2" fmla="*/ 3464190 w 3464190"/>
              <a:gd name="connsiteY2" fmla="*/ 1003300 h 1003300"/>
              <a:gd name="connsiteX3" fmla="*/ 501650 w 3464190"/>
              <a:gd name="connsiteY3" fmla="*/ 996950 h 1003300"/>
              <a:gd name="connsiteX4" fmla="*/ 0 w 3464190"/>
              <a:gd name="connsiteY4" fmla="*/ 1003300 h 1003300"/>
              <a:gd name="connsiteX5" fmla="*/ 0 w 3464190"/>
              <a:gd name="connsiteY5" fmla="*/ 0 h 1003300"/>
              <a:gd name="connsiteX0" fmla="*/ 0 w 3464190"/>
              <a:gd name="connsiteY0" fmla="*/ 0 h 1003300"/>
              <a:gd name="connsiteX1" fmla="*/ 3464190 w 3464190"/>
              <a:gd name="connsiteY1" fmla="*/ 0 h 1003300"/>
              <a:gd name="connsiteX2" fmla="*/ 3464190 w 3464190"/>
              <a:gd name="connsiteY2" fmla="*/ 1003300 h 1003300"/>
              <a:gd name="connsiteX3" fmla="*/ 635000 w 3464190"/>
              <a:gd name="connsiteY3" fmla="*/ 996950 h 1003300"/>
              <a:gd name="connsiteX4" fmla="*/ 501650 w 3464190"/>
              <a:gd name="connsiteY4" fmla="*/ 996950 h 1003300"/>
              <a:gd name="connsiteX5" fmla="*/ 0 w 3464190"/>
              <a:gd name="connsiteY5" fmla="*/ 1003300 h 1003300"/>
              <a:gd name="connsiteX6" fmla="*/ 0 w 3464190"/>
              <a:gd name="connsiteY6" fmla="*/ 0 h 1003300"/>
              <a:gd name="connsiteX0" fmla="*/ 0 w 3464190"/>
              <a:gd name="connsiteY0" fmla="*/ 0 h 1003300"/>
              <a:gd name="connsiteX1" fmla="*/ 3464190 w 3464190"/>
              <a:gd name="connsiteY1" fmla="*/ 0 h 1003300"/>
              <a:gd name="connsiteX2" fmla="*/ 3464190 w 3464190"/>
              <a:gd name="connsiteY2" fmla="*/ 1003300 h 1003300"/>
              <a:gd name="connsiteX3" fmla="*/ 793750 w 3464190"/>
              <a:gd name="connsiteY3" fmla="*/ 990600 h 1003300"/>
              <a:gd name="connsiteX4" fmla="*/ 635000 w 3464190"/>
              <a:gd name="connsiteY4" fmla="*/ 996950 h 1003300"/>
              <a:gd name="connsiteX5" fmla="*/ 501650 w 3464190"/>
              <a:gd name="connsiteY5" fmla="*/ 996950 h 1003300"/>
              <a:gd name="connsiteX6" fmla="*/ 0 w 3464190"/>
              <a:gd name="connsiteY6" fmla="*/ 1003300 h 1003300"/>
              <a:gd name="connsiteX7" fmla="*/ 0 w 3464190"/>
              <a:gd name="connsiteY7" fmla="*/ 0 h 1003300"/>
              <a:gd name="connsiteX0" fmla="*/ 0 w 3464190"/>
              <a:gd name="connsiteY0" fmla="*/ 0 h 1187450"/>
              <a:gd name="connsiteX1" fmla="*/ 3464190 w 3464190"/>
              <a:gd name="connsiteY1" fmla="*/ 0 h 1187450"/>
              <a:gd name="connsiteX2" fmla="*/ 3464190 w 3464190"/>
              <a:gd name="connsiteY2" fmla="*/ 1003300 h 1187450"/>
              <a:gd name="connsiteX3" fmla="*/ 793750 w 3464190"/>
              <a:gd name="connsiteY3" fmla="*/ 990600 h 1187450"/>
              <a:gd name="connsiteX4" fmla="*/ 501650 w 3464190"/>
              <a:gd name="connsiteY4" fmla="*/ 1187450 h 1187450"/>
              <a:gd name="connsiteX5" fmla="*/ 501650 w 3464190"/>
              <a:gd name="connsiteY5" fmla="*/ 996950 h 1187450"/>
              <a:gd name="connsiteX6" fmla="*/ 0 w 3464190"/>
              <a:gd name="connsiteY6" fmla="*/ 1003300 h 1187450"/>
              <a:gd name="connsiteX7" fmla="*/ 0 w 3464190"/>
              <a:gd name="connsiteY7" fmla="*/ 0 h 1187450"/>
              <a:gd name="connsiteX0" fmla="*/ 0 w 3464190"/>
              <a:gd name="connsiteY0" fmla="*/ 0 h 1187450"/>
              <a:gd name="connsiteX1" fmla="*/ 3464190 w 3464190"/>
              <a:gd name="connsiteY1" fmla="*/ 0 h 1187450"/>
              <a:gd name="connsiteX2" fmla="*/ 3464190 w 3464190"/>
              <a:gd name="connsiteY2" fmla="*/ 1003300 h 1187450"/>
              <a:gd name="connsiteX3" fmla="*/ 671223 w 3464190"/>
              <a:gd name="connsiteY3" fmla="*/ 1099374 h 1187450"/>
              <a:gd name="connsiteX4" fmla="*/ 501650 w 3464190"/>
              <a:gd name="connsiteY4" fmla="*/ 1187450 h 1187450"/>
              <a:gd name="connsiteX5" fmla="*/ 501650 w 3464190"/>
              <a:gd name="connsiteY5" fmla="*/ 996950 h 1187450"/>
              <a:gd name="connsiteX6" fmla="*/ 0 w 3464190"/>
              <a:gd name="connsiteY6" fmla="*/ 1003300 h 1187450"/>
              <a:gd name="connsiteX7" fmla="*/ 0 w 3464190"/>
              <a:gd name="connsiteY7" fmla="*/ 0 h 1187450"/>
              <a:gd name="connsiteX0" fmla="*/ 0 w 3464190"/>
              <a:gd name="connsiteY0" fmla="*/ 0 h 1187450"/>
              <a:gd name="connsiteX1" fmla="*/ 3464190 w 3464190"/>
              <a:gd name="connsiteY1" fmla="*/ 0 h 1187450"/>
              <a:gd name="connsiteX2" fmla="*/ 3464190 w 3464190"/>
              <a:gd name="connsiteY2" fmla="*/ 1003300 h 1187450"/>
              <a:gd name="connsiteX3" fmla="*/ 671223 w 3464190"/>
              <a:gd name="connsiteY3" fmla="*/ 1099374 h 1187450"/>
              <a:gd name="connsiteX4" fmla="*/ 501650 w 3464190"/>
              <a:gd name="connsiteY4" fmla="*/ 1187450 h 1187450"/>
              <a:gd name="connsiteX5" fmla="*/ 501649 w 3464190"/>
              <a:gd name="connsiteY5" fmla="*/ 1096659 h 1187450"/>
              <a:gd name="connsiteX6" fmla="*/ 0 w 3464190"/>
              <a:gd name="connsiteY6" fmla="*/ 1003300 h 1187450"/>
              <a:gd name="connsiteX7" fmla="*/ 0 w 3464190"/>
              <a:gd name="connsiteY7" fmla="*/ 0 h 1187450"/>
              <a:gd name="connsiteX0" fmla="*/ 22278 w 3486468"/>
              <a:gd name="connsiteY0" fmla="*/ 0 h 1187450"/>
              <a:gd name="connsiteX1" fmla="*/ 3486468 w 3486468"/>
              <a:gd name="connsiteY1" fmla="*/ 0 h 1187450"/>
              <a:gd name="connsiteX2" fmla="*/ 3486468 w 3486468"/>
              <a:gd name="connsiteY2" fmla="*/ 1003300 h 1187450"/>
              <a:gd name="connsiteX3" fmla="*/ 693501 w 3486468"/>
              <a:gd name="connsiteY3" fmla="*/ 1099374 h 1187450"/>
              <a:gd name="connsiteX4" fmla="*/ 523928 w 3486468"/>
              <a:gd name="connsiteY4" fmla="*/ 1187450 h 1187450"/>
              <a:gd name="connsiteX5" fmla="*/ 523927 w 3486468"/>
              <a:gd name="connsiteY5" fmla="*/ 1096659 h 1187450"/>
              <a:gd name="connsiteX6" fmla="*/ 0 w 3486468"/>
              <a:gd name="connsiteY6" fmla="*/ 1093945 h 1187450"/>
              <a:gd name="connsiteX7" fmla="*/ 22278 w 3486468"/>
              <a:gd name="connsiteY7" fmla="*/ 0 h 1187450"/>
              <a:gd name="connsiteX0" fmla="*/ 22278 w 3486468"/>
              <a:gd name="connsiteY0" fmla="*/ 0 h 1187450"/>
              <a:gd name="connsiteX1" fmla="*/ 3486468 w 3486468"/>
              <a:gd name="connsiteY1" fmla="*/ 0 h 1187450"/>
              <a:gd name="connsiteX2" fmla="*/ 3486468 w 3486468"/>
              <a:gd name="connsiteY2" fmla="*/ 1096967 h 1187450"/>
              <a:gd name="connsiteX3" fmla="*/ 693501 w 3486468"/>
              <a:gd name="connsiteY3" fmla="*/ 1099374 h 1187450"/>
              <a:gd name="connsiteX4" fmla="*/ 523928 w 3486468"/>
              <a:gd name="connsiteY4" fmla="*/ 1187450 h 1187450"/>
              <a:gd name="connsiteX5" fmla="*/ 523927 w 3486468"/>
              <a:gd name="connsiteY5" fmla="*/ 1096659 h 1187450"/>
              <a:gd name="connsiteX6" fmla="*/ 0 w 3486468"/>
              <a:gd name="connsiteY6" fmla="*/ 1093945 h 1187450"/>
              <a:gd name="connsiteX7" fmla="*/ 22278 w 3486468"/>
              <a:gd name="connsiteY7" fmla="*/ 0 h 118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6468" h="1187450">
                <a:moveTo>
                  <a:pt x="22278" y="0"/>
                </a:moveTo>
                <a:lnTo>
                  <a:pt x="3486468" y="0"/>
                </a:lnTo>
                <a:lnTo>
                  <a:pt x="3486468" y="1096967"/>
                </a:lnTo>
                <a:lnTo>
                  <a:pt x="693501" y="1099374"/>
                </a:lnTo>
                <a:lnTo>
                  <a:pt x="523928" y="1187450"/>
                </a:lnTo>
                <a:cubicBezTo>
                  <a:pt x="523928" y="1157186"/>
                  <a:pt x="523927" y="1126923"/>
                  <a:pt x="523927" y="1096659"/>
                </a:cubicBezTo>
                <a:lnTo>
                  <a:pt x="0" y="1093945"/>
                </a:lnTo>
                <a:lnTo>
                  <a:pt x="22278" y="0"/>
                </a:lnTo>
                <a:close/>
              </a:path>
            </a:pathLst>
          </a:custGeom>
          <a:noFill/>
          <a:ln w="12700">
            <a:solidFill>
              <a:schemeClr val="accent5"/>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rtl="0"/>
            <a:endParaRPr lang="en-US" dirty="0">
              <a:solidFill>
                <a:srgbClr val="000000"/>
              </a:solidFill>
              <a:latin typeface="Arial" panose="020B0604020202020204" pitchFamily="34" charset="0"/>
            </a:endParaRPr>
          </a:p>
        </p:txBody>
      </p:sp>
      <p:sp>
        <p:nvSpPr>
          <p:cNvPr id="16" name="Title 8"/>
          <p:cNvSpPr>
            <a:spLocks noGrp="1"/>
          </p:cNvSpPr>
          <p:nvPr>
            <p:ph type="title"/>
          </p:nvPr>
        </p:nvSpPr>
        <p:spPr>
          <a:xfrm>
            <a:off x="273050" y="683683"/>
            <a:ext cx="4800600" cy="698500"/>
          </a:xfrm>
          <a:prstGeom prst="rect">
            <a:avLst/>
          </a:prstGeom>
        </p:spPr>
        <p:txBody>
          <a:bodyPr vert="horz"/>
          <a:lstStyle>
            <a:lvl1pPr algn="l">
              <a:defRPr sz="2400">
                <a:solidFill>
                  <a:schemeClr val="bg1"/>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17" name="Text Placeholder 27"/>
          <p:cNvSpPr>
            <a:spLocks noGrp="1"/>
          </p:cNvSpPr>
          <p:nvPr>
            <p:ph type="body" sz="quarter" idx="31" hasCustomPrompt="1"/>
          </p:nvPr>
        </p:nvSpPr>
        <p:spPr>
          <a:xfrm>
            <a:off x="273050" y="1183119"/>
            <a:ext cx="4800600" cy="381065"/>
          </a:xfrm>
          <a:prstGeom prst="rect">
            <a:avLst/>
          </a:prstGeom>
        </p:spPr>
        <p:txBody>
          <a:bodyPr vert="horz"/>
          <a:lstStyle>
            <a:lvl1pPr marL="0" indent="0" algn="l">
              <a:buNone/>
              <a:defRPr sz="900" baseline="0">
                <a:solidFill>
                  <a:srgbClr val="FFFFFF">
                    <a:alpha val="70000"/>
                  </a:srgb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761521214"/>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2137154397"/>
      </p:ext>
    </p:extLst>
  </p:cSld>
  <p:clrMapOvr>
    <a:masterClrMapping/>
  </p:clrMapOvr>
  <p:timing>
    <p:tnLst>
      <p:par>
        <p:cTn id="1" dur="indefinite" restart="never" nodeType="tmRoot"/>
      </p:par>
    </p:tnLst>
  </p:timing>
  <p:hf hdr="0" ftr="0" dt="0"/>
</p:sldLayout>
</file>

<file path=ppt/slideLayouts/slideLayout420.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 y="0"/>
            <a:ext cx="9144000" cy="6858000"/>
          </a:xfrm>
        </p:spPr>
        <p:txBody>
          <a:bodyPr/>
          <a:lstStyle/>
          <a:p>
            <a:endParaRPr lang="en-US"/>
          </a:p>
        </p:txBody>
      </p:sp>
    </p:spTree>
    <p:extLst>
      <p:ext uri="{BB962C8B-B14F-4D97-AF65-F5344CB8AC3E}">
        <p14:creationId xmlns:p14="http://schemas.microsoft.com/office/powerpoint/2010/main" val="3881895865"/>
      </p:ext>
    </p:extLst>
  </p:cSld>
  <p:clrMapOvr>
    <a:masterClrMapping/>
  </p:clrMapOvr>
  <p:timing>
    <p:tnLst>
      <p:par>
        <p:cTn id="1" dur="indefinite" restart="never" nodeType="tmRoot"/>
      </p:par>
    </p:tnLst>
  </p:timing>
</p:sldLayout>
</file>

<file path=ppt/slideLayouts/slideLayout421.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3012951542"/>
      </p:ext>
    </p:extLst>
  </p:cSld>
  <p:clrMapOvr>
    <a:masterClrMapping/>
  </p:clrMapOvr>
  <p:timing>
    <p:tnLst>
      <p:par>
        <p:cTn id="1" dur="indefinite" restart="never" nodeType="tmRoot"/>
      </p:par>
    </p:tnLst>
  </p:timing>
  <p:hf hdr="0" ftr="0" dt="0"/>
</p:sldLayout>
</file>

<file path=ppt/slideLayouts/slideLayout422.xml><?xml version="1.0" encoding="utf-8"?>
<p:sldLayout xmlns:a="http://schemas.openxmlformats.org/drawingml/2006/main" xmlns:r="http://schemas.openxmlformats.org/officeDocument/2006/relationships" xmlns:p="http://schemas.openxmlformats.org/presentationml/2006/main" userDrawn="1">
  <p:cSld name="30">
    <p:spTree>
      <p:nvGrpSpPr>
        <p:cNvPr id="1" name=""/>
        <p:cNvGrpSpPr/>
        <p:nvPr/>
      </p:nvGrpSpPr>
      <p:grpSpPr>
        <a:xfrm>
          <a:off x="0" y="0"/>
          <a:ext cx="0" cy="0"/>
          <a:chOff x="0" y="0"/>
          <a:chExt cx="0" cy="0"/>
        </a:xfrm>
      </p:grpSpPr>
      <p:sp>
        <p:nvSpPr>
          <p:cNvPr id="7"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8" name="Text Placeholder 27"/>
          <p:cNvSpPr>
            <a:spLocks noGrp="1"/>
          </p:cNvSpPr>
          <p:nvPr>
            <p:ph type="body" sz="quarter" idx="26"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
        <p:nvSpPr>
          <p:cNvPr id="9" name="그림 개체 틀 8"/>
          <p:cNvSpPr>
            <a:spLocks noGrp="1"/>
          </p:cNvSpPr>
          <p:nvPr>
            <p:ph type="pic" sz="quarter" idx="10" hasCustomPrompt="1"/>
          </p:nvPr>
        </p:nvSpPr>
        <p:spPr>
          <a:xfrm>
            <a:off x="670546" y="4177568"/>
            <a:ext cx="809290" cy="809290"/>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10" name="그림 개체 틀 8"/>
          <p:cNvSpPr>
            <a:spLocks noGrp="1"/>
          </p:cNvSpPr>
          <p:nvPr>
            <p:ph type="pic" sz="quarter" idx="27" hasCustomPrompt="1"/>
          </p:nvPr>
        </p:nvSpPr>
        <p:spPr>
          <a:xfrm>
            <a:off x="3367588" y="4177568"/>
            <a:ext cx="809290" cy="809290"/>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11" name="그림 개체 틀 8"/>
          <p:cNvSpPr>
            <a:spLocks noGrp="1"/>
          </p:cNvSpPr>
          <p:nvPr>
            <p:ph type="pic" sz="quarter" idx="28" hasCustomPrompt="1"/>
          </p:nvPr>
        </p:nvSpPr>
        <p:spPr>
          <a:xfrm>
            <a:off x="6064630" y="4177568"/>
            <a:ext cx="809290" cy="809290"/>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Tree>
    <p:extLst>
      <p:ext uri="{BB962C8B-B14F-4D97-AF65-F5344CB8AC3E}">
        <p14:creationId xmlns:p14="http://schemas.microsoft.com/office/powerpoint/2010/main" val="602547837"/>
      </p:ext>
    </p:extLst>
  </p:cSld>
  <p:clrMapOvr>
    <a:masterClrMapping/>
  </p:clrMapOvr>
  <p:timing>
    <p:tnLst>
      <p:par>
        <p:cTn id="1" dur="indefinite" restart="never" nodeType="tmRoot"/>
      </p:par>
    </p:tnLst>
  </p:timing>
</p:sldLayout>
</file>

<file path=ppt/slideLayouts/slideLayout423.xml><?xml version="1.0" encoding="utf-8"?>
<p:sldLayout xmlns:a="http://schemas.openxmlformats.org/drawingml/2006/main" xmlns:r="http://schemas.openxmlformats.org/officeDocument/2006/relationships" xmlns:p="http://schemas.openxmlformats.org/presentationml/2006/main" userDrawn="1">
  <p:cSld name="27">
    <p:spTree>
      <p:nvGrpSpPr>
        <p:cNvPr id="1" name=""/>
        <p:cNvGrpSpPr/>
        <p:nvPr/>
      </p:nvGrpSpPr>
      <p:grpSpPr>
        <a:xfrm>
          <a:off x="0" y="0"/>
          <a:ext cx="0" cy="0"/>
          <a:chOff x="0" y="0"/>
          <a:chExt cx="0" cy="0"/>
        </a:xfrm>
      </p:grpSpPr>
      <p:sp>
        <p:nvSpPr>
          <p:cNvPr id="11" name="Picture Placeholder 2"/>
          <p:cNvSpPr>
            <a:spLocks noGrp="1"/>
          </p:cNvSpPr>
          <p:nvPr>
            <p:ph type="pic" sz="quarter" idx="23"/>
          </p:nvPr>
        </p:nvSpPr>
        <p:spPr>
          <a:xfrm>
            <a:off x="0" y="1"/>
            <a:ext cx="9144000" cy="4816549"/>
          </a:xfrm>
          <a:prstGeom prst="rect">
            <a:avLst/>
          </a:prstGeom>
        </p:spPr>
        <p:txBody>
          <a:bodyPr anchor="t"/>
          <a:lstStyle>
            <a:lvl1pPr marL="0" indent="0" algn="ctr">
              <a:buNone/>
              <a:defRPr sz="1800">
                <a:solidFill>
                  <a:schemeClr val="bg1">
                    <a:lumMod val="75000"/>
                  </a:schemeClr>
                </a:solidFill>
              </a:defRPr>
            </a:lvl1pPr>
          </a:lstStyle>
          <a:p>
            <a:endParaRPr lang="id-ID"/>
          </a:p>
        </p:txBody>
      </p:sp>
    </p:spTree>
    <p:extLst>
      <p:ext uri="{BB962C8B-B14F-4D97-AF65-F5344CB8AC3E}">
        <p14:creationId xmlns:p14="http://schemas.microsoft.com/office/powerpoint/2010/main" val="4230860483"/>
      </p:ext>
    </p:extLst>
  </p:cSld>
  <p:clrMapOvr>
    <a:masterClrMapping/>
  </p:clrMapOvr>
  <p:timing>
    <p:tnLst>
      <p:par>
        <p:cTn id="1" dur="indefinite" restart="never" nodeType="tmRoot"/>
      </p:par>
    </p:tnLst>
  </p:timing>
</p:sldLayout>
</file>

<file path=ppt/slideLayouts/slideLayout424.xml><?xml version="1.0" encoding="utf-8"?>
<p:sldLayout xmlns:a="http://schemas.openxmlformats.org/drawingml/2006/main" xmlns:r="http://schemas.openxmlformats.org/officeDocument/2006/relationships" xmlns:p="http://schemas.openxmlformats.org/presentationml/2006/main" userDrawn="1">
  <p:cSld name="27_Title Slide">
    <p:spTree>
      <p:nvGrpSpPr>
        <p:cNvPr id="1" name=""/>
        <p:cNvGrpSpPr/>
        <p:nvPr/>
      </p:nvGrpSpPr>
      <p:grpSpPr>
        <a:xfrm>
          <a:off x="0" y="0"/>
          <a:ext cx="0" cy="0"/>
          <a:chOff x="0" y="0"/>
          <a:chExt cx="0" cy="0"/>
        </a:xfrm>
      </p:grpSpPr>
      <p:sp>
        <p:nvSpPr>
          <p:cNvPr id="10" name="Picture Placeholder 3"/>
          <p:cNvSpPr>
            <a:spLocks noGrp="1"/>
          </p:cNvSpPr>
          <p:nvPr>
            <p:ph type="pic" sz="quarter" idx="11"/>
          </p:nvPr>
        </p:nvSpPr>
        <p:spPr>
          <a:xfrm>
            <a:off x="3949734" y="3164631"/>
            <a:ext cx="5114993" cy="4020519"/>
          </a:xfrm>
          <a:prstGeom prst="rect">
            <a:avLst/>
          </a:prstGeom>
        </p:spPr>
        <p:txBody>
          <a:bodyPr>
            <a:normAutofit/>
          </a:bodyPr>
          <a:lstStyle>
            <a:lvl1pPr>
              <a:defRPr sz="1400">
                <a:solidFill>
                  <a:schemeClr val="accent2"/>
                </a:solidFill>
              </a:defRPr>
            </a:lvl1pPr>
          </a:lstStyle>
          <a:p>
            <a:endParaRPr lang="id-ID" dirty="0"/>
          </a:p>
        </p:txBody>
      </p:sp>
      <p:sp>
        <p:nvSpPr>
          <p:cNvPr id="12"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13"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3558734017"/>
      </p:ext>
    </p:extLst>
  </p:cSld>
  <p:clrMapOvr>
    <a:masterClrMapping/>
  </p:clrMapOvr>
  <p:timing>
    <p:tnLst>
      <p:par>
        <p:cTn id="1" dur="indefinite" restart="never" nodeType="tmRoot"/>
      </p:par>
    </p:tnLst>
  </p:timing>
</p:sldLayout>
</file>

<file path=ppt/slideLayouts/slideLayout425.xml><?xml version="1.0" encoding="utf-8"?>
<p:sldLayout xmlns:a="http://schemas.openxmlformats.org/drawingml/2006/main" xmlns:r="http://schemas.openxmlformats.org/officeDocument/2006/relationships" xmlns:p="http://schemas.openxmlformats.org/presentationml/2006/main" userDrawn="1">
  <p:cSld name="31">
    <p:spTree>
      <p:nvGrpSpPr>
        <p:cNvPr id="1" name=""/>
        <p:cNvGrpSpPr/>
        <p:nvPr/>
      </p:nvGrpSpPr>
      <p:grpSpPr>
        <a:xfrm>
          <a:off x="0" y="0"/>
          <a:ext cx="0" cy="0"/>
          <a:chOff x="0" y="0"/>
          <a:chExt cx="0" cy="0"/>
        </a:xfrm>
      </p:grpSpPr>
      <p:sp>
        <p:nvSpPr>
          <p:cNvPr id="9" name="Picture Placeholder 2"/>
          <p:cNvSpPr>
            <a:spLocks noGrp="1"/>
          </p:cNvSpPr>
          <p:nvPr>
            <p:ph type="pic" sz="quarter" idx="22"/>
          </p:nvPr>
        </p:nvSpPr>
        <p:spPr>
          <a:xfrm>
            <a:off x="5727961" y="2159623"/>
            <a:ext cx="1902068" cy="3391932"/>
          </a:xfrm>
          <a:prstGeom prst="rect">
            <a:avLst/>
          </a:prstGeom>
        </p:spPr>
        <p:txBody>
          <a:bodyPr anchor="t"/>
          <a:lstStyle>
            <a:lvl1pPr marL="0" indent="0" algn="ctr">
              <a:buNone/>
              <a:defRPr sz="1500">
                <a:solidFill>
                  <a:schemeClr val="bg1">
                    <a:lumMod val="75000"/>
                  </a:schemeClr>
                </a:solidFill>
              </a:defRPr>
            </a:lvl1pPr>
          </a:lstStyle>
          <a:p>
            <a:endParaRPr lang="id-ID" dirty="0"/>
          </a:p>
        </p:txBody>
      </p:sp>
      <p:sp>
        <p:nvSpPr>
          <p:cNvPr id="5"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6"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3082529152"/>
      </p:ext>
    </p:extLst>
  </p:cSld>
  <p:clrMapOvr>
    <a:masterClrMapping/>
  </p:clrMapOvr>
  <p:timing>
    <p:tnLst>
      <p:par>
        <p:cTn id="1" dur="indefinite" restart="never" nodeType="tmRoot"/>
      </p:par>
    </p:tnLst>
  </p:timing>
</p:sldLayout>
</file>

<file path=ppt/slideLayouts/slideLayout426.xml><?xml version="1.0" encoding="utf-8"?>
<p:sldLayout xmlns:a="http://schemas.openxmlformats.org/drawingml/2006/main" xmlns:r="http://schemas.openxmlformats.org/officeDocument/2006/relationships" xmlns:p="http://schemas.openxmlformats.org/presentationml/2006/main" userDrawn="1">
  <p:cSld name="1_Sample clean page">
    <p:spTree>
      <p:nvGrpSpPr>
        <p:cNvPr id="1" name=""/>
        <p:cNvGrpSpPr/>
        <p:nvPr/>
      </p:nvGrpSpPr>
      <p:grpSpPr>
        <a:xfrm>
          <a:off x="0" y="0"/>
          <a:ext cx="0" cy="0"/>
          <a:chOff x="0" y="0"/>
          <a:chExt cx="0" cy="0"/>
        </a:xfrm>
      </p:grpSpPr>
      <p:sp>
        <p:nvSpPr>
          <p:cNvPr id="2" name="Rectangle 1"/>
          <p:cNvSpPr/>
          <p:nvPr userDrawn="1"/>
        </p:nvSpPr>
        <p:spPr>
          <a:xfrm>
            <a:off x="0" y="1"/>
            <a:ext cx="9144000" cy="4834467"/>
          </a:xfrm>
          <a:prstGeom prst="rect">
            <a:avLst/>
          </a:prstGeom>
          <a:solidFill>
            <a:schemeClr val="accent3">
              <a:lumMod val="50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dirty="0">
              <a:solidFill>
                <a:srgbClr val="000000"/>
              </a:solidFill>
              <a:latin typeface="Arial" panose="020B0604020202020204" pitchFamily="34" charset="0"/>
            </a:endParaRPr>
          </a:p>
        </p:txBody>
      </p:sp>
      <p:sp>
        <p:nvSpPr>
          <p:cNvPr id="17" name="Title 8"/>
          <p:cNvSpPr>
            <a:spLocks noGrp="1"/>
          </p:cNvSpPr>
          <p:nvPr>
            <p:ph type="title"/>
          </p:nvPr>
        </p:nvSpPr>
        <p:spPr>
          <a:xfrm>
            <a:off x="273050" y="683683"/>
            <a:ext cx="4800600" cy="698500"/>
          </a:xfrm>
          <a:prstGeom prst="rect">
            <a:avLst/>
          </a:prstGeom>
        </p:spPr>
        <p:txBody>
          <a:bodyPr vert="horz"/>
          <a:lstStyle>
            <a:lvl1pPr algn="l">
              <a:defRPr sz="2400">
                <a:solidFill>
                  <a:schemeClr val="bg1"/>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48" name="Text Placeholder 27"/>
          <p:cNvSpPr>
            <a:spLocks noGrp="1"/>
          </p:cNvSpPr>
          <p:nvPr>
            <p:ph type="body" sz="quarter" idx="25" hasCustomPrompt="1"/>
          </p:nvPr>
        </p:nvSpPr>
        <p:spPr>
          <a:xfrm>
            <a:off x="273050" y="1253459"/>
            <a:ext cx="4800600" cy="381065"/>
          </a:xfrm>
          <a:prstGeom prst="rect">
            <a:avLst/>
          </a:prstGeom>
        </p:spPr>
        <p:txBody>
          <a:bodyPr vert="horz"/>
          <a:lstStyle>
            <a:lvl1pPr marL="0" indent="0" algn="l">
              <a:buNone/>
              <a:defRPr sz="900" baseline="0">
                <a:solidFill>
                  <a:srgbClr val="FFFFFF">
                    <a:alpha val="70000"/>
                  </a:srgb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
        <p:nvSpPr>
          <p:cNvPr id="4" name="Picture Placeholder 3"/>
          <p:cNvSpPr>
            <a:spLocks noGrp="1"/>
          </p:cNvSpPr>
          <p:nvPr>
            <p:ph type="pic" sz="quarter" idx="26"/>
          </p:nvPr>
        </p:nvSpPr>
        <p:spPr>
          <a:xfrm>
            <a:off x="3689748" y="1304925"/>
            <a:ext cx="1878806" cy="4421188"/>
          </a:xfrm>
        </p:spPr>
        <p:txBody>
          <a:bodyPr anchor="ctr">
            <a:normAutofit/>
          </a:bodyPr>
          <a:lstStyle>
            <a:lvl1pPr algn="ctr">
              <a:defRPr sz="900"/>
            </a:lvl1pPr>
          </a:lstStyle>
          <a:p>
            <a:endParaRPr lang="en-US"/>
          </a:p>
        </p:txBody>
      </p:sp>
    </p:spTree>
    <p:extLst>
      <p:ext uri="{BB962C8B-B14F-4D97-AF65-F5344CB8AC3E}">
        <p14:creationId xmlns:p14="http://schemas.microsoft.com/office/powerpoint/2010/main" val="2825297469"/>
      </p:ext>
    </p:extLst>
  </p:cSld>
  <p:clrMapOvr>
    <a:masterClrMapping/>
  </p:clrMapOvr>
  <p:timing>
    <p:tnLst>
      <p:par>
        <p:cTn id="1" dur="indefinite" restart="never" nodeType="tmRoot"/>
      </p:par>
    </p:tnLst>
  </p:timing>
</p:sldLayout>
</file>

<file path=ppt/slideLayouts/slideLayout427.xml><?xml version="1.0" encoding="utf-8"?>
<p:sldLayout xmlns:a="http://schemas.openxmlformats.org/drawingml/2006/main" xmlns:r="http://schemas.openxmlformats.org/officeDocument/2006/relationships" xmlns:p="http://schemas.openxmlformats.org/presentationml/2006/main" userDrawn="1">
  <p:cSld name="Introduction">
    <p:spTree>
      <p:nvGrpSpPr>
        <p:cNvPr id="1" name=""/>
        <p:cNvGrpSpPr/>
        <p:nvPr/>
      </p:nvGrpSpPr>
      <p:grpSpPr>
        <a:xfrm>
          <a:off x="0" y="0"/>
          <a:ext cx="0" cy="0"/>
          <a:chOff x="0" y="0"/>
          <a:chExt cx="0" cy="0"/>
        </a:xfrm>
      </p:grpSpPr>
      <p:sp>
        <p:nvSpPr>
          <p:cNvPr id="4" name="Rectangle 3"/>
          <p:cNvSpPr/>
          <p:nvPr userDrawn="1"/>
        </p:nvSpPr>
        <p:spPr>
          <a:xfrm>
            <a:off x="0" y="3937000"/>
            <a:ext cx="9144000" cy="2921000"/>
          </a:xfrm>
          <a:prstGeom prst="rect">
            <a:avLst/>
          </a:prstGeom>
          <a:solidFill>
            <a:srgbClr val="1B283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defTabSz="914175" rtl="0"/>
            <a:endParaRPr lang="en-US">
              <a:solidFill>
                <a:prstClr val="white"/>
              </a:solidFill>
            </a:endParaRPr>
          </a:p>
        </p:txBody>
      </p:sp>
      <p:sp>
        <p:nvSpPr>
          <p:cNvPr id="6" name="Picture Placeholder 5"/>
          <p:cNvSpPr>
            <a:spLocks noGrp="1"/>
          </p:cNvSpPr>
          <p:nvPr>
            <p:ph type="pic" sz="quarter" idx="10" hasCustomPrompt="1"/>
          </p:nvPr>
        </p:nvSpPr>
        <p:spPr>
          <a:xfrm>
            <a:off x="0" y="0"/>
            <a:ext cx="9144000" cy="3937000"/>
          </a:xfrm>
          <a:prstGeom prst="rect">
            <a:avLst/>
          </a:prstGeom>
        </p:spPr>
        <p:txBody>
          <a:bodyPr lIns="91422" tIns="45711" rIns="91422" bIns="45711" anchor="ctr"/>
          <a:lstStyle>
            <a:lvl1pPr marL="0" indent="0" algn="ctr">
              <a:buNone/>
              <a:defRPr lang="en-US" sz="800" dirty="0">
                <a:solidFill>
                  <a:schemeClr val="tx1">
                    <a:lumMod val="60000"/>
                    <a:lumOff val="40000"/>
                  </a:schemeClr>
                </a:solidFill>
              </a:defRPr>
            </a:lvl1pPr>
          </a:lstStyle>
          <a:p>
            <a:r>
              <a:rPr lang="en-US" dirty="0" smtClean="0"/>
              <a:t>Insert Image</a:t>
            </a:r>
            <a:endParaRPr lang="en-US" dirty="0"/>
          </a:p>
        </p:txBody>
      </p:sp>
      <p:sp>
        <p:nvSpPr>
          <p:cNvPr id="5" name="Text Placeholder 10"/>
          <p:cNvSpPr>
            <a:spLocks noGrp="1"/>
          </p:cNvSpPr>
          <p:nvPr>
            <p:ph type="body" sz="quarter" idx="14"/>
          </p:nvPr>
        </p:nvSpPr>
        <p:spPr>
          <a:xfrm>
            <a:off x="250031" y="4639050"/>
            <a:ext cx="8178929" cy="280985"/>
          </a:xfrm>
          <a:prstGeom prst="rect">
            <a:avLst/>
          </a:prstGeom>
        </p:spPr>
        <p:txBody>
          <a:bodyPr lIns="0" tIns="0" rIns="0" bIns="0">
            <a:normAutofit/>
          </a:bodyPr>
          <a:lstStyle>
            <a:lvl1pPr marL="0" indent="0" algn="l" defTabSz="685800" rtl="0" eaLnBrk="1" latinLnBrk="0" hangingPunct="1">
              <a:buNone/>
              <a:defRPr lang="id-ID" sz="1050" b="0" kern="1200" dirty="0">
                <a:solidFill>
                  <a:schemeClr val="bg1">
                    <a:lumMod val="65000"/>
                  </a:schemeClr>
                </a:solidFill>
                <a:latin typeface="Source Sans Pro Light" panose="020B0403030403020204" pitchFamily="34" charset="0"/>
                <a:ea typeface="+mn-ea"/>
                <a:cs typeface="+mn-cs"/>
              </a:defRPr>
            </a:lvl1pPr>
          </a:lstStyle>
          <a:p>
            <a:pPr lvl="0"/>
            <a:endParaRPr lang="id-ID" dirty="0"/>
          </a:p>
        </p:txBody>
      </p:sp>
      <p:sp>
        <p:nvSpPr>
          <p:cNvPr id="7" name="Text Placeholder 10"/>
          <p:cNvSpPr>
            <a:spLocks noGrp="1"/>
          </p:cNvSpPr>
          <p:nvPr>
            <p:ph type="body" sz="quarter" idx="13"/>
          </p:nvPr>
        </p:nvSpPr>
        <p:spPr>
          <a:xfrm>
            <a:off x="250032" y="4194549"/>
            <a:ext cx="8178929" cy="444500"/>
          </a:xfrm>
          <a:prstGeom prst="rect">
            <a:avLst/>
          </a:prstGeom>
        </p:spPr>
        <p:txBody>
          <a:bodyPr lIns="0" tIns="0" rIns="0" bIns="0">
            <a:noAutofit/>
          </a:bodyPr>
          <a:lstStyle>
            <a:lvl1pPr marL="0" indent="0" algn="l" defTabSz="457082" rtl="0" eaLnBrk="1" latinLnBrk="0" hangingPunct="1">
              <a:spcBef>
                <a:spcPct val="20000"/>
              </a:spcBef>
              <a:buFont typeface="Arial"/>
              <a:buNone/>
              <a:defRPr lang="id-ID" sz="2100" b="0" kern="1200" dirty="0">
                <a:solidFill>
                  <a:schemeClr val="tx1">
                    <a:lumMod val="65000"/>
                    <a:lumOff val="35000"/>
                  </a:schemeClr>
                </a:solidFill>
                <a:latin typeface="Source Sans Pro" panose="020B0503030403020204" pitchFamily="34" charset="0"/>
                <a:ea typeface="Segoe UI" panose="020B0502040204020203" pitchFamily="34" charset="0"/>
                <a:cs typeface="Segoe UI Semilight" panose="020B0402040204020203" pitchFamily="34" charset="0"/>
              </a:defRPr>
            </a:lvl1pPr>
          </a:lstStyle>
          <a:p>
            <a:pPr lvl="0"/>
            <a:endParaRPr lang="id-ID" dirty="0"/>
          </a:p>
        </p:txBody>
      </p:sp>
    </p:spTree>
    <p:extLst>
      <p:ext uri="{BB962C8B-B14F-4D97-AF65-F5344CB8AC3E}">
        <p14:creationId xmlns:p14="http://schemas.microsoft.com/office/powerpoint/2010/main" val="351604322"/>
      </p:ext>
    </p:extLst>
  </p:cSld>
  <p:clrMapOvr>
    <a:masterClrMapping/>
  </p:clrMapOvr>
  <p:timing>
    <p:tnLst>
      <p:par>
        <p:cTn id="1" dur="indefinite" restart="never" nodeType="tmRoot"/>
      </p:par>
    </p:tnLst>
  </p:timing>
</p:sldLayout>
</file>

<file path=ppt/slideLayouts/slideLayout428.xml><?xml version="1.0" encoding="utf-8"?>
<p:sldLayout xmlns:a="http://schemas.openxmlformats.org/drawingml/2006/main" xmlns:r="http://schemas.openxmlformats.org/officeDocument/2006/relationships" xmlns:p="http://schemas.openxmlformats.org/presentationml/2006/main" userDrawn="1">
  <p:cSld name="1_35">
    <p:spTree>
      <p:nvGrpSpPr>
        <p:cNvPr id="1" name=""/>
        <p:cNvGrpSpPr/>
        <p:nvPr/>
      </p:nvGrpSpPr>
      <p:grpSpPr>
        <a:xfrm>
          <a:off x="0" y="0"/>
          <a:ext cx="0" cy="0"/>
          <a:chOff x="0" y="0"/>
          <a:chExt cx="0" cy="0"/>
        </a:xfrm>
      </p:grpSpPr>
      <p:sp>
        <p:nvSpPr>
          <p:cNvPr id="11" name="Picture Placeholder 2"/>
          <p:cNvSpPr>
            <a:spLocks noGrp="1"/>
          </p:cNvSpPr>
          <p:nvPr>
            <p:ph type="pic" sz="quarter" idx="23"/>
          </p:nvPr>
        </p:nvSpPr>
        <p:spPr>
          <a:xfrm>
            <a:off x="0" y="1"/>
            <a:ext cx="9144000" cy="4816549"/>
          </a:xfrm>
          <a:prstGeom prst="rect">
            <a:avLst/>
          </a:prstGeom>
        </p:spPr>
        <p:txBody>
          <a:bodyPr anchor="t"/>
          <a:lstStyle>
            <a:lvl1pPr marL="0" indent="0" algn="ctr">
              <a:buNone/>
              <a:defRPr sz="1800">
                <a:solidFill>
                  <a:schemeClr val="bg1">
                    <a:lumMod val="75000"/>
                  </a:schemeClr>
                </a:solidFill>
              </a:defRPr>
            </a:lvl1pPr>
          </a:lstStyle>
          <a:p>
            <a:endParaRPr lang="id-ID"/>
          </a:p>
        </p:txBody>
      </p:sp>
      <p:sp>
        <p:nvSpPr>
          <p:cNvPr id="17" name="Picture Placeholder 2"/>
          <p:cNvSpPr>
            <a:spLocks noGrp="1"/>
          </p:cNvSpPr>
          <p:nvPr>
            <p:ph type="pic" sz="quarter" idx="22"/>
          </p:nvPr>
        </p:nvSpPr>
        <p:spPr>
          <a:xfrm>
            <a:off x="3508631" y="1992323"/>
            <a:ext cx="1129658" cy="2658787"/>
          </a:xfrm>
          <a:prstGeom prst="rect">
            <a:avLst/>
          </a:prstGeom>
        </p:spPr>
        <p:txBody>
          <a:bodyPr anchor="t"/>
          <a:lstStyle>
            <a:lvl1pPr marL="0" indent="0" algn="ctr">
              <a:buNone/>
              <a:defRPr sz="1800">
                <a:solidFill>
                  <a:schemeClr val="bg1">
                    <a:lumMod val="75000"/>
                  </a:schemeClr>
                </a:solidFill>
              </a:defRPr>
            </a:lvl1pPr>
          </a:lstStyle>
          <a:p>
            <a:endParaRPr lang="id-ID"/>
          </a:p>
        </p:txBody>
      </p:sp>
      <p:sp>
        <p:nvSpPr>
          <p:cNvPr id="18" name="Picture Placeholder 2"/>
          <p:cNvSpPr>
            <a:spLocks noGrp="1"/>
          </p:cNvSpPr>
          <p:nvPr>
            <p:ph type="pic" sz="quarter" idx="24"/>
          </p:nvPr>
        </p:nvSpPr>
        <p:spPr>
          <a:xfrm>
            <a:off x="4592820" y="2116139"/>
            <a:ext cx="1050157" cy="2471672"/>
          </a:xfrm>
          <a:prstGeom prst="rect">
            <a:avLst/>
          </a:prstGeom>
        </p:spPr>
        <p:txBody>
          <a:bodyPr anchor="t"/>
          <a:lstStyle>
            <a:lvl1pPr marL="0" indent="0" algn="ctr">
              <a:buNone/>
              <a:defRPr sz="1800">
                <a:solidFill>
                  <a:schemeClr val="bg1">
                    <a:lumMod val="75000"/>
                  </a:schemeClr>
                </a:solidFill>
              </a:defRPr>
            </a:lvl1pPr>
          </a:lstStyle>
          <a:p>
            <a:endParaRPr lang="id-ID"/>
          </a:p>
        </p:txBody>
      </p:sp>
      <p:sp>
        <p:nvSpPr>
          <p:cNvPr id="9"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10"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2426996824"/>
      </p:ext>
    </p:extLst>
  </p:cSld>
  <p:clrMapOvr>
    <a:masterClrMapping/>
  </p:clrMapOvr>
  <p:timing>
    <p:tnLst>
      <p:par>
        <p:cTn id="1" dur="indefinite" restart="never" nodeType="tmRoot"/>
      </p:par>
    </p:tnLst>
  </p:timing>
</p:sldLayout>
</file>

<file path=ppt/slideLayouts/slideLayout429.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4138387358"/>
      </p:ext>
    </p:extLst>
  </p:cSld>
  <p:clrMapOvr>
    <a:masterClrMapping/>
  </p:clrMapOvr>
  <p:timing>
    <p:tnLst>
      <p:par>
        <p:cTn id="1" dur="indefinite" restart="never" nodeType="tmRoot"/>
      </p:par>
    </p:tnLst>
  </p:timing>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Text Slide Two Column">
    <p:spTree>
      <p:nvGrpSpPr>
        <p:cNvPr id="1" name=""/>
        <p:cNvGrpSpPr/>
        <p:nvPr/>
      </p:nvGrpSpPr>
      <p:grpSpPr>
        <a:xfrm>
          <a:off x="0" y="0"/>
          <a:ext cx="0" cy="0"/>
          <a:chOff x="0" y="0"/>
          <a:chExt cx="0" cy="0"/>
        </a:xfrm>
      </p:grpSpPr>
      <p:sp>
        <p:nvSpPr>
          <p:cNvPr id="5" name="Picture Placeholder 6"/>
          <p:cNvSpPr>
            <a:spLocks noGrp="1"/>
          </p:cNvSpPr>
          <p:nvPr>
            <p:ph type="pic" sz="quarter" idx="16" hasCustomPrompt="1"/>
          </p:nvPr>
        </p:nvSpPr>
        <p:spPr>
          <a:xfrm>
            <a:off x="374652" y="1727203"/>
            <a:ext cx="4095748" cy="1964265"/>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6"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7"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2658990525"/>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1281032990"/>
      </p:ext>
    </p:extLst>
  </p:cSld>
  <p:clrMapOvr>
    <a:masterClrMapping/>
  </p:clrMapOvr>
  <p:timing>
    <p:tnLst>
      <p:par>
        <p:cTn id="1" dur="indefinite" restart="never" nodeType="tmRoot"/>
      </p:par>
    </p:tnLst>
  </p:timing>
  <p:hf hdr="0" ftr="0" dt="0"/>
</p:sldLayout>
</file>

<file path=ppt/slideLayouts/slideLayout431.xml><?xml version="1.0" encoding="utf-8"?>
<p:sldLayout xmlns:a="http://schemas.openxmlformats.org/drawingml/2006/main" xmlns:r="http://schemas.openxmlformats.org/officeDocument/2006/relationships" xmlns:p="http://schemas.openxmlformats.org/presentationml/2006/main" userDrawn="1">
  <p:cSld name="41">
    <p:spTree>
      <p:nvGrpSpPr>
        <p:cNvPr id="1" name=""/>
        <p:cNvGrpSpPr/>
        <p:nvPr/>
      </p:nvGrpSpPr>
      <p:grpSpPr>
        <a:xfrm>
          <a:off x="0" y="0"/>
          <a:ext cx="0" cy="0"/>
          <a:chOff x="0" y="0"/>
          <a:chExt cx="0" cy="0"/>
        </a:xfrm>
      </p:grpSpPr>
      <p:sp>
        <p:nvSpPr>
          <p:cNvPr id="6" name="Picture Placeholder 3"/>
          <p:cNvSpPr>
            <a:spLocks noGrp="1"/>
          </p:cNvSpPr>
          <p:nvPr>
            <p:ph type="pic" sz="quarter" idx="10"/>
          </p:nvPr>
        </p:nvSpPr>
        <p:spPr>
          <a:xfrm>
            <a:off x="0" y="0"/>
            <a:ext cx="1525500" cy="2286000"/>
          </a:xfrm>
          <a:prstGeom prst="rect">
            <a:avLst/>
          </a:prstGeom>
        </p:spPr>
        <p:txBody>
          <a:bodyPr/>
          <a:lstStyle>
            <a:lvl1pPr>
              <a:defRPr sz="1350">
                <a:solidFill>
                  <a:schemeClr val="accent2"/>
                </a:solidFill>
              </a:defRPr>
            </a:lvl1pPr>
          </a:lstStyle>
          <a:p>
            <a:endParaRPr lang="id-ID"/>
          </a:p>
        </p:txBody>
      </p:sp>
      <p:sp>
        <p:nvSpPr>
          <p:cNvPr id="8" name="Picture Placeholder 3"/>
          <p:cNvSpPr>
            <a:spLocks noGrp="1"/>
          </p:cNvSpPr>
          <p:nvPr>
            <p:ph type="pic" sz="quarter" idx="11"/>
          </p:nvPr>
        </p:nvSpPr>
        <p:spPr>
          <a:xfrm>
            <a:off x="0" y="2286000"/>
            <a:ext cx="1525500" cy="2286000"/>
          </a:xfrm>
          <a:prstGeom prst="rect">
            <a:avLst/>
          </a:prstGeom>
        </p:spPr>
        <p:txBody>
          <a:bodyPr/>
          <a:lstStyle>
            <a:lvl1pPr>
              <a:defRPr sz="1350">
                <a:solidFill>
                  <a:schemeClr val="accent2"/>
                </a:solidFill>
              </a:defRPr>
            </a:lvl1pPr>
          </a:lstStyle>
          <a:p>
            <a:endParaRPr lang="id-ID"/>
          </a:p>
        </p:txBody>
      </p:sp>
      <p:sp>
        <p:nvSpPr>
          <p:cNvPr id="9" name="Picture Placeholder 3"/>
          <p:cNvSpPr>
            <a:spLocks noGrp="1"/>
          </p:cNvSpPr>
          <p:nvPr>
            <p:ph type="pic" sz="quarter" idx="12"/>
          </p:nvPr>
        </p:nvSpPr>
        <p:spPr>
          <a:xfrm>
            <a:off x="0" y="4572000"/>
            <a:ext cx="1525500" cy="2286000"/>
          </a:xfrm>
          <a:prstGeom prst="rect">
            <a:avLst/>
          </a:prstGeom>
        </p:spPr>
        <p:txBody>
          <a:bodyPr/>
          <a:lstStyle>
            <a:lvl1pPr>
              <a:defRPr sz="1350">
                <a:solidFill>
                  <a:schemeClr val="accent2"/>
                </a:solidFill>
              </a:defRPr>
            </a:lvl1pPr>
          </a:lstStyle>
          <a:p>
            <a:endParaRPr lang="id-ID"/>
          </a:p>
        </p:txBody>
      </p:sp>
      <p:sp>
        <p:nvSpPr>
          <p:cNvPr id="10" name="Picture Placeholder 3"/>
          <p:cNvSpPr>
            <a:spLocks noGrp="1"/>
          </p:cNvSpPr>
          <p:nvPr>
            <p:ph type="pic" sz="quarter" idx="13"/>
          </p:nvPr>
        </p:nvSpPr>
        <p:spPr>
          <a:xfrm>
            <a:off x="1527989" y="0"/>
            <a:ext cx="1525500" cy="2286000"/>
          </a:xfrm>
          <a:prstGeom prst="rect">
            <a:avLst/>
          </a:prstGeom>
        </p:spPr>
        <p:txBody>
          <a:bodyPr/>
          <a:lstStyle>
            <a:lvl1pPr>
              <a:defRPr sz="1350">
                <a:solidFill>
                  <a:schemeClr val="accent2"/>
                </a:solidFill>
              </a:defRPr>
            </a:lvl1pPr>
          </a:lstStyle>
          <a:p>
            <a:endParaRPr lang="id-ID"/>
          </a:p>
        </p:txBody>
      </p:sp>
      <p:sp>
        <p:nvSpPr>
          <p:cNvPr id="12" name="Picture Placeholder 3"/>
          <p:cNvSpPr>
            <a:spLocks noGrp="1"/>
          </p:cNvSpPr>
          <p:nvPr>
            <p:ph type="pic" sz="quarter" idx="14"/>
          </p:nvPr>
        </p:nvSpPr>
        <p:spPr>
          <a:xfrm>
            <a:off x="1527989" y="2286000"/>
            <a:ext cx="1525500" cy="2286000"/>
          </a:xfrm>
          <a:prstGeom prst="rect">
            <a:avLst/>
          </a:prstGeom>
        </p:spPr>
        <p:txBody>
          <a:bodyPr/>
          <a:lstStyle>
            <a:lvl1pPr>
              <a:defRPr sz="1350">
                <a:solidFill>
                  <a:schemeClr val="accent2"/>
                </a:solidFill>
              </a:defRPr>
            </a:lvl1pPr>
          </a:lstStyle>
          <a:p>
            <a:endParaRPr lang="id-ID"/>
          </a:p>
        </p:txBody>
      </p:sp>
      <p:sp>
        <p:nvSpPr>
          <p:cNvPr id="13" name="Picture Placeholder 3"/>
          <p:cNvSpPr>
            <a:spLocks noGrp="1"/>
          </p:cNvSpPr>
          <p:nvPr>
            <p:ph type="pic" sz="quarter" idx="15"/>
          </p:nvPr>
        </p:nvSpPr>
        <p:spPr>
          <a:xfrm>
            <a:off x="1527989" y="4572000"/>
            <a:ext cx="1525500" cy="2286000"/>
          </a:xfrm>
          <a:prstGeom prst="rect">
            <a:avLst/>
          </a:prstGeom>
        </p:spPr>
        <p:txBody>
          <a:bodyPr/>
          <a:lstStyle>
            <a:lvl1pPr>
              <a:defRPr sz="1350">
                <a:solidFill>
                  <a:schemeClr val="accent2"/>
                </a:solidFill>
              </a:defRPr>
            </a:lvl1pPr>
          </a:lstStyle>
          <a:p>
            <a:endParaRPr lang="id-ID"/>
          </a:p>
        </p:txBody>
      </p:sp>
      <p:sp>
        <p:nvSpPr>
          <p:cNvPr id="14" name="Picture Placeholder 3"/>
          <p:cNvSpPr>
            <a:spLocks noGrp="1"/>
          </p:cNvSpPr>
          <p:nvPr>
            <p:ph type="pic" sz="quarter" idx="16"/>
          </p:nvPr>
        </p:nvSpPr>
        <p:spPr>
          <a:xfrm>
            <a:off x="3053489" y="0"/>
            <a:ext cx="1525500" cy="2286000"/>
          </a:xfrm>
          <a:prstGeom prst="rect">
            <a:avLst/>
          </a:prstGeom>
        </p:spPr>
        <p:txBody>
          <a:bodyPr/>
          <a:lstStyle>
            <a:lvl1pPr>
              <a:defRPr sz="1350">
                <a:solidFill>
                  <a:schemeClr val="accent2"/>
                </a:solidFill>
              </a:defRPr>
            </a:lvl1pPr>
          </a:lstStyle>
          <a:p>
            <a:endParaRPr lang="id-ID"/>
          </a:p>
        </p:txBody>
      </p:sp>
      <p:sp>
        <p:nvSpPr>
          <p:cNvPr id="15" name="Picture Placeholder 3"/>
          <p:cNvSpPr>
            <a:spLocks noGrp="1"/>
          </p:cNvSpPr>
          <p:nvPr>
            <p:ph type="pic" sz="quarter" idx="17"/>
          </p:nvPr>
        </p:nvSpPr>
        <p:spPr>
          <a:xfrm>
            <a:off x="3053489" y="2286000"/>
            <a:ext cx="1525500" cy="2286000"/>
          </a:xfrm>
          <a:prstGeom prst="rect">
            <a:avLst/>
          </a:prstGeom>
        </p:spPr>
        <p:txBody>
          <a:bodyPr/>
          <a:lstStyle>
            <a:lvl1pPr>
              <a:defRPr sz="1350">
                <a:solidFill>
                  <a:schemeClr val="accent2"/>
                </a:solidFill>
              </a:defRPr>
            </a:lvl1pPr>
          </a:lstStyle>
          <a:p>
            <a:endParaRPr lang="id-ID"/>
          </a:p>
        </p:txBody>
      </p:sp>
      <p:sp>
        <p:nvSpPr>
          <p:cNvPr id="16" name="Picture Placeholder 3"/>
          <p:cNvSpPr>
            <a:spLocks noGrp="1"/>
          </p:cNvSpPr>
          <p:nvPr>
            <p:ph type="pic" sz="quarter" idx="18"/>
          </p:nvPr>
        </p:nvSpPr>
        <p:spPr>
          <a:xfrm>
            <a:off x="3053489" y="4572000"/>
            <a:ext cx="1525500" cy="2286000"/>
          </a:xfrm>
          <a:prstGeom prst="rect">
            <a:avLst/>
          </a:prstGeom>
        </p:spPr>
        <p:txBody>
          <a:bodyPr/>
          <a:lstStyle>
            <a:lvl1pPr>
              <a:defRPr sz="1350">
                <a:solidFill>
                  <a:schemeClr val="accent2"/>
                </a:solidFill>
              </a:defRPr>
            </a:lvl1pPr>
          </a:lstStyle>
          <a:p>
            <a:endParaRPr lang="id-ID"/>
          </a:p>
        </p:txBody>
      </p:sp>
      <p:sp>
        <p:nvSpPr>
          <p:cNvPr id="17" name="Picture Placeholder 3"/>
          <p:cNvSpPr>
            <a:spLocks noGrp="1"/>
          </p:cNvSpPr>
          <p:nvPr>
            <p:ph type="pic" sz="quarter" idx="19"/>
          </p:nvPr>
        </p:nvSpPr>
        <p:spPr>
          <a:xfrm>
            <a:off x="4581479" y="0"/>
            <a:ext cx="1525500" cy="2286000"/>
          </a:xfrm>
          <a:prstGeom prst="rect">
            <a:avLst/>
          </a:prstGeom>
        </p:spPr>
        <p:txBody>
          <a:bodyPr/>
          <a:lstStyle>
            <a:lvl1pPr>
              <a:defRPr sz="1350">
                <a:solidFill>
                  <a:schemeClr val="accent2"/>
                </a:solidFill>
              </a:defRPr>
            </a:lvl1pPr>
          </a:lstStyle>
          <a:p>
            <a:endParaRPr lang="id-ID"/>
          </a:p>
        </p:txBody>
      </p:sp>
      <p:sp>
        <p:nvSpPr>
          <p:cNvPr id="18" name="Picture Placeholder 3"/>
          <p:cNvSpPr>
            <a:spLocks noGrp="1"/>
          </p:cNvSpPr>
          <p:nvPr>
            <p:ph type="pic" sz="quarter" idx="20"/>
          </p:nvPr>
        </p:nvSpPr>
        <p:spPr>
          <a:xfrm>
            <a:off x="4581479" y="2286000"/>
            <a:ext cx="1525500" cy="2286000"/>
          </a:xfrm>
          <a:prstGeom prst="rect">
            <a:avLst/>
          </a:prstGeom>
        </p:spPr>
        <p:txBody>
          <a:bodyPr/>
          <a:lstStyle>
            <a:lvl1pPr>
              <a:defRPr sz="1350">
                <a:solidFill>
                  <a:schemeClr val="accent2"/>
                </a:solidFill>
              </a:defRPr>
            </a:lvl1pPr>
          </a:lstStyle>
          <a:p>
            <a:endParaRPr lang="id-ID"/>
          </a:p>
        </p:txBody>
      </p:sp>
      <p:sp>
        <p:nvSpPr>
          <p:cNvPr id="19" name="Picture Placeholder 3"/>
          <p:cNvSpPr>
            <a:spLocks noGrp="1"/>
          </p:cNvSpPr>
          <p:nvPr>
            <p:ph type="pic" sz="quarter" idx="21"/>
          </p:nvPr>
        </p:nvSpPr>
        <p:spPr>
          <a:xfrm>
            <a:off x="4581479" y="4572000"/>
            <a:ext cx="1525500" cy="2286000"/>
          </a:xfrm>
          <a:prstGeom prst="rect">
            <a:avLst/>
          </a:prstGeom>
        </p:spPr>
        <p:txBody>
          <a:bodyPr/>
          <a:lstStyle>
            <a:lvl1pPr>
              <a:defRPr sz="1350">
                <a:solidFill>
                  <a:schemeClr val="accent2"/>
                </a:solidFill>
              </a:defRPr>
            </a:lvl1pPr>
          </a:lstStyle>
          <a:p>
            <a:endParaRPr lang="id-ID"/>
          </a:p>
        </p:txBody>
      </p:sp>
      <p:sp>
        <p:nvSpPr>
          <p:cNvPr id="20" name="Picture Placeholder 3"/>
          <p:cNvSpPr>
            <a:spLocks noGrp="1"/>
          </p:cNvSpPr>
          <p:nvPr>
            <p:ph type="pic" sz="quarter" idx="22"/>
          </p:nvPr>
        </p:nvSpPr>
        <p:spPr>
          <a:xfrm>
            <a:off x="6104489" y="0"/>
            <a:ext cx="1525500" cy="2286000"/>
          </a:xfrm>
          <a:prstGeom prst="rect">
            <a:avLst/>
          </a:prstGeom>
        </p:spPr>
        <p:txBody>
          <a:bodyPr/>
          <a:lstStyle>
            <a:lvl1pPr>
              <a:defRPr sz="1350">
                <a:solidFill>
                  <a:schemeClr val="accent2"/>
                </a:solidFill>
              </a:defRPr>
            </a:lvl1pPr>
          </a:lstStyle>
          <a:p>
            <a:endParaRPr lang="id-ID"/>
          </a:p>
        </p:txBody>
      </p:sp>
      <p:sp>
        <p:nvSpPr>
          <p:cNvPr id="21" name="Picture Placeholder 3"/>
          <p:cNvSpPr>
            <a:spLocks noGrp="1"/>
          </p:cNvSpPr>
          <p:nvPr>
            <p:ph type="pic" sz="quarter" idx="23"/>
          </p:nvPr>
        </p:nvSpPr>
        <p:spPr>
          <a:xfrm>
            <a:off x="6104489" y="2286000"/>
            <a:ext cx="1525500" cy="2286000"/>
          </a:xfrm>
          <a:prstGeom prst="rect">
            <a:avLst/>
          </a:prstGeom>
        </p:spPr>
        <p:txBody>
          <a:bodyPr/>
          <a:lstStyle>
            <a:lvl1pPr>
              <a:defRPr sz="1350">
                <a:solidFill>
                  <a:schemeClr val="accent2"/>
                </a:solidFill>
              </a:defRPr>
            </a:lvl1pPr>
          </a:lstStyle>
          <a:p>
            <a:endParaRPr lang="id-ID"/>
          </a:p>
        </p:txBody>
      </p:sp>
      <p:sp>
        <p:nvSpPr>
          <p:cNvPr id="22" name="Picture Placeholder 3"/>
          <p:cNvSpPr>
            <a:spLocks noGrp="1"/>
          </p:cNvSpPr>
          <p:nvPr>
            <p:ph type="pic" sz="quarter" idx="24"/>
          </p:nvPr>
        </p:nvSpPr>
        <p:spPr>
          <a:xfrm>
            <a:off x="6104489" y="4572000"/>
            <a:ext cx="1525500" cy="2286000"/>
          </a:xfrm>
          <a:prstGeom prst="rect">
            <a:avLst/>
          </a:prstGeom>
        </p:spPr>
        <p:txBody>
          <a:bodyPr/>
          <a:lstStyle>
            <a:lvl1pPr>
              <a:defRPr sz="1350">
                <a:solidFill>
                  <a:schemeClr val="accent2"/>
                </a:solidFill>
              </a:defRPr>
            </a:lvl1pPr>
          </a:lstStyle>
          <a:p>
            <a:endParaRPr lang="id-ID"/>
          </a:p>
        </p:txBody>
      </p:sp>
      <p:sp>
        <p:nvSpPr>
          <p:cNvPr id="23" name="Picture Placeholder 3"/>
          <p:cNvSpPr>
            <a:spLocks noGrp="1"/>
          </p:cNvSpPr>
          <p:nvPr>
            <p:ph type="pic" sz="quarter" idx="25"/>
          </p:nvPr>
        </p:nvSpPr>
        <p:spPr>
          <a:xfrm>
            <a:off x="7632479" y="0"/>
            <a:ext cx="1525500" cy="2286000"/>
          </a:xfrm>
          <a:prstGeom prst="rect">
            <a:avLst/>
          </a:prstGeom>
        </p:spPr>
        <p:txBody>
          <a:bodyPr/>
          <a:lstStyle>
            <a:lvl1pPr>
              <a:defRPr sz="1350">
                <a:solidFill>
                  <a:schemeClr val="accent2"/>
                </a:solidFill>
              </a:defRPr>
            </a:lvl1pPr>
          </a:lstStyle>
          <a:p>
            <a:endParaRPr lang="id-ID"/>
          </a:p>
        </p:txBody>
      </p:sp>
      <p:sp>
        <p:nvSpPr>
          <p:cNvPr id="24" name="Picture Placeholder 3"/>
          <p:cNvSpPr>
            <a:spLocks noGrp="1"/>
          </p:cNvSpPr>
          <p:nvPr>
            <p:ph type="pic" sz="quarter" idx="26"/>
          </p:nvPr>
        </p:nvSpPr>
        <p:spPr>
          <a:xfrm>
            <a:off x="7632479" y="2286000"/>
            <a:ext cx="1525500" cy="2286000"/>
          </a:xfrm>
          <a:prstGeom prst="rect">
            <a:avLst/>
          </a:prstGeom>
        </p:spPr>
        <p:txBody>
          <a:bodyPr/>
          <a:lstStyle>
            <a:lvl1pPr>
              <a:defRPr sz="1350">
                <a:solidFill>
                  <a:schemeClr val="accent2"/>
                </a:solidFill>
              </a:defRPr>
            </a:lvl1pPr>
          </a:lstStyle>
          <a:p>
            <a:endParaRPr lang="id-ID"/>
          </a:p>
        </p:txBody>
      </p:sp>
      <p:sp>
        <p:nvSpPr>
          <p:cNvPr id="25" name="Picture Placeholder 3"/>
          <p:cNvSpPr>
            <a:spLocks noGrp="1"/>
          </p:cNvSpPr>
          <p:nvPr>
            <p:ph type="pic" sz="quarter" idx="27"/>
          </p:nvPr>
        </p:nvSpPr>
        <p:spPr>
          <a:xfrm>
            <a:off x="7632479" y="4572000"/>
            <a:ext cx="1525500" cy="2286000"/>
          </a:xfrm>
          <a:prstGeom prst="rect">
            <a:avLst/>
          </a:prstGeom>
        </p:spPr>
        <p:txBody>
          <a:bodyPr/>
          <a:lstStyle>
            <a:lvl1pPr>
              <a:defRPr sz="1350">
                <a:solidFill>
                  <a:schemeClr val="accent2"/>
                </a:solidFill>
              </a:defRPr>
            </a:lvl1pPr>
          </a:lstStyle>
          <a:p>
            <a:endParaRPr lang="id-ID"/>
          </a:p>
        </p:txBody>
      </p:sp>
    </p:spTree>
    <p:extLst>
      <p:ext uri="{BB962C8B-B14F-4D97-AF65-F5344CB8AC3E}">
        <p14:creationId xmlns:p14="http://schemas.microsoft.com/office/powerpoint/2010/main" val="2157433766"/>
      </p:ext>
    </p:extLst>
  </p:cSld>
  <p:clrMapOvr>
    <a:masterClrMapping/>
  </p:clrMapOvr>
  <p:timing>
    <p:tnLst>
      <p:par>
        <p:cTn id="1" dur="indefinite" restart="never" nodeType="tmRoot"/>
      </p:par>
    </p:tnLst>
  </p:timing>
</p:sldLayout>
</file>

<file path=ppt/slideLayouts/slideLayout432.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18"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19" name="Text Placeholder 27"/>
          <p:cNvSpPr>
            <a:spLocks noGrp="1"/>
          </p:cNvSpPr>
          <p:nvPr>
            <p:ph type="body" sz="quarter" idx="26"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
        <p:nvSpPr>
          <p:cNvPr id="21" name="Picture Placeholder 20"/>
          <p:cNvSpPr>
            <a:spLocks noGrp="1"/>
          </p:cNvSpPr>
          <p:nvPr>
            <p:ph type="pic" sz="quarter" idx="27"/>
          </p:nvPr>
        </p:nvSpPr>
        <p:spPr>
          <a:xfrm>
            <a:off x="733213" y="2063751"/>
            <a:ext cx="1065822" cy="1439863"/>
          </a:xfrm>
        </p:spPr>
        <p:txBody>
          <a:bodyPr>
            <a:normAutofit/>
          </a:bodyPr>
          <a:lstStyle>
            <a:lvl1pPr>
              <a:defRPr sz="900"/>
            </a:lvl1pPr>
          </a:lstStyle>
          <a:p>
            <a:endParaRPr lang="en-US"/>
          </a:p>
        </p:txBody>
      </p:sp>
      <p:sp>
        <p:nvSpPr>
          <p:cNvPr id="22" name="Picture Placeholder 20"/>
          <p:cNvSpPr>
            <a:spLocks noGrp="1"/>
          </p:cNvSpPr>
          <p:nvPr>
            <p:ph type="pic" sz="quarter" idx="28"/>
          </p:nvPr>
        </p:nvSpPr>
        <p:spPr>
          <a:xfrm>
            <a:off x="2046060" y="2063751"/>
            <a:ext cx="1065822" cy="1439863"/>
          </a:xfrm>
        </p:spPr>
        <p:txBody>
          <a:bodyPr>
            <a:normAutofit/>
          </a:bodyPr>
          <a:lstStyle>
            <a:lvl1pPr>
              <a:defRPr sz="900"/>
            </a:lvl1pPr>
          </a:lstStyle>
          <a:p>
            <a:endParaRPr lang="en-US"/>
          </a:p>
        </p:txBody>
      </p:sp>
      <p:sp>
        <p:nvSpPr>
          <p:cNvPr id="23" name="Picture Placeholder 20"/>
          <p:cNvSpPr>
            <a:spLocks noGrp="1"/>
          </p:cNvSpPr>
          <p:nvPr>
            <p:ph type="pic" sz="quarter" idx="29"/>
          </p:nvPr>
        </p:nvSpPr>
        <p:spPr>
          <a:xfrm>
            <a:off x="3374780" y="2063751"/>
            <a:ext cx="1065822" cy="1439863"/>
          </a:xfrm>
        </p:spPr>
        <p:txBody>
          <a:bodyPr>
            <a:normAutofit/>
          </a:bodyPr>
          <a:lstStyle>
            <a:lvl1pPr>
              <a:defRPr sz="900"/>
            </a:lvl1pPr>
          </a:lstStyle>
          <a:p>
            <a:endParaRPr lang="en-US"/>
          </a:p>
        </p:txBody>
      </p:sp>
      <p:sp>
        <p:nvSpPr>
          <p:cNvPr id="24" name="Picture Placeholder 20"/>
          <p:cNvSpPr>
            <a:spLocks noGrp="1"/>
          </p:cNvSpPr>
          <p:nvPr>
            <p:ph type="pic" sz="quarter" idx="30"/>
          </p:nvPr>
        </p:nvSpPr>
        <p:spPr>
          <a:xfrm>
            <a:off x="4693562" y="2063751"/>
            <a:ext cx="1065822" cy="1439863"/>
          </a:xfrm>
        </p:spPr>
        <p:txBody>
          <a:bodyPr>
            <a:normAutofit/>
          </a:bodyPr>
          <a:lstStyle>
            <a:lvl1pPr>
              <a:defRPr sz="900"/>
            </a:lvl1pPr>
          </a:lstStyle>
          <a:p>
            <a:endParaRPr lang="en-US"/>
          </a:p>
        </p:txBody>
      </p:sp>
      <p:sp>
        <p:nvSpPr>
          <p:cNvPr id="25" name="Picture Placeholder 20"/>
          <p:cNvSpPr>
            <a:spLocks noGrp="1"/>
          </p:cNvSpPr>
          <p:nvPr>
            <p:ph type="pic" sz="quarter" idx="31"/>
          </p:nvPr>
        </p:nvSpPr>
        <p:spPr>
          <a:xfrm>
            <a:off x="6009005" y="2063751"/>
            <a:ext cx="1065822" cy="1439863"/>
          </a:xfrm>
        </p:spPr>
        <p:txBody>
          <a:bodyPr>
            <a:normAutofit/>
          </a:bodyPr>
          <a:lstStyle>
            <a:lvl1pPr>
              <a:defRPr sz="900"/>
            </a:lvl1pPr>
          </a:lstStyle>
          <a:p>
            <a:endParaRPr lang="en-US"/>
          </a:p>
        </p:txBody>
      </p:sp>
      <p:sp>
        <p:nvSpPr>
          <p:cNvPr id="26" name="Picture Placeholder 20"/>
          <p:cNvSpPr>
            <a:spLocks noGrp="1"/>
          </p:cNvSpPr>
          <p:nvPr>
            <p:ph type="pic" sz="quarter" idx="32"/>
          </p:nvPr>
        </p:nvSpPr>
        <p:spPr>
          <a:xfrm>
            <a:off x="7343373" y="2063751"/>
            <a:ext cx="1065822" cy="1439863"/>
          </a:xfrm>
        </p:spPr>
        <p:txBody>
          <a:bodyPr>
            <a:normAutofit/>
          </a:bodyPr>
          <a:lstStyle>
            <a:lvl1pPr>
              <a:defRPr sz="900"/>
            </a:lvl1pPr>
          </a:lstStyle>
          <a:p>
            <a:endParaRPr lang="en-US" dirty="0"/>
          </a:p>
        </p:txBody>
      </p:sp>
    </p:spTree>
    <p:extLst>
      <p:ext uri="{BB962C8B-B14F-4D97-AF65-F5344CB8AC3E}">
        <p14:creationId xmlns:p14="http://schemas.microsoft.com/office/powerpoint/2010/main" val="2880282376"/>
      </p:ext>
    </p:extLst>
  </p:cSld>
  <p:clrMapOvr>
    <a:masterClrMapping/>
  </p:clrMapOvr>
  <p:timing>
    <p:tnLst>
      <p:par>
        <p:cTn id="1" dur="indefinite" restart="never" nodeType="tmRoot"/>
      </p:par>
    </p:tnLst>
  </p:timing>
</p:sldLayout>
</file>

<file path=ppt/slideLayouts/slideLayout43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3" name="Picture Placeholder 32"/>
          <p:cNvSpPr>
            <a:spLocks noGrp="1"/>
          </p:cNvSpPr>
          <p:nvPr>
            <p:ph type="pic" sz="quarter" idx="26"/>
          </p:nvPr>
        </p:nvSpPr>
        <p:spPr>
          <a:xfrm>
            <a:off x="590550" y="2050382"/>
            <a:ext cx="2867025" cy="3434882"/>
          </a:xfrm>
        </p:spPr>
        <p:txBody>
          <a:bodyPr anchor="ctr">
            <a:normAutofit/>
          </a:bodyPr>
          <a:lstStyle>
            <a:lvl1pPr algn="ctr">
              <a:defRPr sz="1050"/>
            </a:lvl1pPr>
          </a:lstStyle>
          <a:p>
            <a:endParaRPr lang="en-US"/>
          </a:p>
        </p:txBody>
      </p:sp>
      <p:sp>
        <p:nvSpPr>
          <p:cNvPr id="34"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35" name="Text Placeholder 27"/>
          <p:cNvSpPr>
            <a:spLocks noGrp="1"/>
          </p:cNvSpPr>
          <p:nvPr>
            <p:ph type="body" sz="quarter" idx="27"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297695110"/>
      </p:ext>
    </p:extLst>
  </p:cSld>
  <p:clrMapOvr>
    <a:masterClrMapping/>
  </p:clrMapOvr>
  <p:timing>
    <p:tnLst>
      <p:par>
        <p:cTn id="1" dur="indefinite" restart="never" nodeType="tmRoot"/>
      </p:par>
    </p:tnLst>
  </p:timing>
  <p:hf hdr="0" ftr="0" dt="0"/>
</p:sldLayout>
</file>

<file path=ppt/slideLayouts/slideLayout43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 y="0"/>
            <a:ext cx="9144000" cy="6858000"/>
          </a:xfrm>
        </p:spPr>
        <p:txBody>
          <a:bodyPr>
            <a:normAutofit/>
          </a:bodyPr>
          <a:lstStyle>
            <a:lvl1pPr>
              <a:defRPr sz="1050">
                <a:solidFill>
                  <a:schemeClr val="accent4"/>
                </a:solidFill>
              </a:defRPr>
            </a:lvl1pPr>
          </a:lstStyle>
          <a:p>
            <a:endParaRPr lang="en-US"/>
          </a:p>
        </p:txBody>
      </p:sp>
    </p:spTree>
    <p:extLst>
      <p:ext uri="{BB962C8B-B14F-4D97-AF65-F5344CB8AC3E}">
        <p14:creationId xmlns:p14="http://schemas.microsoft.com/office/powerpoint/2010/main" val="3849704344"/>
      </p:ext>
    </p:extLst>
  </p:cSld>
  <p:clrMapOvr>
    <a:masterClrMapping/>
  </p:clrMapOvr>
  <p:timing>
    <p:tnLst>
      <p:par>
        <p:cTn id="1" dur="indefinite" restart="never" nodeType="tmRoot"/>
      </p:par>
    </p:tnLst>
  </p:timing>
</p:sldLayout>
</file>

<file path=ppt/slideLayouts/slideLayout435.xml><?xml version="1.0" encoding="utf-8"?>
<p:sldLayout xmlns:a="http://schemas.openxmlformats.org/drawingml/2006/main" xmlns:r="http://schemas.openxmlformats.org/officeDocument/2006/relationships" xmlns:p="http://schemas.openxmlformats.org/presentationml/2006/main" userDrawn="1">
  <p:cSld name="Our Working Type 1">
    <p:spTree>
      <p:nvGrpSpPr>
        <p:cNvPr id="1" name=""/>
        <p:cNvGrpSpPr/>
        <p:nvPr/>
      </p:nvGrpSpPr>
      <p:grpSpPr>
        <a:xfrm>
          <a:off x="0" y="0"/>
          <a:ext cx="0" cy="0"/>
          <a:chOff x="0" y="0"/>
          <a:chExt cx="0" cy="0"/>
        </a:xfrm>
      </p:grpSpPr>
      <p:sp>
        <p:nvSpPr>
          <p:cNvPr id="3" name="Picture Placeholder 6"/>
          <p:cNvSpPr>
            <a:spLocks noGrp="1"/>
          </p:cNvSpPr>
          <p:nvPr>
            <p:ph type="pic" sz="quarter" idx="16" hasCustomPrompt="1"/>
          </p:nvPr>
        </p:nvSpPr>
        <p:spPr>
          <a:xfrm>
            <a:off x="6350" y="1735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4" name="Picture Placeholder 6"/>
          <p:cNvSpPr>
            <a:spLocks noGrp="1"/>
          </p:cNvSpPr>
          <p:nvPr>
            <p:ph type="pic" sz="quarter" idx="17" hasCustomPrompt="1"/>
          </p:nvPr>
        </p:nvSpPr>
        <p:spPr>
          <a:xfrm>
            <a:off x="1529746" y="1735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5" name="Picture Placeholder 6"/>
          <p:cNvSpPr>
            <a:spLocks noGrp="1"/>
          </p:cNvSpPr>
          <p:nvPr>
            <p:ph type="pic" sz="quarter" idx="18" hasCustomPrompt="1"/>
          </p:nvPr>
        </p:nvSpPr>
        <p:spPr>
          <a:xfrm>
            <a:off x="3053142" y="1735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6" name="Picture Placeholder 6"/>
          <p:cNvSpPr>
            <a:spLocks noGrp="1"/>
          </p:cNvSpPr>
          <p:nvPr>
            <p:ph type="pic" sz="quarter" idx="19" hasCustomPrompt="1"/>
          </p:nvPr>
        </p:nvSpPr>
        <p:spPr>
          <a:xfrm>
            <a:off x="4576538" y="1735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7" name="Picture Placeholder 6"/>
          <p:cNvSpPr>
            <a:spLocks noGrp="1"/>
          </p:cNvSpPr>
          <p:nvPr>
            <p:ph type="pic" sz="quarter" idx="20" hasCustomPrompt="1"/>
          </p:nvPr>
        </p:nvSpPr>
        <p:spPr>
          <a:xfrm>
            <a:off x="6099934" y="1735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8" name="Picture Placeholder 6"/>
          <p:cNvSpPr>
            <a:spLocks noGrp="1"/>
          </p:cNvSpPr>
          <p:nvPr>
            <p:ph type="pic" sz="quarter" idx="21" hasCustomPrompt="1"/>
          </p:nvPr>
        </p:nvSpPr>
        <p:spPr>
          <a:xfrm>
            <a:off x="7623330" y="1735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9" name="Picture Placeholder 6"/>
          <p:cNvSpPr>
            <a:spLocks noGrp="1"/>
          </p:cNvSpPr>
          <p:nvPr>
            <p:ph type="pic" sz="quarter" idx="22" hasCustomPrompt="1"/>
          </p:nvPr>
        </p:nvSpPr>
        <p:spPr>
          <a:xfrm>
            <a:off x="6350" y="3271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0" name="Picture Placeholder 6"/>
          <p:cNvSpPr>
            <a:spLocks noGrp="1"/>
          </p:cNvSpPr>
          <p:nvPr>
            <p:ph type="pic" sz="quarter" idx="23" hasCustomPrompt="1"/>
          </p:nvPr>
        </p:nvSpPr>
        <p:spPr>
          <a:xfrm>
            <a:off x="1529746" y="3271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1" name="Picture Placeholder 6"/>
          <p:cNvSpPr>
            <a:spLocks noGrp="1"/>
          </p:cNvSpPr>
          <p:nvPr>
            <p:ph type="pic" sz="quarter" idx="24" hasCustomPrompt="1"/>
          </p:nvPr>
        </p:nvSpPr>
        <p:spPr>
          <a:xfrm>
            <a:off x="3053142" y="3271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2" name="Picture Placeholder 6"/>
          <p:cNvSpPr>
            <a:spLocks noGrp="1"/>
          </p:cNvSpPr>
          <p:nvPr>
            <p:ph type="pic" sz="quarter" idx="25" hasCustomPrompt="1"/>
          </p:nvPr>
        </p:nvSpPr>
        <p:spPr>
          <a:xfrm>
            <a:off x="4576538" y="3271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3" name="Picture Placeholder 6"/>
          <p:cNvSpPr>
            <a:spLocks noGrp="1"/>
          </p:cNvSpPr>
          <p:nvPr>
            <p:ph type="pic" sz="quarter" idx="26" hasCustomPrompt="1"/>
          </p:nvPr>
        </p:nvSpPr>
        <p:spPr>
          <a:xfrm>
            <a:off x="6099934" y="3271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4" name="Picture Placeholder 6"/>
          <p:cNvSpPr>
            <a:spLocks noGrp="1"/>
          </p:cNvSpPr>
          <p:nvPr>
            <p:ph type="pic" sz="quarter" idx="27" hasCustomPrompt="1"/>
          </p:nvPr>
        </p:nvSpPr>
        <p:spPr>
          <a:xfrm>
            <a:off x="7623330" y="3271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7"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18" name="Text Placeholder 27"/>
          <p:cNvSpPr>
            <a:spLocks noGrp="1"/>
          </p:cNvSpPr>
          <p:nvPr>
            <p:ph type="body" sz="quarter" idx="28"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431087280"/>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userDrawn="1">
  <p:cSld name="Our Working Type 2">
    <p:spTree>
      <p:nvGrpSpPr>
        <p:cNvPr id="1" name=""/>
        <p:cNvGrpSpPr/>
        <p:nvPr/>
      </p:nvGrpSpPr>
      <p:grpSpPr>
        <a:xfrm>
          <a:off x="0" y="0"/>
          <a:ext cx="0" cy="0"/>
          <a:chOff x="0" y="0"/>
          <a:chExt cx="0" cy="0"/>
        </a:xfrm>
      </p:grpSpPr>
      <p:sp>
        <p:nvSpPr>
          <p:cNvPr id="3" name="Picture Placeholder 6"/>
          <p:cNvSpPr>
            <a:spLocks noGrp="1"/>
          </p:cNvSpPr>
          <p:nvPr>
            <p:ph type="pic" sz="quarter" idx="16" hasCustomPrompt="1"/>
          </p:nvPr>
        </p:nvSpPr>
        <p:spPr>
          <a:xfrm>
            <a:off x="6351" y="1727201"/>
            <a:ext cx="4570186" cy="4615696"/>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4" name="Picture Placeholder 6"/>
          <p:cNvSpPr>
            <a:spLocks noGrp="1"/>
          </p:cNvSpPr>
          <p:nvPr>
            <p:ph type="pic" sz="quarter" idx="19" hasCustomPrompt="1"/>
          </p:nvPr>
        </p:nvSpPr>
        <p:spPr>
          <a:xfrm>
            <a:off x="4576538" y="1727201"/>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5" name="Picture Placeholder 6"/>
          <p:cNvSpPr>
            <a:spLocks noGrp="1"/>
          </p:cNvSpPr>
          <p:nvPr>
            <p:ph type="pic" sz="quarter" idx="20" hasCustomPrompt="1"/>
          </p:nvPr>
        </p:nvSpPr>
        <p:spPr>
          <a:xfrm>
            <a:off x="6099934" y="1727201"/>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6" name="Picture Placeholder 6"/>
          <p:cNvSpPr>
            <a:spLocks noGrp="1"/>
          </p:cNvSpPr>
          <p:nvPr>
            <p:ph type="pic" sz="quarter" idx="21" hasCustomPrompt="1"/>
          </p:nvPr>
        </p:nvSpPr>
        <p:spPr>
          <a:xfrm>
            <a:off x="7623330" y="1727201"/>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7" name="Picture Placeholder 6"/>
          <p:cNvSpPr>
            <a:spLocks noGrp="1"/>
          </p:cNvSpPr>
          <p:nvPr>
            <p:ph type="pic" sz="quarter" idx="25" hasCustomPrompt="1"/>
          </p:nvPr>
        </p:nvSpPr>
        <p:spPr>
          <a:xfrm>
            <a:off x="4576538" y="3263201"/>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8" name="Picture Placeholder 6"/>
          <p:cNvSpPr>
            <a:spLocks noGrp="1"/>
          </p:cNvSpPr>
          <p:nvPr>
            <p:ph type="pic" sz="quarter" idx="26" hasCustomPrompt="1"/>
          </p:nvPr>
        </p:nvSpPr>
        <p:spPr>
          <a:xfrm>
            <a:off x="6099934" y="3263201"/>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9" name="Picture Placeholder 6"/>
          <p:cNvSpPr>
            <a:spLocks noGrp="1"/>
          </p:cNvSpPr>
          <p:nvPr>
            <p:ph type="pic" sz="quarter" idx="27" hasCustomPrompt="1"/>
          </p:nvPr>
        </p:nvSpPr>
        <p:spPr>
          <a:xfrm>
            <a:off x="7623330" y="3263201"/>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0" name="Picture Placeholder 6"/>
          <p:cNvSpPr>
            <a:spLocks noGrp="1"/>
          </p:cNvSpPr>
          <p:nvPr>
            <p:ph type="pic" sz="quarter" idx="28" hasCustomPrompt="1"/>
          </p:nvPr>
        </p:nvSpPr>
        <p:spPr>
          <a:xfrm>
            <a:off x="4576538" y="4807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1" name="Picture Placeholder 6"/>
          <p:cNvSpPr>
            <a:spLocks noGrp="1"/>
          </p:cNvSpPr>
          <p:nvPr>
            <p:ph type="pic" sz="quarter" idx="29" hasCustomPrompt="1"/>
          </p:nvPr>
        </p:nvSpPr>
        <p:spPr>
          <a:xfrm>
            <a:off x="6099934" y="4807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2" name="Picture Placeholder 6"/>
          <p:cNvSpPr>
            <a:spLocks noGrp="1"/>
          </p:cNvSpPr>
          <p:nvPr>
            <p:ph type="pic" sz="quarter" idx="30" hasCustomPrompt="1"/>
          </p:nvPr>
        </p:nvSpPr>
        <p:spPr>
          <a:xfrm>
            <a:off x="7623330" y="4807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5"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16" name="Text Placeholder 27"/>
          <p:cNvSpPr>
            <a:spLocks noGrp="1"/>
          </p:cNvSpPr>
          <p:nvPr>
            <p:ph type="body" sz="quarter" idx="31"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1395962518"/>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userDrawn="1">
  <p:cSld name="Our Working Type 3">
    <p:spTree>
      <p:nvGrpSpPr>
        <p:cNvPr id="1" name=""/>
        <p:cNvGrpSpPr/>
        <p:nvPr/>
      </p:nvGrpSpPr>
      <p:grpSpPr>
        <a:xfrm>
          <a:off x="0" y="0"/>
          <a:ext cx="0" cy="0"/>
          <a:chOff x="0" y="0"/>
          <a:chExt cx="0" cy="0"/>
        </a:xfrm>
      </p:grpSpPr>
      <p:sp>
        <p:nvSpPr>
          <p:cNvPr id="3" name="Picture Placeholder 6"/>
          <p:cNvSpPr>
            <a:spLocks noGrp="1"/>
          </p:cNvSpPr>
          <p:nvPr>
            <p:ph type="pic" sz="quarter" idx="16" hasCustomPrompt="1"/>
          </p:nvPr>
        </p:nvSpPr>
        <p:spPr>
          <a:xfrm>
            <a:off x="374653" y="1727203"/>
            <a:ext cx="4013383" cy="3386665"/>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37" name="Picture Placeholder 6"/>
          <p:cNvSpPr>
            <a:spLocks noGrp="1"/>
          </p:cNvSpPr>
          <p:nvPr>
            <p:ph type="pic" sz="quarter" idx="17" hasCustomPrompt="1"/>
          </p:nvPr>
        </p:nvSpPr>
        <p:spPr>
          <a:xfrm>
            <a:off x="4703902" y="1727203"/>
            <a:ext cx="4013383" cy="3386665"/>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41" name="Text Placeholder 27"/>
          <p:cNvSpPr>
            <a:spLocks noGrp="1"/>
          </p:cNvSpPr>
          <p:nvPr>
            <p:ph type="body" sz="quarter" idx="37" hasCustomPrompt="1"/>
          </p:nvPr>
        </p:nvSpPr>
        <p:spPr>
          <a:xfrm>
            <a:off x="374700" y="5206741"/>
            <a:ext cx="4013336" cy="381065"/>
          </a:xfrm>
          <a:prstGeom prst="rect">
            <a:avLst/>
          </a:prstGeom>
        </p:spPr>
        <p:txBody>
          <a:bodyPr vert="horz"/>
          <a:lstStyle>
            <a:lvl1pPr marL="0" indent="0" algn="ctr">
              <a:buNone/>
              <a:defRPr sz="1100" baseline="0">
                <a:solidFill>
                  <a:schemeClr val="tx1">
                    <a:lumMod val="65000"/>
                    <a:lumOff val="35000"/>
                  </a:schemeClr>
                </a:solidFill>
                <a:latin typeface="Roboto Condensed" panose="02000000000000000000" pitchFamily="2" charset="0"/>
                <a:cs typeface="Roboto Condensed" panose="02000000000000000000" pitchFamily="2" charset="0"/>
              </a:defRPr>
            </a:lvl1pPr>
          </a:lstStyle>
          <a:p>
            <a:pPr lvl="0"/>
            <a:r>
              <a:rPr lang="en-US" dirty="0" smtClean="0"/>
              <a:t> Work Name</a:t>
            </a:r>
            <a:endParaRPr lang="en-US" dirty="0"/>
          </a:p>
        </p:txBody>
      </p:sp>
      <p:sp>
        <p:nvSpPr>
          <p:cNvPr id="42" name="Text Placeholder 27"/>
          <p:cNvSpPr>
            <a:spLocks noGrp="1"/>
          </p:cNvSpPr>
          <p:nvPr>
            <p:ph type="body" sz="quarter" idx="38" hasCustomPrompt="1"/>
          </p:nvPr>
        </p:nvSpPr>
        <p:spPr>
          <a:xfrm>
            <a:off x="374700" y="5435339"/>
            <a:ext cx="4013336" cy="313332"/>
          </a:xfrm>
          <a:prstGeom prst="rect">
            <a:avLst/>
          </a:prstGeom>
        </p:spPr>
        <p:txBody>
          <a:bodyPr vert="horz"/>
          <a:lstStyle>
            <a:lvl1pPr marL="0" indent="0" algn="ctr">
              <a:buNone/>
              <a:defRPr sz="800" baseline="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lvl="0"/>
            <a:r>
              <a:rPr lang="en-US" altLang="ko-KR" dirty="0" smtClean="0"/>
              <a:t>Responsibility 1</a:t>
            </a:r>
            <a:endParaRPr lang="ko-KR" altLang="en-US" dirty="0"/>
          </a:p>
        </p:txBody>
      </p:sp>
      <p:sp>
        <p:nvSpPr>
          <p:cNvPr id="43" name="Text Placeholder 27"/>
          <p:cNvSpPr>
            <a:spLocks noGrp="1"/>
          </p:cNvSpPr>
          <p:nvPr>
            <p:ph type="body" sz="quarter" idx="39" hasCustomPrompt="1"/>
          </p:nvPr>
        </p:nvSpPr>
        <p:spPr>
          <a:xfrm>
            <a:off x="4703902" y="5206741"/>
            <a:ext cx="4013336" cy="381065"/>
          </a:xfrm>
          <a:prstGeom prst="rect">
            <a:avLst/>
          </a:prstGeom>
        </p:spPr>
        <p:txBody>
          <a:bodyPr vert="horz"/>
          <a:lstStyle>
            <a:lvl1pPr marL="0" indent="0" algn="ctr">
              <a:buNone/>
              <a:defRPr sz="1100" baseline="0">
                <a:solidFill>
                  <a:schemeClr val="tx1">
                    <a:lumMod val="65000"/>
                    <a:lumOff val="35000"/>
                  </a:schemeClr>
                </a:solidFill>
                <a:latin typeface="Roboto Condensed" panose="02000000000000000000" pitchFamily="2" charset="0"/>
                <a:cs typeface="Roboto Condensed" panose="02000000000000000000" pitchFamily="2" charset="0"/>
              </a:defRPr>
            </a:lvl1pPr>
          </a:lstStyle>
          <a:p>
            <a:pPr lvl="0"/>
            <a:r>
              <a:rPr lang="en-US" dirty="0" smtClean="0"/>
              <a:t>Work Name</a:t>
            </a:r>
            <a:endParaRPr lang="en-US" dirty="0"/>
          </a:p>
        </p:txBody>
      </p:sp>
      <p:sp>
        <p:nvSpPr>
          <p:cNvPr id="44" name="Text Placeholder 27"/>
          <p:cNvSpPr>
            <a:spLocks noGrp="1"/>
          </p:cNvSpPr>
          <p:nvPr>
            <p:ph type="body" sz="quarter" idx="40" hasCustomPrompt="1"/>
          </p:nvPr>
        </p:nvSpPr>
        <p:spPr>
          <a:xfrm>
            <a:off x="4703902" y="5435339"/>
            <a:ext cx="4013336" cy="313332"/>
          </a:xfrm>
          <a:prstGeom prst="rect">
            <a:avLst/>
          </a:prstGeom>
        </p:spPr>
        <p:txBody>
          <a:bodyPr vert="horz"/>
          <a:lstStyle>
            <a:lvl1pPr marL="0" indent="0" algn="ctr">
              <a:buNone/>
              <a:defRPr sz="800" baseline="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lvl="0"/>
            <a:r>
              <a:rPr lang="en-US" altLang="ko-KR" dirty="0" smtClean="0"/>
              <a:t>Responsibility 1</a:t>
            </a:r>
            <a:endParaRPr lang="ko-KR" altLang="en-US" dirty="0"/>
          </a:p>
        </p:txBody>
      </p:sp>
      <p:sp>
        <p:nvSpPr>
          <p:cNvPr id="10"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11"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3915723811"/>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userDrawn="1">
  <p:cSld name="Our Working Type 4">
    <p:spTree>
      <p:nvGrpSpPr>
        <p:cNvPr id="1" name=""/>
        <p:cNvGrpSpPr/>
        <p:nvPr/>
      </p:nvGrpSpPr>
      <p:grpSpPr>
        <a:xfrm>
          <a:off x="0" y="0"/>
          <a:ext cx="0" cy="0"/>
          <a:chOff x="0" y="0"/>
          <a:chExt cx="0" cy="0"/>
        </a:xfrm>
      </p:grpSpPr>
      <p:sp>
        <p:nvSpPr>
          <p:cNvPr id="3" name="Picture Placeholder 6"/>
          <p:cNvSpPr>
            <a:spLocks noGrp="1"/>
          </p:cNvSpPr>
          <p:nvPr>
            <p:ph type="pic" sz="quarter" idx="16" hasCustomPrompt="1"/>
          </p:nvPr>
        </p:nvSpPr>
        <p:spPr>
          <a:xfrm>
            <a:off x="374653" y="1727202"/>
            <a:ext cx="1993898" cy="3386667"/>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0" name="Picture Placeholder 6"/>
          <p:cNvSpPr>
            <a:spLocks noGrp="1"/>
          </p:cNvSpPr>
          <p:nvPr>
            <p:ph type="pic" sz="quarter" idx="32" hasCustomPrompt="1"/>
          </p:nvPr>
        </p:nvSpPr>
        <p:spPr>
          <a:xfrm>
            <a:off x="2510370" y="1727202"/>
            <a:ext cx="1993898" cy="3386667"/>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1" name="Picture Placeholder 6"/>
          <p:cNvSpPr>
            <a:spLocks noGrp="1"/>
          </p:cNvSpPr>
          <p:nvPr>
            <p:ph type="pic" sz="quarter" idx="33" hasCustomPrompt="1"/>
          </p:nvPr>
        </p:nvSpPr>
        <p:spPr>
          <a:xfrm>
            <a:off x="4646086" y="1727202"/>
            <a:ext cx="1993898" cy="3386667"/>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2" name="Picture Placeholder 6"/>
          <p:cNvSpPr>
            <a:spLocks noGrp="1"/>
          </p:cNvSpPr>
          <p:nvPr>
            <p:ph type="pic" sz="quarter" idx="34" hasCustomPrompt="1"/>
          </p:nvPr>
        </p:nvSpPr>
        <p:spPr>
          <a:xfrm>
            <a:off x="6781803" y="1727202"/>
            <a:ext cx="1993898" cy="3386667"/>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4" name="Text Placeholder 27"/>
          <p:cNvSpPr>
            <a:spLocks noGrp="1"/>
          </p:cNvSpPr>
          <p:nvPr>
            <p:ph type="body" sz="quarter" idx="39" hasCustomPrompt="1"/>
          </p:nvPr>
        </p:nvSpPr>
        <p:spPr>
          <a:xfrm>
            <a:off x="6781802" y="5206741"/>
            <a:ext cx="1993899" cy="381065"/>
          </a:xfrm>
          <a:prstGeom prst="rect">
            <a:avLst/>
          </a:prstGeom>
        </p:spPr>
        <p:txBody>
          <a:bodyPr vert="horz"/>
          <a:lstStyle>
            <a:lvl1pPr marL="0" indent="0" algn="ctr">
              <a:buNone/>
              <a:defRPr sz="1100" baseline="0">
                <a:solidFill>
                  <a:schemeClr val="tx1">
                    <a:lumMod val="65000"/>
                    <a:lumOff val="35000"/>
                  </a:schemeClr>
                </a:solidFill>
                <a:latin typeface="Roboto Condensed" panose="02000000000000000000" pitchFamily="2" charset="0"/>
                <a:cs typeface="Roboto Condensed" panose="02000000000000000000" pitchFamily="2" charset="0"/>
              </a:defRPr>
            </a:lvl1pPr>
          </a:lstStyle>
          <a:p>
            <a:pPr lvl="0"/>
            <a:r>
              <a:rPr lang="en-US" dirty="0" smtClean="0"/>
              <a:t>Work Name</a:t>
            </a:r>
            <a:endParaRPr lang="en-US" dirty="0"/>
          </a:p>
        </p:txBody>
      </p:sp>
      <p:sp>
        <p:nvSpPr>
          <p:cNvPr id="15" name="Text Placeholder 27"/>
          <p:cNvSpPr>
            <a:spLocks noGrp="1"/>
          </p:cNvSpPr>
          <p:nvPr>
            <p:ph type="body" sz="quarter" idx="40" hasCustomPrompt="1"/>
          </p:nvPr>
        </p:nvSpPr>
        <p:spPr>
          <a:xfrm>
            <a:off x="6781802" y="5435339"/>
            <a:ext cx="1993899" cy="313332"/>
          </a:xfrm>
          <a:prstGeom prst="rect">
            <a:avLst/>
          </a:prstGeom>
        </p:spPr>
        <p:txBody>
          <a:bodyPr vert="horz"/>
          <a:lstStyle>
            <a:lvl1pPr marL="0" indent="0" algn="ctr">
              <a:buNone/>
              <a:defRPr sz="800" baseline="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lvl="0"/>
            <a:r>
              <a:rPr lang="en-US" altLang="ko-KR" dirty="0" smtClean="0"/>
              <a:t>Responsibility 1</a:t>
            </a:r>
            <a:endParaRPr lang="ko-KR" altLang="en-US" dirty="0"/>
          </a:p>
        </p:txBody>
      </p:sp>
      <p:sp>
        <p:nvSpPr>
          <p:cNvPr id="22" name="Text Placeholder 27"/>
          <p:cNvSpPr>
            <a:spLocks noGrp="1"/>
          </p:cNvSpPr>
          <p:nvPr>
            <p:ph type="body" sz="quarter" idx="41" hasCustomPrompt="1"/>
          </p:nvPr>
        </p:nvSpPr>
        <p:spPr>
          <a:xfrm>
            <a:off x="4646087" y="5206741"/>
            <a:ext cx="1993899" cy="381065"/>
          </a:xfrm>
          <a:prstGeom prst="rect">
            <a:avLst/>
          </a:prstGeom>
        </p:spPr>
        <p:txBody>
          <a:bodyPr vert="horz"/>
          <a:lstStyle>
            <a:lvl1pPr marL="0" indent="0" algn="ctr">
              <a:buNone/>
              <a:defRPr sz="1100" baseline="0">
                <a:solidFill>
                  <a:schemeClr val="tx1">
                    <a:lumMod val="65000"/>
                    <a:lumOff val="35000"/>
                  </a:schemeClr>
                </a:solidFill>
                <a:latin typeface="Roboto Condensed" panose="02000000000000000000" pitchFamily="2" charset="0"/>
                <a:cs typeface="Roboto Condensed" panose="02000000000000000000" pitchFamily="2" charset="0"/>
              </a:defRPr>
            </a:lvl1pPr>
          </a:lstStyle>
          <a:p>
            <a:pPr lvl="0"/>
            <a:r>
              <a:rPr lang="en-US" dirty="0" smtClean="0"/>
              <a:t>Work Name</a:t>
            </a:r>
            <a:endParaRPr lang="en-US" dirty="0"/>
          </a:p>
        </p:txBody>
      </p:sp>
      <p:sp>
        <p:nvSpPr>
          <p:cNvPr id="23" name="Text Placeholder 27"/>
          <p:cNvSpPr>
            <a:spLocks noGrp="1"/>
          </p:cNvSpPr>
          <p:nvPr>
            <p:ph type="body" sz="quarter" idx="42" hasCustomPrompt="1"/>
          </p:nvPr>
        </p:nvSpPr>
        <p:spPr>
          <a:xfrm>
            <a:off x="4646087" y="5435339"/>
            <a:ext cx="1993899" cy="313332"/>
          </a:xfrm>
          <a:prstGeom prst="rect">
            <a:avLst/>
          </a:prstGeom>
        </p:spPr>
        <p:txBody>
          <a:bodyPr vert="horz"/>
          <a:lstStyle>
            <a:lvl1pPr marL="0" indent="0" algn="ctr">
              <a:buNone/>
              <a:defRPr sz="800" baseline="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lvl="0"/>
            <a:r>
              <a:rPr lang="en-US" altLang="ko-KR" dirty="0" smtClean="0"/>
              <a:t>Responsibility 1</a:t>
            </a:r>
            <a:endParaRPr lang="ko-KR" altLang="en-US" dirty="0"/>
          </a:p>
        </p:txBody>
      </p:sp>
      <p:sp>
        <p:nvSpPr>
          <p:cNvPr id="24" name="Text Placeholder 27"/>
          <p:cNvSpPr>
            <a:spLocks noGrp="1"/>
          </p:cNvSpPr>
          <p:nvPr>
            <p:ph type="body" sz="quarter" idx="43" hasCustomPrompt="1"/>
          </p:nvPr>
        </p:nvSpPr>
        <p:spPr>
          <a:xfrm>
            <a:off x="2510369" y="5206741"/>
            <a:ext cx="1993899" cy="381065"/>
          </a:xfrm>
          <a:prstGeom prst="rect">
            <a:avLst/>
          </a:prstGeom>
        </p:spPr>
        <p:txBody>
          <a:bodyPr vert="horz"/>
          <a:lstStyle>
            <a:lvl1pPr marL="0" indent="0" algn="ctr">
              <a:buNone/>
              <a:defRPr sz="1100" baseline="0">
                <a:solidFill>
                  <a:schemeClr val="tx1">
                    <a:lumMod val="65000"/>
                    <a:lumOff val="35000"/>
                  </a:schemeClr>
                </a:solidFill>
                <a:latin typeface="Roboto Condensed" panose="02000000000000000000" pitchFamily="2" charset="0"/>
                <a:cs typeface="Roboto Condensed" panose="02000000000000000000" pitchFamily="2" charset="0"/>
              </a:defRPr>
            </a:lvl1pPr>
          </a:lstStyle>
          <a:p>
            <a:pPr lvl="0"/>
            <a:r>
              <a:rPr lang="en-US" dirty="0" smtClean="0"/>
              <a:t>Work Name</a:t>
            </a:r>
            <a:endParaRPr lang="en-US" dirty="0"/>
          </a:p>
        </p:txBody>
      </p:sp>
      <p:sp>
        <p:nvSpPr>
          <p:cNvPr id="25" name="Text Placeholder 27"/>
          <p:cNvSpPr>
            <a:spLocks noGrp="1"/>
          </p:cNvSpPr>
          <p:nvPr>
            <p:ph type="body" sz="quarter" idx="44" hasCustomPrompt="1"/>
          </p:nvPr>
        </p:nvSpPr>
        <p:spPr>
          <a:xfrm>
            <a:off x="2510369" y="5435339"/>
            <a:ext cx="1993899" cy="313332"/>
          </a:xfrm>
          <a:prstGeom prst="rect">
            <a:avLst/>
          </a:prstGeom>
        </p:spPr>
        <p:txBody>
          <a:bodyPr vert="horz"/>
          <a:lstStyle>
            <a:lvl1pPr marL="0" indent="0" algn="ctr">
              <a:buNone/>
              <a:defRPr sz="800" baseline="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lvl="0"/>
            <a:r>
              <a:rPr lang="en-US" altLang="ko-KR" dirty="0" smtClean="0"/>
              <a:t>Responsibility 1</a:t>
            </a:r>
            <a:endParaRPr lang="ko-KR" altLang="en-US" dirty="0"/>
          </a:p>
        </p:txBody>
      </p:sp>
      <p:sp>
        <p:nvSpPr>
          <p:cNvPr id="26" name="Text Placeholder 27"/>
          <p:cNvSpPr>
            <a:spLocks noGrp="1"/>
          </p:cNvSpPr>
          <p:nvPr>
            <p:ph type="body" sz="quarter" idx="45" hasCustomPrompt="1"/>
          </p:nvPr>
        </p:nvSpPr>
        <p:spPr>
          <a:xfrm>
            <a:off x="374653" y="5206741"/>
            <a:ext cx="1993899" cy="381065"/>
          </a:xfrm>
          <a:prstGeom prst="rect">
            <a:avLst/>
          </a:prstGeom>
        </p:spPr>
        <p:txBody>
          <a:bodyPr vert="horz"/>
          <a:lstStyle>
            <a:lvl1pPr marL="0" indent="0" algn="ctr">
              <a:buNone/>
              <a:defRPr sz="1100" baseline="0">
                <a:solidFill>
                  <a:schemeClr val="tx1">
                    <a:lumMod val="65000"/>
                    <a:lumOff val="35000"/>
                  </a:schemeClr>
                </a:solidFill>
                <a:latin typeface="Roboto Condensed" panose="02000000000000000000" pitchFamily="2" charset="0"/>
                <a:cs typeface="Roboto Condensed" panose="02000000000000000000" pitchFamily="2" charset="0"/>
              </a:defRPr>
            </a:lvl1pPr>
          </a:lstStyle>
          <a:p>
            <a:pPr lvl="0"/>
            <a:r>
              <a:rPr lang="en-US" dirty="0" smtClean="0"/>
              <a:t>Work Name</a:t>
            </a:r>
            <a:endParaRPr lang="en-US" dirty="0"/>
          </a:p>
        </p:txBody>
      </p:sp>
      <p:sp>
        <p:nvSpPr>
          <p:cNvPr id="27" name="Text Placeholder 27"/>
          <p:cNvSpPr>
            <a:spLocks noGrp="1"/>
          </p:cNvSpPr>
          <p:nvPr>
            <p:ph type="body" sz="quarter" idx="46" hasCustomPrompt="1"/>
          </p:nvPr>
        </p:nvSpPr>
        <p:spPr>
          <a:xfrm>
            <a:off x="374653" y="5435339"/>
            <a:ext cx="1993899" cy="313332"/>
          </a:xfrm>
          <a:prstGeom prst="rect">
            <a:avLst/>
          </a:prstGeom>
        </p:spPr>
        <p:txBody>
          <a:bodyPr vert="horz"/>
          <a:lstStyle>
            <a:lvl1pPr marL="0" indent="0" algn="ctr">
              <a:buNone/>
              <a:defRPr sz="800" baseline="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lvl="0"/>
            <a:r>
              <a:rPr lang="en-US" altLang="ko-KR" dirty="0" smtClean="0"/>
              <a:t>Responsibility 1</a:t>
            </a:r>
            <a:endParaRPr lang="ko-KR" altLang="en-US" dirty="0"/>
          </a:p>
        </p:txBody>
      </p:sp>
      <p:sp>
        <p:nvSpPr>
          <p:cNvPr id="16"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17"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3396009624"/>
      </p:ext>
    </p:extLst>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userDrawn="1">
  <p:cSld name="Our Working Type 5">
    <p:spTree>
      <p:nvGrpSpPr>
        <p:cNvPr id="1" name=""/>
        <p:cNvGrpSpPr/>
        <p:nvPr/>
      </p:nvGrpSpPr>
      <p:grpSpPr>
        <a:xfrm>
          <a:off x="0" y="0"/>
          <a:ext cx="0" cy="0"/>
          <a:chOff x="0" y="0"/>
          <a:chExt cx="0" cy="0"/>
        </a:xfrm>
      </p:grpSpPr>
      <p:sp>
        <p:nvSpPr>
          <p:cNvPr id="3" name="Picture Placeholder 6"/>
          <p:cNvSpPr>
            <a:spLocks noGrp="1"/>
          </p:cNvSpPr>
          <p:nvPr>
            <p:ph type="pic" sz="quarter" idx="16" hasCustomPrompt="1"/>
          </p:nvPr>
        </p:nvSpPr>
        <p:spPr>
          <a:xfrm>
            <a:off x="0" y="1727203"/>
            <a:ext cx="9144000" cy="3386665"/>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5"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6"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19772765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Text Slide Two Column">
    <p:spTree>
      <p:nvGrpSpPr>
        <p:cNvPr id="1" name=""/>
        <p:cNvGrpSpPr/>
        <p:nvPr/>
      </p:nvGrpSpPr>
      <p:grpSpPr>
        <a:xfrm>
          <a:off x="0" y="0"/>
          <a:ext cx="0" cy="0"/>
          <a:chOff x="0" y="0"/>
          <a:chExt cx="0" cy="0"/>
        </a:xfrm>
      </p:grpSpPr>
      <p:sp>
        <p:nvSpPr>
          <p:cNvPr id="6" name="Picture Placeholder 6"/>
          <p:cNvSpPr>
            <a:spLocks noGrp="1"/>
          </p:cNvSpPr>
          <p:nvPr>
            <p:ph type="pic" sz="quarter" idx="26" hasCustomPrompt="1"/>
          </p:nvPr>
        </p:nvSpPr>
        <p:spPr>
          <a:xfrm>
            <a:off x="374652" y="1727203"/>
            <a:ext cx="1962148" cy="1964265"/>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7" name="Picture Placeholder 6"/>
          <p:cNvSpPr>
            <a:spLocks noGrp="1"/>
          </p:cNvSpPr>
          <p:nvPr>
            <p:ph type="pic" sz="quarter" idx="27" hasCustomPrompt="1"/>
          </p:nvPr>
        </p:nvSpPr>
        <p:spPr>
          <a:xfrm>
            <a:off x="2508252" y="1727203"/>
            <a:ext cx="1962148" cy="1964265"/>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8"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9"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3619747421"/>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userDrawn="1">
  <p:cSld name="Our Working Type 6">
    <p:spTree>
      <p:nvGrpSpPr>
        <p:cNvPr id="1" name=""/>
        <p:cNvGrpSpPr/>
        <p:nvPr/>
      </p:nvGrpSpPr>
      <p:grpSpPr>
        <a:xfrm>
          <a:off x="0" y="0"/>
          <a:ext cx="0" cy="0"/>
          <a:chOff x="0" y="0"/>
          <a:chExt cx="0" cy="0"/>
        </a:xfrm>
      </p:grpSpPr>
      <p:sp>
        <p:nvSpPr>
          <p:cNvPr id="19"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20"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
        <p:nvSpPr>
          <p:cNvPr id="21" name="그림 개체 틀 8"/>
          <p:cNvSpPr>
            <a:spLocks noGrp="1"/>
          </p:cNvSpPr>
          <p:nvPr>
            <p:ph type="pic" sz="quarter" idx="45" hasCustomPrompt="1"/>
          </p:nvPr>
        </p:nvSpPr>
        <p:spPr>
          <a:xfrm>
            <a:off x="366289" y="2075362"/>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22" name="그림 개체 틀 8"/>
          <p:cNvSpPr>
            <a:spLocks noGrp="1"/>
          </p:cNvSpPr>
          <p:nvPr>
            <p:ph type="pic" sz="quarter" idx="46" hasCustomPrompt="1"/>
          </p:nvPr>
        </p:nvSpPr>
        <p:spPr>
          <a:xfrm>
            <a:off x="1576130" y="2075362"/>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23" name="그림 개체 틀 8"/>
          <p:cNvSpPr>
            <a:spLocks noGrp="1"/>
          </p:cNvSpPr>
          <p:nvPr>
            <p:ph type="pic" sz="quarter" idx="47" hasCustomPrompt="1"/>
          </p:nvPr>
        </p:nvSpPr>
        <p:spPr>
          <a:xfrm>
            <a:off x="2788795" y="2075362"/>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24" name="그림 개체 틀 8"/>
          <p:cNvSpPr>
            <a:spLocks noGrp="1"/>
          </p:cNvSpPr>
          <p:nvPr>
            <p:ph type="pic" sz="quarter" idx="48" hasCustomPrompt="1"/>
          </p:nvPr>
        </p:nvSpPr>
        <p:spPr>
          <a:xfrm>
            <a:off x="3983109" y="2075362"/>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25" name="그림 개체 틀 8"/>
          <p:cNvSpPr>
            <a:spLocks noGrp="1"/>
          </p:cNvSpPr>
          <p:nvPr>
            <p:ph type="pic" sz="quarter" idx="49" hasCustomPrompt="1"/>
          </p:nvPr>
        </p:nvSpPr>
        <p:spPr>
          <a:xfrm>
            <a:off x="5187798" y="2075362"/>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26" name="그림 개체 틀 8"/>
          <p:cNvSpPr>
            <a:spLocks noGrp="1"/>
          </p:cNvSpPr>
          <p:nvPr>
            <p:ph type="pic" sz="quarter" idx="50" hasCustomPrompt="1"/>
          </p:nvPr>
        </p:nvSpPr>
        <p:spPr>
          <a:xfrm>
            <a:off x="6427357" y="2075362"/>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27" name="그림 개체 틀 8"/>
          <p:cNvSpPr>
            <a:spLocks noGrp="1"/>
          </p:cNvSpPr>
          <p:nvPr>
            <p:ph type="pic" sz="quarter" idx="51" hasCustomPrompt="1"/>
          </p:nvPr>
        </p:nvSpPr>
        <p:spPr>
          <a:xfrm>
            <a:off x="7675640" y="2075362"/>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28" name="그림 개체 틀 8"/>
          <p:cNvSpPr>
            <a:spLocks noGrp="1"/>
          </p:cNvSpPr>
          <p:nvPr>
            <p:ph type="pic" sz="quarter" idx="52" hasCustomPrompt="1"/>
          </p:nvPr>
        </p:nvSpPr>
        <p:spPr>
          <a:xfrm>
            <a:off x="366289" y="3478338"/>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29" name="그림 개체 틀 8"/>
          <p:cNvSpPr>
            <a:spLocks noGrp="1"/>
          </p:cNvSpPr>
          <p:nvPr>
            <p:ph type="pic" sz="quarter" idx="53" hasCustomPrompt="1"/>
          </p:nvPr>
        </p:nvSpPr>
        <p:spPr>
          <a:xfrm>
            <a:off x="1576130" y="3478338"/>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30" name="그림 개체 틀 8"/>
          <p:cNvSpPr>
            <a:spLocks noGrp="1"/>
          </p:cNvSpPr>
          <p:nvPr>
            <p:ph type="pic" sz="quarter" idx="54" hasCustomPrompt="1"/>
          </p:nvPr>
        </p:nvSpPr>
        <p:spPr>
          <a:xfrm>
            <a:off x="2788795" y="3478338"/>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31" name="그림 개체 틀 8"/>
          <p:cNvSpPr>
            <a:spLocks noGrp="1"/>
          </p:cNvSpPr>
          <p:nvPr>
            <p:ph type="pic" sz="quarter" idx="55" hasCustomPrompt="1"/>
          </p:nvPr>
        </p:nvSpPr>
        <p:spPr>
          <a:xfrm>
            <a:off x="3983109" y="3478338"/>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32" name="그림 개체 틀 8"/>
          <p:cNvSpPr>
            <a:spLocks noGrp="1"/>
          </p:cNvSpPr>
          <p:nvPr>
            <p:ph type="pic" sz="quarter" idx="56" hasCustomPrompt="1"/>
          </p:nvPr>
        </p:nvSpPr>
        <p:spPr>
          <a:xfrm>
            <a:off x="5187798" y="3478338"/>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33" name="그림 개체 틀 8"/>
          <p:cNvSpPr>
            <a:spLocks noGrp="1"/>
          </p:cNvSpPr>
          <p:nvPr>
            <p:ph type="pic" sz="quarter" idx="57" hasCustomPrompt="1"/>
          </p:nvPr>
        </p:nvSpPr>
        <p:spPr>
          <a:xfrm>
            <a:off x="6427357" y="3478338"/>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34" name="그림 개체 틀 8"/>
          <p:cNvSpPr>
            <a:spLocks noGrp="1"/>
          </p:cNvSpPr>
          <p:nvPr>
            <p:ph type="pic" sz="quarter" idx="58" hasCustomPrompt="1"/>
          </p:nvPr>
        </p:nvSpPr>
        <p:spPr>
          <a:xfrm>
            <a:off x="7675640" y="3478338"/>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Tree>
    <p:extLst>
      <p:ext uri="{BB962C8B-B14F-4D97-AF65-F5344CB8AC3E}">
        <p14:creationId xmlns:p14="http://schemas.microsoft.com/office/powerpoint/2010/main" val="3698590076"/>
      </p:ext>
    </p:extLst>
  </p:cSld>
  <p:clrMapOvr>
    <a:masterClrMapping/>
  </p:clrMapOvr>
  <p:timing>
    <p:tnLst>
      <p:par>
        <p:cTn id="1" dur="indefinite" restart="never" nodeType="tmRoot"/>
      </p:par>
    </p:tnLst>
  </p:timing>
</p:sldLayout>
</file>

<file path=ppt/slideLayouts/slideLayout441.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69008831"/>
      </p:ext>
    </p:extLst>
  </p:cSld>
  <p:clrMapOvr>
    <a:masterClrMapping/>
  </p:clrMapOvr>
  <p:timing>
    <p:tnLst>
      <p:par>
        <p:cTn id="1" dur="indefinite" restart="never" nodeType="tmRoot"/>
      </p:par>
    </p:tnLst>
  </p:timing>
  <p:hf hdr="0" ftr="0" dt="0"/>
</p:sldLayout>
</file>

<file path=ppt/slideLayouts/slideLayout442.xml><?xml version="1.0" encoding="utf-8"?>
<p:sldLayout xmlns:a="http://schemas.openxmlformats.org/drawingml/2006/main" xmlns:r="http://schemas.openxmlformats.org/officeDocument/2006/relationships" xmlns:p="http://schemas.openxmlformats.org/presentationml/2006/main" userDrawn="1">
  <p:cSld name="Text Slide Two Column">
    <p:spTree>
      <p:nvGrpSpPr>
        <p:cNvPr id="1" name=""/>
        <p:cNvGrpSpPr/>
        <p:nvPr/>
      </p:nvGrpSpPr>
      <p:grpSpPr>
        <a:xfrm>
          <a:off x="0" y="0"/>
          <a:ext cx="0" cy="0"/>
          <a:chOff x="0" y="0"/>
          <a:chExt cx="0" cy="0"/>
        </a:xfrm>
      </p:grpSpPr>
      <p:sp>
        <p:nvSpPr>
          <p:cNvPr id="5" name="Picture Placeholder 6"/>
          <p:cNvSpPr>
            <a:spLocks noGrp="1"/>
          </p:cNvSpPr>
          <p:nvPr>
            <p:ph type="pic" sz="quarter" idx="16" hasCustomPrompt="1"/>
          </p:nvPr>
        </p:nvSpPr>
        <p:spPr>
          <a:xfrm>
            <a:off x="374652" y="1727203"/>
            <a:ext cx="4095748" cy="1964265"/>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6"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7"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4269174501"/>
      </p:ext>
    </p:extLst>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userDrawn="1">
  <p:cSld name="1_Text Slide Two Column">
    <p:spTree>
      <p:nvGrpSpPr>
        <p:cNvPr id="1" name=""/>
        <p:cNvGrpSpPr/>
        <p:nvPr/>
      </p:nvGrpSpPr>
      <p:grpSpPr>
        <a:xfrm>
          <a:off x="0" y="0"/>
          <a:ext cx="0" cy="0"/>
          <a:chOff x="0" y="0"/>
          <a:chExt cx="0" cy="0"/>
        </a:xfrm>
      </p:grpSpPr>
      <p:sp>
        <p:nvSpPr>
          <p:cNvPr id="6" name="Picture Placeholder 6"/>
          <p:cNvSpPr>
            <a:spLocks noGrp="1"/>
          </p:cNvSpPr>
          <p:nvPr>
            <p:ph type="pic" sz="quarter" idx="26" hasCustomPrompt="1"/>
          </p:nvPr>
        </p:nvSpPr>
        <p:spPr>
          <a:xfrm>
            <a:off x="374652" y="1727203"/>
            <a:ext cx="1962148" cy="1964265"/>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7" name="Picture Placeholder 6"/>
          <p:cNvSpPr>
            <a:spLocks noGrp="1"/>
          </p:cNvSpPr>
          <p:nvPr>
            <p:ph type="pic" sz="quarter" idx="27" hasCustomPrompt="1"/>
          </p:nvPr>
        </p:nvSpPr>
        <p:spPr>
          <a:xfrm>
            <a:off x="2508252" y="1727203"/>
            <a:ext cx="1962148" cy="1964265"/>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8"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9"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4087632383"/>
      </p:ext>
    </p:extLst>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userDrawn="1">
  <p:cSld name="Text Slide Three Column">
    <p:spTree>
      <p:nvGrpSpPr>
        <p:cNvPr id="1" name=""/>
        <p:cNvGrpSpPr/>
        <p:nvPr/>
      </p:nvGrpSpPr>
      <p:grpSpPr>
        <a:xfrm>
          <a:off x="0" y="0"/>
          <a:ext cx="0" cy="0"/>
          <a:chOff x="0" y="0"/>
          <a:chExt cx="0" cy="0"/>
        </a:xfrm>
      </p:grpSpPr>
      <p:sp>
        <p:nvSpPr>
          <p:cNvPr id="6" name="Picture Placeholder 6"/>
          <p:cNvSpPr>
            <a:spLocks noGrp="1"/>
          </p:cNvSpPr>
          <p:nvPr>
            <p:ph type="pic" sz="quarter" idx="26" hasCustomPrompt="1"/>
          </p:nvPr>
        </p:nvSpPr>
        <p:spPr>
          <a:xfrm>
            <a:off x="374652" y="1727203"/>
            <a:ext cx="2635248" cy="1964265"/>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5"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7"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1949860195"/>
      </p:ext>
    </p:extLst>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971339040"/>
      </p:ext>
    </p:extLst>
  </p:cSld>
  <p:clrMapOvr>
    <a:masterClrMapping/>
  </p:clrMapOvr>
  <p:timing>
    <p:tnLst>
      <p:par>
        <p:cTn id="1" dur="indefinite" restart="never" nodeType="tmRoot"/>
      </p:par>
    </p:tnLst>
  </p:timing>
  <p:hf hdr="0" ftr="0" dt="0"/>
</p:sldLayout>
</file>

<file path=ppt/slideLayouts/slideLayout446.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2705054892"/>
      </p:ext>
    </p:extLst>
  </p:cSld>
  <p:clrMapOvr>
    <a:masterClrMapping/>
  </p:clrMapOvr>
  <p:timing>
    <p:tnLst>
      <p:par>
        <p:cTn id="1" dur="indefinite" restart="never" nodeType="tmRoot"/>
      </p:par>
    </p:tnLst>
  </p:timing>
  <p:hf hdr="0" ftr="0" dt="0"/>
</p:sldLayout>
</file>

<file path=ppt/slideLayouts/slideLayout447.xml><?xml version="1.0" encoding="utf-8"?>
<p:sldLayout xmlns:a="http://schemas.openxmlformats.org/drawingml/2006/main" xmlns:r="http://schemas.openxmlformats.org/officeDocument/2006/relationships" xmlns:p="http://schemas.openxmlformats.org/presentationml/2006/main" userDrawn="1">
  <p:cSld name="7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2885643712"/>
      </p:ext>
    </p:extLst>
  </p:cSld>
  <p:clrMapOvr>
    <a:masterClrMapping/>
  </p:clrMapOvr>
  <p:timing>
    <p:tnLst>
      <p:par>
        <p:cTn id="1" dur="indefinite" restart="never" nodeType="tmRoot"/>
      </p:par>
    </p:tnLst>
  </p:timing>
  <p:hf hdr="0" ftr="0" dt="0"/>
</p:sldLayout>
</file>

<file path=ppt/slideLayouts/slideLayout448.xml><?xml version="1.0" encoding="utf-8"?>
<p:sldLayout xmlns:a="http://schemas.openxmlformats.org/drawingml/2006/main" xmlns:r="http://schemas.openxmlformats.org/officeDocument/2006/relationships" xmlns:p="http://schemas.openxmlformats.org/presentationml/2006/main" userDrawn="1">
  <p:cSld name="8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3896786671"/>
      </p:ext>
    </p:extLst>
  </p:cSld>
  <p:clrMapOvr>
    <a:masterClrMapping/>
  </p:clrMapOvr>
  <p:timing>
    <p:tnLst>
      <p:par>
        <p:cTn id="1" dur="indefinite" restart="never" nodeType="tmRoot"/>
      </p:par>
    </p:tnLst>
  </p:timing>
  <p:hf hdr="0" ftr="0" dt="0"/>
</p:sldLayout>
</file>

<file path=ppt/slideLayouts/slideLayout449.xml><?xml version="1.0" encoding="utf-8"?>
<p:sldLayout xmlns:a="http://schemas.openxmlformats.org/drawingml/2006/main" xmlns:r="http://schemas.openxmlformats.org/officeDocument/2006/relationships" xmlns:p="http://schemas.openxmlformats.org/presentationml/2006/main" userDrawn="1">
  <p:cSld name="9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2928115733"/>
      </p:ext>
    </p:extLst>
  </p:cSld>
  <p:clrMapOvr>
    <a:masterClrMapping/>
  </p:clrMapOvr>
  <p:timing>
    <p:tnLst>
      <p:par>
        <p:cTn id="1" dur="indefinite" restart="never" nodeType="tmRoot"/>
      </p:par>
    </p:tnLst>
  </p:timing>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Text Slide Three Column">
    <p:spTree>
      <p:nvGrpSpPr>
        <p:cNvPr id="1" name=""/>
        <p:cNvGrpSpPr/>
        <p:nvPr/>
      </p:nvGrpSpPr>
      <p:grpSpPr>
        <a:xfrm>
          <a:off x="0" y="0"/>
          <a:ext cx="0" cy="0"/>
          <a:chOff x="0" y="0"/>
          <a:chExt cx="0" cy="0"/>
        </a:xfrm>
      </p:grpSpPr>
      <p:sp>
        <p:nvSpPr>
          <p:cNvPr id="6" name="Picture Placeholder 6"/>
          <p:cNvSpPr>
            <a:spLocks noGrp="1"/>
          </p:cNvSpPr>
          <p:nvPr>
            <p:ph type="pic" sz="quarter" idx="26" hasCustomPrompt="1"/>
          </p:nvPr>
        </p:nvSpPr>
        <p:spPr>
          <a:xfrm>
            <a:off x="374652" y="1727203"/>
            <a:ext cx="2635248" cy="1964265"/>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5"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7"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1590279029"/>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userDrawn="1">
  <p:cSld name="10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619679765"/>
      </p:ext>
    </p:extLst>
  </p:cSld>
  <p:clrMapOvr>
    <a:masterClrMapping/>
  </p:clrMapOvr>
  <p:timing>
    <p:tnLst>
      <p:par>
        <p:cTn id="1" dur="indefinite" restart="never" nodeType="tmRoot"/>
      </p:par>
    </p:tnLst>
  </p:timing>
  <p:hf hdr="0" ftr="0" dt="0"/>
</p:sldLayout>
</file>

<file path=ppt/slideLayouts/slideLayout451.xml><?xml version="1.0" encoding="utf-8"?>
<p:sldLayout xmlns:a="http://schemas.openxmlformats.org/drawingml/2006/main" xmlns:r="http://schemas.openxmlformats.org/officeDocument/2006/relationships" xmlns:p="http://schemas.openxmlformats.org/presentationml/2006/main" userDrawn="1">
  <p:cSld name="11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2002248785"/>
      </p:ext>
    </p:extLst>
  </p:cSld>
  <p:clrMapOvr>
    <a:masterClrMapping/>
  </p:clrMapOvr>
  <p:timing>
    <p:tnLst>
      <p:par>
        <p:cTn id="1" dur="indefinite" restart="never" nodeType="tmRoot"/>
      </p:par>
    </p:tnLst>
  </p:timing>
  <p:hf hdr="0" ftr="0" dt="0"/>
</p:sldLayout>
</file>

<file path=ppt/slideLayouts/slideLayout452.xml><?xml version="1.0" encoding="utf-8"?>
<p:sldLayout xmlns:a="http://schemas.openxmlformats.org/drawingml/2006/main" xmlns:r="http://schemas.openxmlformats.org/officeDocument/2006/relationships" xmlns:p="http://schemas.openxmlformats.org/presentationml/2006/main" userDrawn="1">
  <p:cSld name="12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3721375527"/>
      </p:ext>
    </p:extLst>
  </p:cSld>
  <p:clrMapOvr>
    <a:masterClrMapping/>
  </p:clrMapOvr>
  <p:timing>
    <p:tnLst>
      <p:par>
        <p:cTn id="1" dur="indefinite" restart="never" nodeType="tmRoot"/>
      </p:par>
    </p:tnLst>
  </p:timing>
  <p:hf hdr="0" ftr="0" dt="0"/>
</p:sldLayout>
</file>

<file path=ppt/slideLayouts/slideLayout453.xml><?xml version="1.0" encoding="utf-8"?>
<p:sldLayout xmlns:a="http://schemas.openxmlformats.org/drawingml/2006/main" xmlns:r="http://schemas.openxmlformats.org/officeDocument/2006/relationships" xmlns:p="http://schemas.openxmlformats.org/presentationml/2006/main" userDrawn="1">
  <p:cSld name="13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1014355320"/>
      </p:ext>
    </p:extLst>
  </p:cSld>
  <p:clrMapOvr>
    <a:masterClrMapping/>
  </p:clrMapOvr>
  <p:timing>
    <p:tnLst>
      <p:par>
        <p:cTn id="1" dur="indefinite" restart="never" nodeType="tmRoot"/>
      </p:par>
    </p:tnLst>
  </p:timing>
  <p:hf hdr="0" ftr="0" dt="0"/>
</p:sldLayout>
</file>

<file path=ppt/slideLayouts/slideLayout454.xml><?xml version="1.0" encoding="utf-8"?>
<p:sldLayout xmlns:a="http://schemas.openxmlformats.org/drawingml/2006/main" xmlns:r="http://schemas.openxmlformats.org/officeDocument/2006/relationships" xmlns:p="http://schemas.openxmlformats.org/presentationml/2006/main" userDrawn="1">
  <p:cSld name="14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818712025"/>
      </p:ext>
    </p:extLst>
  </p:cSld>
  <p:clrMapOvr>
    <a:masterClrMapping/>
  </p:clrMapOvr>
  <p:timing>
    <p:tnLst>
      <p:par>
        <p:cTn id="1" dur="indefinite" restart="never" nodeType="tmRoot"/>
      </p:par>
    </p:tnLst>
  </p:timing>
  <p:hf hdr="0" ftr="0" dt="0"/>
</p:sldLayout>
</file>

<file path=ppt/slideLayouts/slideLayout45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cxnSp>
        <p:nvCxnSpPr>
          <p:cNvPr id="6" name="Straight Connector 5"/>
          <p:cNvCxnSpPr/>
          <p:nvPr userDrawn="1"/>
        </p:nvCxnSpPr>
        <p:spPr>
          <a:xfrm>
            <a:off x="4562161" y="2809236"/>
            <a:ext cx="0" cy="1800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rot="5400000">
            <a:off x="4458216" y="2662071"/>
            <a:ext cx="0" cy="3969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484854" y="4351517"/>
            <a:ext cx="0" cy="1188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421285" y="4344627"/>
            <a:ext cx="0" cy="1188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rot="5400000">
            <a:off x="6098072" y="5191620"/>
            <a:ext cx="0" cy="675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rot="5400000">
            <a:off x="2804072" y="5202017"/>
            <a:ext cx="0" cy="675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rot="5400000">
            <a:off x="1356458" y="3090264"/>
            <a:ext cx="0" cy="1485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rot="5400000">
            <a:off x="7607955" y="3026397"/>
            <a:ext cx="0" cy="1485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8350455" y="3759372"/>
            <a:ext cx="0" cy="1800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618407" y="3807903"/>
            <a:ext cx="0" cy="1800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937171" y="5279928"/>
            <a:ext cx="0" cy="675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a:off x="8020099" y="5212347"/>
            <a:ext cx="0" cy="675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1445267" y="6020403"/>
            <a:ext cx="0" cy="1188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3497555" y="6020403"/>
            <a:ext cx="0" cy="1188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5478425" y="6046941"/>
            <a:ext cx="0" cy="1188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7470510" y="6046941"/>
            <a:ext cx="0" cy="1188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22" name="Group 21"/>
          <p:cNvGrpSpPr/>
          <p:nvPr userDrawn="1"/>
        </p:nvGrpSpPr>
        <p:grpSpPr>
          <a:xfrm>
            <a:off x="4088312" y="1597074"/>
            <a:ext cx="1035483" cy="1371820"/>
            <a:chOff x="5804072" y="1713885"/>
            <a:chExt cx="1380644" cy="1371820"/>
          </a:xfrm>
        </p:grpSpPr>
        <p:sp>
          <p:nvSpPr>
            <p:cNvPr id="23" name="Round Diagonal Corner Rectangle 22"/>
            <p:cNvSpPr/>
            <p:nvPr/>
          </p:nvSpPr>
          <p:spPr>
            <a:xfrm>
              <a:off x="5921116" y="1713885"/>
              <a:ext cx="1263600" cy="1263894"/>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sp>
          <p:nvSpPr>
            <p:cNvPr id="24" name="Round Diagonal Corner Rectangle 23"/>
            <p:cNvSpPr/>
            <p:nvPr/>
          </p:nvSpPr>
          <p:spPr>
            <a:xfrm>
              <a:off x="5804072" y="1821811"/>
              <a:ext cx="1263600" cy="1263894"/>
            </a:xfrm>
            <a:prstGeom prst="round2DiagRect">
              <a:avLst/>
            </a:prstGeom>
            <a:solidFill>
              <a:schemeClr val="tx1">
                <a:lumMod val="50000"/>
              </a:schemeClr>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grpSp>
      <p:grpSp>
        <p:nvGrpSpPr>
          <p:cNvPr id="25" name="Group 24"/>
          <p:cNvGrpSpPr>
            <a:grpSpLocks noChangeAspect="1"/>
          </p:cNvGrpSpPr>
          <p:nvPr userDrawn="1"/>
        </p:nvGrpSpPr>
        <p:grpSpPr>
          <a:xfrm>
            <a:off x="2077528" y="3143064"/>
            <a:ext cx="923905" cy="1224000"/>
            <a:chOff x="5804072" y="1713885"/>
            <a:chExt cx="1380644" cy="1371820"/>
          </a:xfrm>
        </p:grpSpPr>
        <p:sp>
          <p:nvSpPr>
            <p:cNvPr id="26" name="Round Diagonal Corner Rectangle 25"/>
            <p:cNvSpPr/>
            <p:nvPr/>
          </p:nvSpPr>
          <p:spPr>
            <a:xfrm>
              <a:off x="5921116" y="1713885"/>
              <a:ext cx="1263600" cy="1263894"/>
            </a:xfrm>
            <a:prstGeom prst="round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sp>
          <p:nvSpPr>
            <p:cNvPr id="27" name="Round Diagonal Corner Rectangle 26"/>
            <p:cNvSpPr/>
            <p:nvPr/>
          </p:nvSpPr>
          <p:spPr>
            <a:xfrm>
              <a:off x="5804072" y="1821811"/>
              <a:ext cx="1263600" cy="1263894"/>
            </a:xfrm>
            <a:prstGeom prst="round2DiagRect">
              <a:avLst/>
            </a:prstGeom>
            <a:solidFill>
              <a:schemeClr val="tx1">
                <a:lumMod val="50000"/>
              </a:schemeClr>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grpSp>
      <p:grpSp>
        <p:nvGrpSpPr>
          <p:cNvPr id="28" name="Group 27"/>
          <p:cNvGrpSpPr>
            <a:grpSpLocks noChangeAspect="1"/>
          </p:cNvGrpSpPr>
          <p:nvPr userDrawn="1"/>
        </p:nvGrpSpPr>
        <p:grpSpPr>
          <a:xfrm>
            <a:off x="6020133" y="3179819"/>
            <a:ext cx="923905" cy="1224000"/>
            <a:chOff x="5804072" y="1713885"/>
            <a:chExt cx="1380644" cy="1371820"/>
          </a:xfrm>
        </p:grpSpPr>
        <p:sp>
          <p:nvSpPr>
            <p:cNvPr id="29" name="Round Diagonal Corner Rectangle 28"/>
            <p:cNvSpPr/>
            <p:nvPr/>
          </p:nvSpPr>
          <p:spPr>
            <a:xfrm>
              <a:off x="5921116" y="1713885"/>
              <a:ext cx="1263600" cy="1263894"/>
            </a:xfrm>
            <a:prstGeom prst="round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sp>
          <p:nvSpPr>
            <p:cNvPr id="30" name="Round Diagonal Corner Rectangle 29"/>
            <p:cNvSpPr/>
            <p:nvPr/>
          </p:nvSpPr>
          <p:spPr>
            <a:xfrm>
              <a:off x="5804072" y="1821811"/>
              <a:ext cx="1263600" cy="1263894"/>
            </a:xfrm>
            <a:prstGeom prst="round2DiagRect">
              <a:avLst/>
            </a:prstGeom>
            <a:solidFill>
              <a:schemeClr val="tx1">
                <a:lumMod val="50000"/>
              </a:schemeClr>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grpSp>
      <p:grpSp>
        <p:nvGrpSpPr>
          <p:cNvPr id="31" name="Group 30"/>
          <p:cNvGrpSpPr>
            <a:grpSpLocks noChangeAspect="1"/>
          </p:cNvGrpSpPr>
          <p:nvPr userDrawn="1"/>
        </p:nvGrpSpPr>
        <p:grpSpPr>
          <a:xfrm>
            <a:off x="1039240" y="4907212"/>
            <a:ext cx="923905" cy="1224000"/>
            <a:chOff x="5804072" y="1713885"/>
            <a:chExt cx="1380644" cy="1371820"/>
          </a:xfrm>
        </p:grpSpPr>
        <p:sp>
          <p:nvSpPr>
            <p:cNvPr id="32" name="Round Diagonal Corner Rectangle 31"/>
            <p:cNvSpPr/>
            <p:nvPr/>
          </p:nvSpPr>
          <p:spPr>
            <a:xfrm>
              <a:off x="5921116" y="1713885"/>
              <a:ext cx="1263600" cy="1263894"/>
            </a:xfrm>
            <a:prstGeom prst="round2Diag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sp>
          <p:nvSpPr>
            <p:cNvPr id="33" name="Round Diagonal Corner Rectangle 32"/>
            <p:cNvSpPr/>
            <p:nvPr/>
          </p:nvSpPr>
          <p:spPr>
            <a:xfrm>
              <a:off x="5804072" y="1821811"/>
              <a:ext cx="1263600" cy="1263894"/>
            </a:xfrm>
            <a:prstGeom prst="round2DiagRect">
              <a:avLst/>
            </a:prstGeom>
            <a:solidFill>
              <a:schemeClr val="tx1">
                <a:lumMod val="50000"/>
              </a:schemeClr>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grpSp>
      <p:grpSp>
        <p:nvGrpSpPr>
          <p:cNvPr id="34" name="Group 33"/>
          <p:cNvGrpSpPr>
            <a:grpSpLocks noChangeAspect="1"/>
          </p:cNvGrpSpPr>
          <p:nvPr userDrawn="1"/>
        </p:nvGrpSpPr>
        <p:grpSpPr>
          <a:xfrm>
            <a:off x="3072460" y="4907212"/>
            <a:ext cx="923905" cy="1224000"/>
            <a:chOff x="5804072" y="1713885"/>
            <a:chExt cx="1380644" cy="1371820"/>
          </a:xfrm>
        </p:grpSpPr>
        <p:sp>
          <p:nvSpPr>
            <p:cNvPr id="35" name="Round Diagonal Corner Rectangle 34"/>
            <p:cNvSpPr/>
            <p:nvPr/>
          </p:nvSpPr>
          <p:spPr>
            <a:xfrm>
              <a:off x="5921116" y="1713885"/>
              <a:ext cx="1263600" cy="1263894"/>
            </a:xfrm>
            <a:prstGeom prst="round2Diag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sp>
          <p:nvSpPr>
            <p:cNvPr id="36" name="Round Diagonal Corner Rectangle 35"/>
            <p:cNvSpPr/>
            <p:nvPr/>
          </p:nvSpPr>
          <p:spPr>
            <a:xfrm>
              <a:off x="5804072" y="1821811"/>
              <a:ext cx="1263600" cy="1263894"/>
            </a:xfrm>
            <a:prstGeom prst="round2DiagRect">
              <a:avLst/>
            </a:prstGeom>
            <a:solidFill>
              <a:schemeClr val="tx1">
                <a:lumMod val="50000"/>
              </a:schemeClr>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grpSp>
      <p:grpSp>
        <p:nvGrpSpPr>
          <p:cNvPr id="37" name="Group 36"/>
          <p:cNvGrpSpPr>
            <a:grpSpLocks noChangeAspect="1"/>
          </p:cNvGrpSpPr>
          <p:nvPr userDrawn="1"/>
        </p:nvGrpSpPr>
        <p:grpSpPr>
          <a:xfrm>
            <a:off x="5050728" y="4919237"/>
            <a:ext cx="923905" cy="1224000"/>
            <a:chOff x="5804072" y="1713885"/>
            <a:chExt cx="1380644" cy="1371820"/>
          </a:xfrm>
        </p:grpSpPr>
        <p:sp>
          <p:nvSpPr>
            <p:cNvPr id="38" name="Round Diagonal Corner Rectangle 37"/>
            <p:cNvSpPr/>
            <p:nvPr/>
          </p:nvSpPr>
          <p:spPr>
            <a:xfrm>
              <a:off x="5921116" y="1713885"/>
              <a:ext cx="1263600" cy="1263894"/>
            </a:xfrm>
            <a:prstGeom prst="round2Diag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sp>
          <p:nvSpPr>
            <p:cNvPr id="39" name="Round Diagonal Corner Rectangle 38"/>
            <p:cNvSpPr/>
            <p:nvPr/>
          </p:nvSpPr>
          <p:spPr>
            <a:xfrm>
              <a:off x="5804072" y="1821811"/>
              <a:ext cx="1263600" cy="1263894"/>
            </a:xfrm>
            <a:prstGeom prst="round2DiagRect">
              <a:avLst/>
            </a:prstGeom>
            <a:solidFill>
              <a:schemeClr val="tx1">
                <a:lumMod val="50000"/>
              </a:schemeClr>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grpSp>
      <p:grpSp>
        <p:nvGrpSpPr>
          <p:cNvPr id="40" name="Group 39"/>
          <p:cNvGrpSpPr>
            <a:grpSpLocks noChangeAspect="1"/>
          </p:cNvGrpSpPr>
          <p:nvPr userDrawn="1"/>
        </p:nvGrpSpPr>
        <p:grpSpPr>
          <a:xfrm>
            <a:off x="7047508" y="4919237"/>
            <a:ext cx="923905" cy="1224000"/>
            <a:chOff x="5804072" y="1713885"/>
            <a:chExt cx="1380644" cy="1371820"/>
          </a:xfrm>
        </p:grpSpPr>
        <p:sp>
          <p:nvSpPr>
            <p:cNvPr id="41" name="Round Diagonal Corner Rectangle 40"/>
            <p:cNvSpPr/>
            <p:nvPr/>
          </p:nvSpPr>
          <p:spPr>
            <a:xfrm>
              <a:off x="5921116" y="1713885"/>
              <a:ext cx="1263600" cy="1263894"/>
            </a:xfrm>
            <a:prstGeom prst="round2Diag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sp>
          <p:nvSpPr>
            <p:cNvPr id="42" name="Round Diagonal Corner Rectangle 41"/>
            <p:cNvSpPr/>
            <p:nvPr/>
          </p:nvSpPr>
          <p:spPr>
            <a:xfrm>
              <a:off x="5804072" y="1821811"/>
              <a:ext cx="1263600" cy="1263894"/>
            </a:xfrm>
            <a:prstGeom prst="round2DiagRect">
              <a:avLst/>
            </a:prstGeom>
            <a:solidFill>
              <a:schemeClr val="tx1">
                <a:lumMod val="50000"/>
              </a:schemeClr>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grpSp>
      <p:sp>
        <p:nvSpPr>
          <p:cNvPr id="43" name="Freeform 42"/>
          <p:cNvSpPr/>
          <p:nvPr userDrawn="1"/>
        </p:nvSpPr>
        <p:spPr>
          <a:xfrm>
            <a:off x="5211577" y="1947670"/>
            <a:ext cx="1004167" cy="701913"/>
          </a:xfrm>
          <a:custGeom>
            <a:avLst/>
            <a:gdLst>
              <a:gd name="connsiteX0" fmla="*/ 0 w 1864090"/>
              <a:gd name="connsiteY0" fmla="*/ 0 h 1242727"/>
              <a:gd name="connsiteX1" fmla="*/ 1864090 w 1864090"/>
              <a:gd name="connsiteY1" fmla="*/ 0 h 1242727"/>
              <a:gd name="connsiteX2" fmla="*/ 1864090 w 1864090"/>
              <a:gd name="connsiteY2" fmla="*/ 1242727 h 1242727"/>
              <a:gd name="connsiteX3" fmla="*/ 0 w 1864090"/>
              <a:gd name="connsiteY3" fmla="*/ 1242727 h 1242727"/>
              <a:gd name="connsiteX4" fmla="*/ 0 w 1864090"/>
              <a:gd name="connsiteY4" fmla="*/ 0 h 1242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090" h="1242727">
                <a:moveTo>
                  <a:pt x="0" y="0"/>
                </a:moveTo>
                <a:lnTo>
                  <a:pt x="1864090" y="0"/>
                </a:lnTo>
                <a:lnTo>
                  <a:pt x="1864090" y="1242727"/>
                </a:lnTo>
                <a:lnTo>
                  <a:pt x="0" y="12427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algn="l" defTabSz="533387" rtl="0">
              <a:lnSpc>
                <a:spcPct val="70000"/>
              </a:lnSpc>
              <a:spcBef>
                <a:spcPct val="0"/>
              </a:spcBef>
              <a:spcAft>
                <a:spcPct val="35000"/>
              </a:spcAft>
            </a:pPr>
            <a:r>
              <a:rPr lang="id-ID" sz="1050" dirty="0">
                <a:solidFill>
                  <a:srgbClr val="18AA9D"/>
                </a:solidFill>
                <a:latin typeface="Roboto Condensed" panose="02000000000000000000" pitchFamily="2" charset="0"/>
                <a:cs typeface="Arial"/>
              </a:rPr>
              <a:t>ARYA KAMANDANU</a:t>
            </a:r>
          </a:p>
          <a:p>
            <a:pPr algn="l" defTabSz="533387" rtl="0">
              <a:lnSpc>
                <a:spcPct val="70000"/>
              </a:lnSpc>
              <a:spcBef>
                <a:spcPct val="0"/>
              </a:spcBef>
              <a:spcAft>
                <a:spcPct val="35000"/>
              </a:spcAft>
            </a:pPr>
            <a:r>
              <a:rPr lang="id-ID" sz="900" dirty="0">
                <a:solidFill>
                  <a:prstClr val="white">
                    <a:lumMod val="75000"/>
                  </a:prstClr>
                </a:solidFill>
                <a:latin typeface="Arial" panose="020B0604020202020204" pitchFamily="34" charset="0"/>
              </a:rPr>
              <a:t>CEO</a:t>
            </a:r>
          </a:p>
        </p:txBody>
      </p:sp>
      <p:sp>
        <p:nvSpPr>
          <p:cNvPr id="44" name="Freeform 43"/>
          <p:cNvSpPr/>
          <p:nvPr userDrawn="1"/>
        </p:nvSpPr>
        <p:spPr>
          <a:xfrm>
            <a:off x="3048495" y="3622043"/>
            <a:ext cx="992932" cy="415960"/>
          </a:xfrm>
          <a:custGeom>
            <a:avLst/>
            <a:gdLst>
              <a:gd name="connsiteX0" fmla="*/ 0 w 1864090"/>
              <a:gd name="connsiteY0" fmla="*/ 0 h 1242727"/>
              <a:gd name="connsiteX1" fmla="*/ 1864090 w 1864090"/>
              <a:gd name="connsiteY1" fmla="*/ 0 h 1242727"/>
              <a:gd name="connsiteX2" fmla="*/ 1864090 w 1864090"/>
              <a:gd name="connsiteY2" fmla="*/ 1242727 h 1242727"/>
              <a:gd name="connsiteX3" fmla="*/ 0 w 1864090"/>
              <a:gd name="connsiteY3" fmla="*/ 1242727 h 1242727"/>
              <a:gd name="connsiteX4" fmla="*/ 0 w 1864090"/>
              <a:gd name="connsiteY4" fmla="*/ 0 h 1242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090" h="1242727">
                <a:moveTo>
                  <a:pt x="0" y="0"/>
                </a:moveTo>
                <a:lnTo>
                  <a:pt x="1864090" y="0"/>
                </a:lnTo>
                <a:lnTo>
                  <a:pt x="1864090" y="1242727"/>
                </a:lnTo>
                <a:lnTo>
                  <a:pt x="0" y="12427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algn="l" defTabSz="533387" rtl="0">
              <a:lnSpc>
                <a:spcPct val="70000"/>
              </a:lnSpc>
              <a:spcBef>
                <a:spcPct val="0"/>
              </a:spcBef>
              <a:spcAft>
                <a:spcPct val="35000"/>
              </a:spcAft>
            </a:pPr>
            <a:r>
              <a:rPr lang="id-ID" sz="1050" dirty="0">
                <a:solidFill>
                  <a:srgbClr val="18AA9D"/>
                </a:solidFill>
                <a:latin typeface="Roboto Condensed" panose="02000000000000000000" pitchFamily="2" charset="0"/>
                <a:cs typeface="Arial"/>
              </a:rPr>
              <a:t>BUJANG LAPUK</a:t>
            </a:r>
          </a:p>
          <a:p>
            <a:pPr algn="l" defTabSz="533387" rtl="0">
              <a:lnSpc>
                <a:spcPct val="70000"/>
              </a:lnSpc>
              <a:spcBef>
                <a:spcPct val="0"/>
              </a:spcBef>
              <a:spcAft>
                <a:spcPct val="35000"/>
              </a:spcAft>
            </a:pPr>
            <a:r>
              <a:rPr lang="id-ID" sz="900" dirty="0">
                <a:solidFill>
                  <a:prstClr val="white">
                    <a:lumMod val="75000"/>
                  </a:prstClr>
                </a:solidFill>
                <a:latin typeface="Arial" panose="020B0604020202020204" pitchFamily="34" charset="0"/>
              </a:rPr>
              <a:t>DIRECTOR</a:t>
            </a:r>
          </a:p>
        </p:txBody>
      </p:sp>
      <p:sp>
        <p:nvSpPr>
          <p:cNvPr id="45" name="Freeform 44"/>
          <p:cNvSpPr/>
          <p:nvPr userDrawn="1"/>
        </p:nvSpPr>
        <p:spPr>
          <a:xfrm>
            <a:off x="4941207" y="3619553"/>
            <a:ext cx="992932" cy="415960"/>
          </a:xfrm>
          <a:custGeom>
            <a:avLst/>
            <a:gdLst>
              <a:gd name="connsiteX0" fmla="*/ 0 w 1864090"/>
              <a:gd name="connsiteY0" fmla="*/ 0 h 1242727"/>
              <a:gd name="connsiteX1" fmla="*/ 1864090 w 1864090"/>
              <a:gd name="connsiteY1" fmla="*/ 0 h 1242727"/>
              <a:gd name="connsiteX2" fmla="*/ 1864090 w 1864090"/>
              <a:gd name="connsiteY2" fmla="*/ 1242727 h 1242727"/>
              <a:gd name="connsiteX3" fmla="*/ 0 w 1864090"/>
              <a:gd name="connsiteY3" fmla="*/ 1242727 h 1242727"/>
              <a:gd name="connsiteX4" fmla="*/ 0 w 1864090"/>
              <a:gd name="connsiteY4" fmla="*/ 0 h 1242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090" h="1242727">
                <a:moveTo>
                  <a:pt x="0" y="0"/>
                </a:moveTo>
                <a:lnTo>
                  <a:pt x="1864090" y="0"/>
                </a:lnTo>
                <a:lnTo>
                  <a:pt x="1864090" y="1242727"/>
                </a:lnTo>
                <a:lnTo>
                  <a:pt x="0" y="12427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defTabSz="533387" rtl="0">
              <a:lnSpc>
                <a:spcPct val="70000"/>
              </a:lnSpc>
              <a:spcBef>
                <a:spcPct val="0"/>
              </a:spcBef>
              <a:spcAft>
                <a:spcPct val="35000"/>
              </a:spcAft>
            </a:pPr>
            <a:r>
              <a:rPr lang="id-ID" sz="1050" dirty="0">
                <a:solidFill>
                  <a:srgbClr val="18AA9D"/>
                </a:solidFill>
                <a:latin typeface="Roboto Condensed" panose="02000000000000000000" pitchFamily="2" charset="0"/>
                <a:cs typeface="Arial"/>
              </a:rPr>
              <a:t>JEJAKA MUDA</a:t>
            </a:r>
          </a:p>
          <a:p>
            <a:pPr defTabSz="533387" rtl="0">
              <a:lnSpc>
                <a:spcPct val="70000"/>
              </a:lnSpc>
              <a:spcBef>
                <a:spcPct val="0"/>
              </a:spcBef>
              <a:spcAft>
                <a:spcPct val="35000"/>
              </a:spcAft>
            </a:pPr>
            <a:r>
              <a:rPr lang="id-ID" sz="900" dirty="0">
                <a:solidFill>
                  <a:prstClr val="white">
                    <a:lumMod val="75000"/>
                  </a:prstClr>
                </a:solidFill>
                <a:latin typeface="Arial" panose="020B0604020202020204" pitchFamily="34" charset="0"/>
              </a:rPr>
              <a:t>MANAGER</a:t>
            </a:r>
          </a:p>
        </p:txBody>
      </p:sp>
      <p:sp>
        <p:nvSpPr>
          <p:cNvPr id="46" name="Freeform 45"/>
          <p:cNvSpPr/>
          <p:nvPr userDrawn="1"/>
        </p:nvSpPr>
        <p:spPr>
          <a:xfrm>
            <a:off x="2008500" y="5674549"/>
            <a:ext cx="992932" cy="415960"/>
          </a:xfrm>
          <a:custGeom>
            <a:avLst/>
            <a:gdLst>
              <a:gd name="connsiteX0" fmla="*/ 0 w 1864090"/>
              <a:gd name="connsiteY0" fmla="*/ 0 h 1242727"/>
              <a:gd name="connsiteX1" fmla="*/ 1864090 w 1864090"/>
              <a:gd name="connsiteY1" fmla="*/ 0 h 1242727"/>
              <a:gd name="connsiteX2" fmla="*/ 1864090 w 1864090"/>
              <a:gd name="connsiteY2" fmla="*/ 1242727 h 1242727"/>
              <a:gd name="connsiteX3" fmla="*/ 0 w 1864090"/>
              <a:gd name="connsiteY3" fmla="*/ 1242727 h 1242727"/>
              <a:gd name="connsiteX4" fmla="*/ 0 w 1864090"/>
              <a:gd name="connsiteY4" fmla="*/ 0 h 1242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090" h="1242727">
                <a:moveTo>
                  <a:pt x="0" y="0"/>
                </a:moveTo>
                <a:lnTo>
                  <a:pt x="1864090" y="0"/>
                </a:lnTo>
                <a:lnTo>
                  <a:pt x="1864090" y="1242727"/>
                </a:lnTo>
                <a:lnTo>
                  <a:pt x="0" y="12427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algn="l" defTabSz="533387" rtl="0">
              <a:lnSpc>
                <a:spcPct val="70000"/>
              </a:lnSpc>
              <a:spcBef>
                <a:spcPct val="0"/>
              </a:spcBef>
              <a:spcAft>
                <a:spcPct val="35000"/>
              </a:spcAft>
            </a:pPr>
            <a:r>
              <a:rPr lang="id-ID" sz="1050" dirty="0">
                <a:solidFill>
                  <a:srgbClr val="18AA9D"/>
                </a:solidFill>
                <a:latin typeface="Roboto Condensed" panose="02000000000000000000" pitchFamily="2" charset="0"/>
                <a:cs typeface="Arial"/>
              </a:rPr>
              <a:t>TRONDOL</a:t>
            </a:r>
          </a:p>
          <a:p>
            <a:pPr algn="l" defTabSz="533387" rtl="0">
              <a:lnSpc>
                <a:spcPct val="70000"/>
              </a:lnSpc>
              <a:spcBef>
                <a:spcPct val="0"/>
              </a:spcBef>
              <a:spcAft>
                <a:spcPct val="35000"/>
              </a:spcAft>
            </a:pPr>
            <a:r>
              <a:rPr lang="id-ID" sz="900" dirty="0">
                <a:solidFill>
                  <a:prstClr val="white">
                    <a:lumMod val="75000"/>
                  </a:prstClr>
                </a:solidFill>
                <a:latin typeface="Arial" panose="020B0604020202020204" pitchFamily="34" charset="0"/>
              </a:rPr>
              <a:t>ACCOUNTING</a:t>
            </a:r>
          </a:p>
        </p:txBody>
      </p:sp>
      <p:sp>
        <p:nvSpPr>
          <p:cNvPr id="47" name="Freeform 46"/>
          <p:cNvSpPr/>
          <p:nvPr userDrawn="1"/>
        </p:nvSpPr>
        <p:spPr>
          <a:xfrm>
            <a:off x="4055454" y="5617428"/>
            <a:ext cx="992932" cy="415960"/>
          </a:xfrm>
          <a:custGeom>
            <a:avLst/>
            <a:gdLst>
              <a:gd name="connsiteX0" fmla="*/ 0 w 1864090"/>
              <a:gd name="connsiteY0" fmla="*/ 0 h 1242727"/>
              <a:gd name="connsiteX1" fmla="*/ 1864090 w 1864090"/>
              <a:gd name="connsiteY1" fmla="*/ 0 h 1242727"/>
              <a:gd name="connsiteX2" fmla="*/ 1864090 w 1864090"/>
              <a:gd name="connsiteY2" fmla="*/ 1242727 h 1242727"/>
              <a:gd name="connsiteX3" fmla="*/ 0 w 1864090"/>
              <a:gd name="connsiteY3" fmla="*/ 1242727 h 1242727"/>
              <a:gd name="connsiteX4" fmla="*/ 0 w 1864090"/>
              <a:gd name="connsiteY4" fmla="*/ 0 h 1242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090" h="1242727">
                <a:moveTo>
                  <a:pt x="0" y="0"/>
                </a:moveTo>
                <a:lnTo>
                  <a:pt x="1864090" y="0"/>
                </a:lnTo>
                <a:lnTo>
                  <a:pt x="1864090" y="1242727"/>
                </a:lnTo>
                <a:lnTo>
                  <a:pt x="0" y="12427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algn="l" defTabSz="533387" rtl="0">
              <a:lnSpc>
                <a:spcPct val="70000"/>
              </a:lnSpc>
              <a:spcBef>
                <a:spcPct val="0"/>
              </a:spcBef>
              <a:spcAft>
                <a:spcPct val="35000"/>
              </a:spcAft>
            </a:pPr>
            <a:r>
              <a:rPr lang="id-ID" sz="1050" dirty="0">
                <a:solidFill>
                  <a:srgbClr val="18AA9D"/>
                </a:solidFill>
                <a:latin typeface="Roboto Condensed" panose="02000000000000000000" pitchFamily="2" charset="0"/>
                <a:cs typeface="Arial"/>
              </a:rPr>
              <a:t>NARODO</a:t>
            </a:r>
          </a:p>
          <a:p>
            <a:pPr algn="l" defTabSz="533387" rtl="0">
              <a:lnSpc>
                <a:spcPct val="70000"/>
              </a:lnSpc>
              <a:spcBef>
                <a:spcPct val="0"/>
              </a:spcBef>
              <a:spcAft>
                <a:spcPct val="35000"/>
              </a:spcAft>
            </a:pPr>
            <a:r>
              <a:rPr lang="id-ID" sz="900" dirty="0">
                <a:solidFill>
                  <a:prstClr val="white">
                    <a:lumMod val="75000"/>
                  </a:prstClr>
                </a:solidFill>
                <a:latin typeface="Arial" panose="020B0604020202020204" pitchFamily="34" charset="0"/>
              </a:rPr>
              <a:t> ACCOUNTING</a:t>
            </a:r>
          </a:p>
        </p:txBody>
      </p:sp>
      <p:sp>
        <p:nvSpPr>
          <p:cNvPr id="48" name="Freeform 47"/>
          <p:cNvSpPr/>
          <p:nvPr userDrawn="1"/>
        </p:nvSpPr>
        <p:spPr>
          <a:xfrm>
            <a:off x="6036819" y="5674549"/>
            <a:ext cx="992932" cy="415960"/>
          </a:xfrm>
          <a:custGeom>
            <a:avLst/>
            <a:gdLst>
              <a:gd name="connsiteX0" fmla="*/ 0 w 1864090"/>
              <a:gd name="connsiteY0" fmla="*/ 0 h 1242727"/>
              <a:gd name="connsiteX1" fmla="*/ 1864090 w 1864090"/>
              <a:gd name="connsiteY1" fmla="*/ 0 h 1242727"/>
              <a:gd name="connsiteX2" fmla="*/ 1864090 w 1864090"/>
              <a:gd name="connsiteY2" fmla="*/ 1242727 h 1242727"/>
              <a:gd name="connsiteX3" fmla="*/ 0 w 1864090"/>
              <a:gd name="connsiteY3" fmla="*/ 1242727 h 1242727"/>
              <a:gd name="connsiteX4" fmla="*/ 0 w 1864090"/>
              <a:gd name="connsiteY4" fmla="*/ 0 h 1242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090" h="1242727">
                <a:moveTo>
                  <a:pt x="0" y="0"/>
                </a:moveTo>
                <a:lnTo>
                  <a:pt x="1864090" y="0"/>
                </a:lnTo>
                <a:lnTo>
                  <a:pt x="1864090" y="1242727"/>
                </a:lnTo>
                <a:lnTo>
                  <a:pt x="0" y="12427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algn="l" defTabSz="533387" rtl="0">
              <a:lnSpc>
                <a:spcPct val="70000"/>
              </a:lnSpc>
              <a:spcBef>
                <a:spcPct val="0"/>
              </a:spcBef>
              <a:spcAft>
                <a:spcPct val="35000"/>
              </a:spcAft>
            </a:pPr>
            <a:r>
              <a:rPr lang="id-ID" sz="1050" dirty="0">
                <a:solidFill>
                  <a:srgbClr val="18AA9D"/>
                </a:solidFill>
                <a:latin typeface="Roboto Condensed" panose="02000000000000000000" pitchFamily="2" charset="0"/>
                <a:cs typeface="Arial"/>
              </a:rPr>
              <a:t>JANOKO</a:t>
            </a:r>
          </a:p>
          <a:p>
            <a:pPr algn="l" defTabSz="533387" rtl="0">
              <a:lnSpc>
                <a:spcPct val="70000"/>
              </a:lnSpc>
              <a:spcBef>
                <a:spcPct val="0"/>
              </a:spcBef>
              <a:spcAft>
                <a:spcPct val="35000"/>
              </a:spcAft>
            </a:pPr>
            <a:r>
              <a:rPr lang="id-ID" sz="900" dirty="0">
                <a:solidFill>
                  <a:prstClr val="white">
                    <a:lumMod val="75000"/>
                  </a:prstClr>
                </a:solidFill>
                <a:latin typeface="Arial" panose="020B0604020202020204" pitchFamily="34" charset="0"/>
              </a:rPr>
              <a:t>SUPERVISOR</a:t>
            </a:r>
          </a:p>
        </p:txBody>
      </p:sp>
      <p:sp>
        <p:nvSpPr>
          <p:cNvPr id="49" name="Freeform 48"/>
          <p:cNvSpPr/>
          <p:nvPr userDrawn="1"/>
        </p:nvSpPr>
        <p:spPr>
          <a:xfrm>
            <a:off x="8049735" y="5668203"/>
            <a:ext cx="992932" cy="415960"/>
          </a:xfrm>
          <a:custGeom>
            <a:avLst/>
            <a:gdLst>
              <a:gd name="connsiteX0" fmla="*/ 0 w 1864090"/>
              <a:gd name="connsiteY0" fmla="*/ 0 h 1242727"/>
              <a:gd name="connsiteX1" fmla="*/ 1864090 w 1864090"/>
              <a:gd name="connsiteY1" fmla="*/ 0 h 1242727"/>
              <a:gd name="connsiteX2" fmla="*/ 1864090 w 1864090"/>
              <a:gd name="connsiteY2" fmla="*/ 1242727 h 1242727"/>
              <a:gd name="connsiteX3" fmla="*/ 0 w 1864090"/>
              <a:gd name="connsiteY3" fmla="*/ 1242727 h 1242727"/>
              <a:gd name="connsiteX4" fmla="*/ 0 w 1864090"/>
              <a:gd name="connsiteY4" fmla="*/ 0 h 1242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090" h="1242727">
                <a:moveTo>
                  <a:pt x="0" y="0"/>
                </a:moveTo>
                <a:lnTo>
                  <a:pt x="1864090" y="0"/>
                </a:lnTo>
                <a:lnTo>
                  <a:pt x="1864090" y="1242727"/>
                </a:lnTo>
                <a:lnTo>
                  <a:pt x="0" y="12427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algn="l" defTabSz="533387" rtl="0">
              <a:lnSpc>
                <a:spcPct val="70000"/>
              </a:lnSpc>
              <a:spcBef>
                <a:spcPct val="0"/>
              </a:spcBef>
              <a:spcAft>
                <a:spcPct val="35000"/>
              </a:spcAft>
            </a:pPr>
            <a:r>
              <a:rPr lang="id-ID" sz="1050" dirty="0">
                <a:solidFill>
                  <a:srgbClr val="18AA9D"/>
                </a:solidFill>
                <a:latin typeface="Roboto Condensed" panose="02000000000000000000" pitchFamily="2" charset="0"/>
                <a:cs typeface="Arial"/>
              </a:rPr>
              <a:t>PETRUK</a:t>
            </a:r>
          </a:p>
          <a:p>
            <a:pPr algn="l" defTabSz="533387" rtl="0">
              <a:lnSpc>
                <a:spcPct val="70000"/>
              </a:lnSpc>
              <a:spcBef>
                <a:spcPct val="0"/>
              </a:spcBef>
              <a:spcAft>
                <a:spcPct val="35000"/>
              </a:spcAft>
            </a:pPr>
            <a:r>
              <a:rPr lang="id-ID" sz="900" dirty="0">
                <a:solidFill>
                  <a:prstClr val="white">
                    <a:lumMod val="75000"/>
                  </a:prstClr>
                </a:solidFill>
                <a:latin typeface="Arial" panose="020B0604020202020204" pitchFamily="34" charset="0"/>
              </a:rPr>
              <a:t>SUPERVISOR</a:t>
            </a:r>
          </a:p>
        </p:txBody>
      </p:sp>
    </p:spTree>
    <p:extLst>
      <p:ext uri="{BB962C8B-B14F-4D97-AF65-F5344CB8AC3E}">
        <p14:creationId xmlns:p14="http://schemas.microsoft.com/office/powerpoint/2010/main" val="309093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par>
                                <p:cTn id="12" presetID="53" presetClass="entr" presetSubtype="16" fill="hold" nodeType="with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p:cTn id="14" dur="500" fill="hold"/>
                                        <p:tgtEl>
                                          <p:spTgt spid="25"/>
                                        </p:tgtEl>
                                        <p:attrNameLst>
                                          <p:attrName>ppt_w</p:attrName>
                                        </p:attrNameLst>
                                      </p:cBhvr>
                                      <p:tavLst>
                                        <p:tav tm="0">
                                          <p:val>
                                            <p:fltVal val="0"/>
                                          </p:val>
                                        </p:tav>
                                        <p:tav tm="100000">
                                          <p:val>
                                            <p:strVal val="#ppt_w"/>
                                          </p:val>
                                        </p:tav>
                                      </p:tavLst>
                                    </p:anim>
                                    <p:anim calcmode="lin" valueType="num">
                                      <p:cBhvr>
                                        <p:cTn id="15" dur="500" fill="hold"/>
                                        <p:tgtEl>
                                          <p:spTgt spid="25"/>
                                        </p:tgtEl>
                                        <p:attrNameLst>
                                          <p:attrName>ppt_h</p:attrName>
                                        </p:attrNameLst>
                                      </p:cBhvr>
                                      <p:tavLst>
                                        <p:tav tm="0">
                                          <p:val>
                                            <p:fltVal val="0"/>
                                          </p:val>
                                        </p:tav>
                                        <p:tav tm="100000">
                                          <p:val>
                                            <p:strVal val="#ppt_h"/>
                                          </p:val>
                                        </p:tav>
                                      </p:tavLst>
                                    </p:anim>
                                    <p:animEffect transition="in" filter="fade">
                                      <p:cBhvr>
                                        <p:cTn id="16" dur="500"/>
                                        <p:tgtEl>
                                          <p:spTgt spid="25"/>
                                        </p:tgtEl>
                                      </p:cBhvr>
                                    </p:animEffect>
                                  </p:childTnLst>
                                </p:cTn>
                              </p:par>
                              <p:par>
                                <p:cTn id="17" presetID="53" presetClass="entr" presetSubtype="16"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par>
                                <p:cTn id="22" presetID="16" presetClass="entr" presetSubtype="37" fill="hold" nodeType="withEffect">
                                  <p:stCondLst>
                                    <p:cond delay="500"/>
                                  </p:stCondLst>
                                  <p:childTnLst>
                                    <p:set>
                                      <p:cBhvr>
                                        <p:cTn id="23" dur="1" fill="hold">
                                          <p:stCondLst>
                                            <p:cond delay="0"/>
                                          </p:stCondLst>
                                        </p:cTn>
                                        <p:tgtEl>
                                          <p:spTgt spid="7"/>
                                        </p:tgtEl>
                                        <p:attrNameLst>
                                          <p:attrName>style.visibility</p:attrName>
                                        </p:attrNameLst>
                                      </p:cBhvr>
                                      <p:to>
                                        <p:strVal val="visible"/>
                                      </p:to>
                                    </p:set>
                                    <p:animEffect transition="in" filter="barn(outVertical)">
                                      <p:cBhvr>
                                        <p:cTn id="24" dur="500"/>
                                        <p:tgtEl>
                                          <p:spTgt spid="7"/>
                                        </p:tgtEl>
                                      </p:cBhvr>
                                    </p:animEffect>
                                  </p:childTnLst>
                                </p:cTn>
                              </p:par>
                              <p:par>
                                <p:cTn id="25" presetID="22" presetClass="entr" presetSubtype="2" fill="hold" nodeType="withEffect">
                                  <p:stCondLst>
                                    <p:cond delay="500"/>
                                  </p:stCondLst>
                                  <p:childTnLst>
                                    <p:set>
                                      <p:cBhvr>
                                        <p:cTn id="26" dur="1" fill="hold">
                                          <p:stCondLst>
                                            <p:cond delay="0"/>
                                          </p:stCondLst>
                                        </p:cTn>
                                        <p:tgtEl>
                                          <p:spTgt spid="12"/>
                                        </p:tgtEl>
                                        <p:attrNameLst>
                                          <p:attrName>style.visibility</p:attrName>
                                        </p:attrNameLst>
                                      </p:cBhvr>
                                      <p:to>
                                        <p:strVal val="visible"/>
                                      </p:to>
                                    </p:set>
                                    <p:animEffect transition="in" filter="wipe(right)">
                                      <p:cBhvr>
                                        <p:cTn id="27" dur="500"/>
                                        <p:tgtEl>
                                          <p:spTgt spid="12"/>
                                        </p:tgtEl>
                                      </p:cBhvr>
                                    </p:animEffect>
                                  </p:childTnLst>
                                </p:cTn>
                              </p:par>
                              <p:par>
                                <p:cTn id="28" presetID="22" presetClass="entr" presetSubtype="8" fill="hold" nodeType="withEffect">
                                  <p:stCondLst>
                                    <p:cond delay="500"/>
                                  </p:stCondLst>
                                  <p:childTnLst>
                                    <p:set>
                                      <p:cBhvr>
                                        <p:cTn id="29" dur="1" fill="hold">
                                          <p:stCondLst>
                                            <p:cond delay="0"/>
                                          </p:stCondLst>
                                        </p:cTn>
                                        <p:tgtEl>
                                          <p:spTgt spid="13"/>
                                        </p:tgtEl>
                                        <p:attrNameLst>
                                          <p:attrName>style.visibility</p:attrName>
                                        </p:attrNameLst>
                                      </p:cBhvr>
                                      <p:to>
                                        <p:strVal val="visible"/>
                                      </p:to>
                                    </p:set>
                                    <p:animEffect transition="in" filter="wipe(left)">
                                      <p:cBhvr>
                                        <p:cTn id="30" dur="500"/>
                                        <p:tgtEl>
                                          <p:spTgt spid="13"/>
                                        </p:tgtEl>
                                      </p:cBhvr>
                                    </p:animEffect>
                                  </p:childTnLst>
                                </p:cTn>
                              </p:par>
                              <p:par>
                                <p:cTn id="31" presetID="22" presetClass="entr" presetSubtype="1" fill="hold" nodeType="withEffect">
                                  <p:stCondLst>
                                    <p:cond delay="1000"/>
                                  </p:stCondLst>
                                  <p:childTnLst>
                                    <p:set>
                                      <p:cBhvr>
                                        <p:cTn id="32" dur="1" fill="hold">
                                          <p:stCondLst>
                                            <p:cond delay="0"/>
                                          </p:stCondLst>
                                        </p:cTn>
                                        <p:tgtEl>
                                          <p:spTgt spid="15"/>
                                        </p:tgtEl>
                                        <p:attrNameLst>
                                          <p:attrName>style.visibility</p:attrName>
                                        </p:attrNameLst>
                                      </p:cBhvr>
                                      <p:to>
                                        <p:strVal val="visible"/>
                                      </p:to>
                                    </p:set>
                                    <p:animEffect transition="in" filter="wipe(up)">
                                      <p:cBhvr>
                                        <p:cTn id="33" dur="500"/>
                                        <p:tgtEl>
                                          <p:spTgt spid="15"/>
                                        </p:tgtEl>
                                      </p:cBhvr>
                                    </p:animEffect>
                                  </p:childTnLst>
                                </p:cTn>
                              </p:par>
                              <p:par>
                                <p:cTn id="34" presetID="22" presetClass="entr" presetSubtype="1" fill="hold" nodeType="withEffect">
                                  <p:stCondLst>
                                    <p:cond delay="100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par>
                                <p:cTn id="37" presetID="22" presetClass="entr" presetSubtype="1" fill="hold" nodeType="withEffect">
                                  <p:stCondLst>
                                    <p:cond delay="100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par>
                                <p:cTn id="40" presetID="22" presetClass="entr" presetSubtype="1" fill="hold" nodeType="withEffect">
                                  <p:stCondLst>
                                    <p:cond delay="1000"/>
                                  </p:stCondLst>
                                  <p:childTnLst>
                                    <p:set>
                                      <p:cBhvr>
                                        <p:cTn id="41" dur="1" fill="hold">
                                          <p:stCondLst>
                                            <p:cond delay="0"/>
                                          </p:stCondLst>
                                        </p:cTn>
                                        <p:tgtEl>
                                          <p:spTgt spid="14"/>
                                        </p:tgtEl>
                                        <p:attrNameLst>
                                          <p:attrName>style.visibility</p:attrName>
                                        </p:attrNameLst>
                                      </p:cBhvr>
                                      <p:to>
                                        <p:strVal val="visible"/>
                                      </p:to>
                                    </p:set>
                                    <p:animEffect transition="in" filter="wipe(up)">
                                      <p:cBhvr>
                                        <p:cTn id="42" dur="500"/>
                                        <p:tgtEl>
                                          <p:spTgt spid="14"/>
                                        </p:tgtEl>
                                      </p:cBhvr>
                                    </p:animEffect>
                                  </p:childTnLst>
                                </p:cTn>
                              </p:par>
                              <p:par>
                                <p:cTn id="43" presetID="22" presetClass="entr" presetSubtype="8" fill="hold" nodeType="withEffect">
                                  <p:stCondLst>
                                    <p:cond delay="150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par>
                                <p:cTn id="46" presetID="22" presetClass="entr" presetSubtype="8" fill="hold" nodeType="withEffect">
                                  <p:stCondLst>
                                    <p:cond delay="1500"/>
                                  </p:stCondLst>
                                  <p:childTnLst>
                                    <p:set>
                                      <p:cBhvr>
                                        <p:cTn id="47" dur="1" fill="hold">
                                          <p:stCondLst>
                                            <p:cond delay="0"/>
                                          </p:stCondLst>
                                        </p:cTn>
                                        <p:tgtEl>
                                          <p:spTgt spid="11"/>
                                        </p:tgtEl>
                                        <p:attrNameLst>
                                          <p:attrName>style.visibility</p:attrName>
                                        </p:attrNameLst>
                                      </p:cBhvr>
                                      <p:to>
                                        <p:strVal val="visible"/>
                                      </p:to>
                                    </p:set>
                                    <p:animEffect transition="in" filter="wipe(left)">
                                      <p:cBhvr>
                                        <p:cTn id="48" dur="500"/>
                                        <p:tgtEl>
                                          <p:spTgt spid="11"/>
                                        </p:tgtEl>
                                      </p:cBhvr>
                                    </p:animEffect>
                                  </p:childTnLst>
                                </p:cTn>
                              </p:par>
                              <p:par>
                                <p:cTn id="49" presetID="22" presetClass="entr" presetSubtype="2" fill="hold" nodeType="withEffect">
                                  <p:stCondLst>
                                    <p:cond delay="1500"/>
                                  </p:stCondLst>
                                  <p:childTnLst>
                                    <p:set>
                                      <p:cBhvr>
                                        <p:cTn id="50" dur="1" fill="hold">
                                          <p:stCondLst>
                                            <p:cond delay="0"/>
                                          </p:stCondLst>
                                        </p:cTn>
                                        <p:tgtEl>
                                          <p:spTgt spid="10"/>
                                        </p:tgtEl>
                                        <p:attrNameLst>
                                          <p:attrName>style.visibility</p:attrName>
                                        </p:attrNameLst>
                                      </p:cBhvr>
                                      <p:to>
                                        <p:strVal val="visible"/>
                                      </p:to>
                                    </p:set>
                                    <p:animEffect transition="in" filter="wipe(right)">
                                      <p:cBhvr>
                                        <p:cTn id="51" dur="500"/>
                                        <p:tgtEl>
                                          <p:spTgt spid="10"/>
                                        </p:tgtEl>
                                      </p:cBhvr>
                                    </p:animEffect>
                                  </p:childTnLst>
                                </p:cTn>
                              </p:par>
                              <p:par>
                                <p:cTn id="52" presetID="22" presetClass="entr" presetSubtype="2" fill="hold" nodeType="withEffect">
                                  <p:stCondLst>
                                    <p:cond delay="1500"/>
                                  </p:stCondLst>
                                  <p:childTnLst>
                                    <p:set>
                                      <p:cBhvr>
                                        <p:cTn id="53" dur="1" fill="hold">
                                          <p:stCondLst>
                                            <p:cond delay="0"/>
                                          </p:stCondLst>
                                        </p:cTn>
                                        <p:tgtEl>
                                          <p:spTgt spid="17"/>
                                        </p:tgtEl>
                                        <p:attrNameLst>
                                          <p:attrName>style.visibility</p:attrName>
                                        </p:attrNameLst>
                                      </p:cBhvr>
                                      <p:to>
                                        <p:strVal val="visible"/>
                                      </p:to>
                                    </p:set>
                                    <p:animEffect transition="in" filter="wipe(right)">
                                      <p:cBhvr>
                                        <p:cTn id="54" dur="500"/>
                                        <p:tgtEl>
                                          <p:spTgt spid="17"/>
                                        </p:tgtEl>
                                      </p:cBhvr>
                                    </p:animEffect>
                                  </p:childTnLst>
                                </p:cTn>
                              </p:par>
                              <p:par>
                                <p:cTn id="55" presetID="53" presetClass="entr" presetSubtype="16" fill="hold" nodeType="withEffect">
                                  <p:stCondLst>
                                    <p:cond delay="2000"/>
                                  </p:stCondLst>
                                  <p:childTnLst>
                                    <p:set>
                                      <p:cBhvr>
                                        <p:cTn id="56" dur="1" fill="hold">
                                          <p:stCondLst>
                                            <p:cond delay="0"/>
                                          </p:stCondLst>
                                        </p:cTn>
                                        <p:tgtEl>
                                          <p:spTgt spid="31"/>
                                        </p:tgtEl>
                                        <p:attrNameLst>
                                          <p:attrName>style.visibility</p:attrName>
                                        </p:attrNameLst>
                                      </p:cBhvr>
                                      <p:to>
                                        <p:strVal val="visible"/>
                                      </p:to>
                                    </p:set>
                                    <p:anim calcmode="lin" valueType="num">
                                      <p:cBhvr>
                                        <p:cTn id="57" dur="500" fill="hold"/>
                                        <p:tgtEl>
                                          <p:spTgt spid="31"/>
                                        </p:tgtEl>
                                        <p:attrNameLst>
                                          <p:attrName>ppt_w</p:attrName>
                                        </p:attrNameLst>
                                      </p:cBhvr>
                                      <p:tavLst>
                                        <p:tav tm="0">
                                          <p:val>
                                            <p:fltVal val="0"/>
                                          </p:val>
                                        </p:tav>
                                        <p:tav tm="100000">
                                          <p:val>
                                            <p:strVal val="#ppt_w"/>
                                          </p:val>
                                        </p:tav>
                                      </p:tavLst>
                                    </p:anim>
                                    <p:anim calcmode="lin" valueType="num">
                                      <p:cBhvr>
                                        <p:cTn id="58" dur="500" fill="hold"/>
                                        <p:tgtEl>
                                          <p:spTgt spid="31"/>
                                        </p:tgtEl>
                                        <p:attrNameLst>
                                          <p:attrName>ppt_h</p:attrName>
                                        </p:attrNameLst>
                                      </p:cBhvr>
                                      <p:tavLst>
                                        <p:tav tm="0">
                                          <p:val>
                                            <p:fltVal val="0"/>
                                          </p:val>
                                        </p:tav>
                                        <p:tav tm="100000">
                                          <p:val>
                                            <p:strVal val="#ppt_h"/>
                                          </p:val>
                                        </p:tav>
                                      </p:tavLst>
                                    </p:anim>
                                    <p:animEffect transition="in" filter="fade">
                                      <p:cBhvr>
                                        <p:cTn id="59" dur="500"/>
                                        <p:tgtEl>
                                          <p:spTgt spid="31"/>
                                        </p:tgtEl>
                                      </p:cBhvr>
                                    </p:animEffect>
                                  </p:childTnLst>
                                </p:cTn>
                              </p:par>
                              <p:par>
                                <p:cTn id="60" presetID="53" presetClass="entr" presetSubtype="16" fill="hold" nodeType="withEffect">
                                  <p:stCondLst>
                                    <p:cond delay="2000"/>
                                  </p:stCondLst>
                                  <p:childTnLst>
                                    <p:set>
                                      <p:cBhvr>
                                        <p:cTn id="61" dur="1" fill="hold">
                                          <p:stCondLst>
                                            <p:cond delay="0"/>
                                          </p:stCondLst>
                                        </p:cTn>
                                        <p:tgtEl>
                                          <p:spTgt spid="34"/>
                                        </p:tgtEl>
                                        <p:attrNameLst>
                                          <p:attrName>style.visibility</p:attrName>
                                        </p:attrNameLst>
                                      </p:cBhvr>
                                      <p:to>
                                        <p:strVal val="visible"/>
                                      </p:to>
                                    </p:set>
                                    <p:anim calcmode="lin" valueType="num">
                                      <p:cBhvr>
                                        <p:cTn id="62" dur="500" fill="hold"/>
                                        <p:tgtEl>
                                          <p:spTgt spid="34"/>
                                        </p:tgtEl>
                                        <p:attrNameLst>
                                          <p:attrName>ppt_w</p:attrName>
                                        </p:attrNameLst>
                                      </p:cBhvr>
                                      <p:tavLst>
                                        <p:tav tm="0">
                                          <p:val>
                                            <p:fltVal val="0"/>
                                          </p:val>
                                        </p:tav>
                                        <p:tav tm="100000">
                                          <p:val>
                                            <p:strVal val="#ppt_w"/>
                                          </p:val>
                                        </p:tav>
                                      </p:tavLst>
                                    </p:anim>
                                    <p:anim calcmode="lin" valueType="num">
                                      <p:cBhvr>
                                        <p:cTn id="63" dur="500" fill="hold"/>
                                        <p:tgtEl>
                                          <p:spTgt spid="34"/>
                                        </p:tgtEl>
                                        <p:attrNameLst>
                                          <p:attrName>ppt_h</p:attrName>
                                        </p:attrNameLst>
                                      </p:cBhvr>
                                      <p:tavLst>
                                        <p:tav tm="0">
                                          <p:val>
                                            <p:fltVal val="0"/>
                                          </p:val>
                                        </p:tav>
                                        <p:tav tm="100000">
                                          <p:val>
                                            <p:strVal val="#ppt_h"/>
                                          </p:val>
                                        </p:tav>
                                      </p:tavLst>
                                    </p:anim>
                                    <p:animEffect transition="in" filter="fade">
                                      <p:cBhvr>
                                        <p:cTn id="64" dur="500"/>
                                        <p:tgtEl>
                                          <p:spTgt spid="34"/>
                                        </p:tgtEl>
                                      </p:cBhvr>
                                    </p:animEffect>
                                  </p:childTnLst>
                                </p:cTn>
                              </p:par>
                              <p:par>
                                <p:cTn id="65" presetID="53" presetClass="entr" presetSubtype="16" fill="hold" nodeType="withEffect">
                                  <p:stCondLst>
                                    <p:cond delay="2000"/>
                                  </p:stCondLst>
                                  <p:childTnLst>
                                    <p:set>
                                      <p:cBhvr>
                                        <p:cTn id="66" dur="1" fill="hold">
                                          <p:stCondLst>
                                            <p:cond delay="0"/>
                                          </p:stCondLst>
                                        </p:cTn>
                                        <p:tgtEl>
                                          <p:spTgt spid="37"/>
                                        </p:tgtEl>
                                        <p:attrNameLst>
                                          <p:attrName>style.visibility</p:attrName>
                                        </p:attrNameLst>
                                      </p:cBhvr>
                                      <p:to>
                                        <p:strVal val="visible"/>
                                      </p:to>
                                    </p:set>
                                    <p:anim calcmode="lin" valueType="num">
                                      <p:cBhvr>
                                        <p:cTn id="67" dur="500" fill="hold"/>
                                        <p:tgtEl>
                                          <p:spTgt spid="37"/>
                                        </p:tgtEl>
                                        <p:attrNameLst>
                                          <p:attrName>ppt_w</p:attrName>
                                        </p:attrNameLst>
                                      </p:cBhvr>
                                      <p:tavLst>
                                        <p:tav tm="0">
                                          <p:val>
                                            <p:fltVal val="0"/>
                                          </p:val>
                                        </p:tav>
                                        <p:tav tm="100000">
                                          <p:val>
                                            <p:strVal val="#ppt_w"/>
                                          </p:val>
                                        </p:tav>
                                      </p:tavLst>
                                    </p:anim>
                                    <p:anim calcmode="lin" valueType="num">
                                      <p:cBhvr>
                                        <p:cTn id="68" dur="500" fill="hold"/>
                                        <p:tgtEl>
                                          <p:spTgt spid="37"/>
                                        </p:tgtEl>
                                        <p:attrNameLst>
                                          <p:attrName>ppt_h</p:attrName>
                                        </p:attrNameLst>
                                      </p:cBhvr>
                                      <p:tavLst>
                                        <p:tav tm="0">
                                          <p:val>
                                            <p:fltVal val="0"/>
                                          </p:val>
                                        </p:tav>
                                        <p:tav tm="100000">
                                          <p:val>
                                            <p:strVal val="#ppt_h"/>
                                          </p:val>
                                        </p:tav>
                                      </p:tavLst>
                                    </p:anim>
                                    <p:animEffect transition="in" filter="fade">
                                      <p:cBhvr>
                                        <p:cTn id="69" dur="500"/>
                                        <p:tgtEl>
                                          <p:spTgt spid="37"/>
                                        </p:tgtEl>
                                      </p:cBhvr>
                                    </p:animEffect>
                                  </p:childTnLst>
                                </p:cTn>
                              </p:par>
                              <p:par>
                                <p:cTn id="70" presetID="53" presetClass="entr" presetSubtype="16" fill="hold" nodeType="withEffect">
                                  <p:stCondLst>
                                    <p:cond delay="2000"/>
                                  </p:stCondLst>
                                  <p:childTnLst>
                                    <p:set>
                                      <p:cBhvr>
                                        <p:cTn id="71" dur="1" fill="hold">
                                          <p:stCondLst>
                                            <p:cond delay="0"/>
                                          </p:stCondLst>
                                        </p:cTn>
                                        <p:tgtEl>
                                          <p:spTgt spid="40"/>
                                        </p:tgtEl>
                                        <p:attrNameLst>
                                          <p:attrName>style.visibility</p:attrName>
                                        </p:attrNameLst>
                                      </p:cBhvr>
                                      <p:to>
                                        <p:strVal val="visible"/>
                                      </p:to>
                                    </p:set>
                                    <p:anim calcmode="lin" valueType="num">
                                      <p:cBhvr>
                                        <p:cTn id="72" dur="500" fill="hold"/>
                                        <p:tgtEl>
                                          <p:spTgt spid="40"/>
                                        </p:tgtEl>
                                        <p:attrNameLst>
                                          <p:attrName>ppt_w</p:attrName>
                                        </p:attrNameLst>
                                      </p:cBhvr>
                                      <p:tavLst>
                                        <p:tav tm="0">
                                          <p:val>
                                            <p:fltVal val="0"/>
                                          </p:val>
                                        </p:tav>
                                        <p:tav tm="100000">
                                          <p:val>
                                            <p:strVal val="#ppt_w"/>
                                          </p:val>
                                        </p:tav>
                                      </p:tavLst>
                                    </p:anim>
                                    <p:anim calcmode="lin" valueType="num">
                                      <p:cBhvr>
                                        <p:cTn id="73" dur="500" fill="hold"/>
                                        <p:tgtEl>
                                          <p:spTgt spid="40"/>
                                        </p:tgtEl>
                                        <p:attrNameLst>
                                          <p:attrName>ppt_h</p:attrName>
                                        </p:attrNameLst>
                                      </p:cBhvr>
                                      <p:tavLst>
                                        <p:tav tm="0">
                                          <p:val>
                                            <p:fltVal val="0"/>
                                          </p:val>
                                        </p:tav>
                                        <p:tav tm="100000">
                                          <p:val>
                                            <p:strVal val="#ppt_h"/>
                                          </p:val>
                                        </p:tav>
                                      </p:tavLst>
                                    </p:anim>
                                    <p:animEffect transition="in" filter="fade">
                                      <p:cBhvr>
                                        <p:cTn id="74" dur="500"/>
                                        <p:tgtEl>
                                          <p:spTgt spid="40"/>
                                        </p:tgtEl>
                                      </p:cBhvr>
                                    </p:animEffect>
                                  </p:childTnLst>
                                </p:cTn>
                              </p:par>
                              <p:par>
                                <p:cTn id="75" presetID="22" presetClass="entr" presetSubtype="1" fill="hold" nodeType="withEffect">
                                  <p:stCondLst>
                                    <p:cond delay="2500"/>
                                  </p:stCondLst>
                                  <p:childTnLst>
                                    <p:set>
                                      <p:cBhvr>
                                        <p:cTn id="76" dur="1" fill="hold">
                                          <p:stCondLst>
                                            <p:cond delay="0"/>
                                          </p:stCondLst>
                                        </p:cTn>
                                        <p:tgtEl>
                                          <p:spTgt spid="18"/>
                                        </p:tgtEl>
                                        <p:attrNameLst>
                                          <p:attrName>style.visibility</p:attrName>
                                        </p:attrNameLst>
                                      </p:cBhvr>
                                      <p:to>
                                        <p:strVal val="visible"/>
                                      </p:to>
                                    </p:set>
                                    <p:animEffect transition="in" filter="wipe(up)">
                                      <p:cBhvr>
                                        <p:cTn id="77" dur="500"/>
                                        <p:tgtEl>
                                          <p:spTgt spid="18"/>
                                        </p:tgtEl>
                                      </p:cBhvr>
                                    </p:animEffect>
                                  </p:childTnLst>
                                </p:cTn>
                              </p:par>
                              <p:par>
                                <p:cTn id="78" presetID="22" presetClass="entr" presetSubtype="1" fill="hold" nodeType="withEffect">
                                  <p:stCondLst>
                                    <p:cond delay="2500"/>
                                  </p:stCondLst>
                                  <p:childTnLst>
                                    <p:set>
                                      <p:cBhvr>
                                        <p:cTn id="79" dur="1" fill="hold">
                                          <p:stCondLst>
                                            <p:cond delay="0"/>
                                          </p:stCondLst>
                                        </p:cTn>
                                        <p:tgtEl>
                                          <p:spTgt spid="19"/>
                                        </p:tgtEl>
                                        <p:attrNameLst>
                                          <p:attrName>style.visibility</p:attrName>
                                        </p:attrNameLst>
                                      </p:cBhvr>
                                      <p:to>
                                        <p:strVal val="visible"/>
                                      </p:to>
                                    </p:set>
                                    <p:animEffect transition="in" filter="wipe(up)">
                                      <p:cBhvr>
                                        <p:cTn id="80" dur="500"/>
                                        <p:tgtEl>
                                          <p:spTgt spid="19"/>
                                        </p:tgtEl>
                                      </p:cBhvr>
                                    </p:animEffect>
                                  </p:childTnLst>
                                </p:cTn>
                              </p:par>
                              <p:par>
                                <p:cTn id="81" presetID="22" presetClass="entr" presetSubtype="1" fill="hold" nodeType="withEffect">
                                  <p:stCondLst>
                                    <p:cond delay="2500"/>
                                  </p:stCondLst>
                                  <p:childTnLst>
                                    <p:set>
                                      <p:cBhvr>
                                        <p:cTn id="82" dur="1" fill="hold">
                                          <p:stCondLst>
                                            <p:cond delay="0"/>
                                          </p:stCondLst>
                                        </p:cTn>
                                        <p:tgtEl>
                                          <p:spTgt spid="20"/>
                                        </p:tgtEl>
                                        <p:attrNameLst>
                                          <p:attrName>style.visibility</p:attrName>
                                        </p:attrNameLst>
                                      </p:cBhvr>
                                      <p:to>
                                        <p:strVal val="visible"/>
                                      </p:to>
                                    </p:set>
                                    <p:animEffect transition="in" filter="wipe(up)">
                                      <p:cBhvr>
                                        <p:cTn id="83" dur="500"/>
                                        <p:tgtEl>
                                          <p:spTgt spid="20"/>
                                        </p:tgtEl>
                                      </p:cBhvr>
                                    </p:animEffect>
                                  </p:childTnLst>
                                </p:cTn>
                              </p:par>
                              <p:par>
                                <p:cTn id="84" presetID="22" presetClass="entr" presetSubtype="1" fill="hold" nodeType="withEffect">
                                  <p:stCondLst>
                                    <p:cond delay="2500"/>
                                  </p:stCondLst>
                                  <p:childTnLst>
                                    <p:set>
                                      <p:cBhvr>
                                        <p:cTn id="85" dur="1" fill="hold">
                                          <p:stCondLst>
                                            <p:cond delay="0"/>
                                          </p:stCondLst>
                                        </p:cTn>
                                        <p:tgtEl>
                                          <p:spTgt spid="21"/>
                                        </p:tgtEl>
                                        <p:attrNameLst>
                                          <p:attrName>style.visibility</p:attrName>
                                        </p:attrNameLst>
                                      </p:cBhvr>
                                      <p:to>
                                        <p:strVal val="visible"/>
                                      </p:to>
                                    </p:set>
                                    <p:animEffect transition="in" filter="wipe(up)">
                                      <p:cBhvr>
                                        <p:cTn id="86" dur="500"/>
                                        <p:tgtEl>
                                          <p:spTgt spid="21"/>
                                        </p:tgtEl>
                                      </p:cBhvr>
                                    </p:animEffect>
                                  </p:childTnLst>
                                </p:cTn>
                              </p:par>
                              <p:par>
                                <p:cTn id="87" presetID="10" presetClass="entr" presetSubtype="0" fill="hold" grpId="0" nodeType="withEffect">
                                  <p:stCondLst>
                                    <p:cond delay="300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childTnLst>
                                </p:cTn>
                              </p:par>
                              <p:par>
                                <p:cTn id="90" presetID="10" presetClass="entr" presetSubtype="0" fill="hold" grpId="0" nodeType="withEffect">
                                  <p:stCondLst>
                                    <p:cond delay="3000"/>
                                  </p:stCondLst>
                                  <p:childTnLst>
                                    <p:set>
                                      <p:cBhvr>
                                        <p:cTn id="91" dur="1" fill="hold">
                                          <p:stCondLst>
                                            <p:cond delay="0"/>
                                          </p:stCondLst>
                                        </p:cTn>
                                        <p:tgtEl>
                                          <p:spTgt spid="44"/>
                                        </p:tgtEl>
                                        <p:attrNameLst>
                                          <p:attrName>style.visibility</p:attrName>
                                        </p:attrNameLst>
                                      </p:cBhvr>
                                      <p:to>
                                        <p:strVal val="visible"/>
                                      </p:to>
                                    </p:set>
                                    <p:animEffect transition="in" filter="fade">
                                      <p:cBhvr>
                                        <p:cTn id="92" dur="1000"/>
                                        <p:tgtEl>
                                          <p:spTgt spid="44"/>
                                        </p:tgtEl>
                                      </p:cBhvr>
                                    </p:animEffect>
                                  </p:childTnLst>
                                </p:cTn>
                              </p:par>
                              <p:par>
                                <p:cTn id="93" presetID="10" presetClass="entr" presetSubtype="0" fill="hold" grpId="0" nodeType="withEffect">
                                  <p:stCondLst>
                                    <p:cond delay="3000"/>
                                  </p:stCondLst>
                                  <p:childTnLst>
                                    <p:set>
                                      <p:cBhvr>
                                        <p:cTn id="94" dur="1" fill="hold">
                                          <p:stCondLst>
                                            <p:cond delay="0"/>
                                          </p:stCondLst>
                                        </p:cTn>
                                        <p:tgtEl>
                                          <p:spTgt spid="45"/>
                                        </p:tgtEl>
                                        <p:attrNameLst>
                                          <p:attrName>style.visibility</p:attrName>
                                        </p:attrNameLst>
                                      </p:cBhvr>
                                      <p:to>
                                        <p:strVal val="visible"/>
                                      </p:to>
                                    </p:set>
                                    <p:animEffect transition="in" filter="fade">
                                      <p:cBhvr>
                                        <p:cTn id="95" dur="1000"/>
                                        <p:tgtEl>
                                          <p:spTgt spid="45"/>
                                        </p:tgtEl>
                                      </p:cBhvr>
                                    </p:animEffect>
                                  </p:childTnLst>
                                </p:cTn>
                              </p:par>
                              <p:par>
                                <p:cTn id="96" presetID="10" presetClass="entr" presetSubtype="0" fill="hold" grpId="0" nodeType="withEffect">
                                  <p:stCondLst>
                                    <p:cond delay="3000"/>
                                  </p:stCondLst>
                                  <p:childTnLst>
                                    <p:set>
                                      <p:cBhvr>
                                        <p:cTn id="97" dur="1" fill="hold">
                                          <p:stCondLst>
                                            <p:cond delay="0"/>
                                          </p:stCondLst>
                                        </p:cTn>
                                        <p:tgtEl>
                                          <p:spTgt spid="46"/>
                                        </p:tgtEl>
                                        <p:attrNameLst>
                                          <p:attrName>style.visibility</p:attrName>
                                        </p:attrNameLst>
                                      </p:cBhvr>
                                      <p:to>
                                        <p:strVal val="visible"/>
                                      </p:to>
                                    </p:set>
                                    <p:animEffect transition="in" filter="fade">
                                      <p:cBhvr>
                                        <p:cTn id="98" dur="1000"/>
                                        <p:tgtEl>
                                          <p:spTgt spid="46"/>
                                        </p:tgtEl>
                                      </p:cBhvr>
                                    </p:animEffect>
                                  </p:childTnLst>
                                </p:cTn>
                              </p:par>
                              <p:par>
                                <p:cTn id="99" presetID="10" presetClass="entr" presetSubtype="0" fill="hold" grpId="0" nodeType="withEffect">
                                  <p:stCondLst>
                                    <p:cond delay="3000"/>
                                  </p:stCondLst>
                                  <p:childTnLst>
                                    <p:set>
                                      <p:cBhvr>
                                        <p:cTn id="100" dur="1" fill="hold">
                                          <p:stCondLst>
                                            <p:cond delay="0"/>
                                          </p:stCondLst>
                                        </p:cTn>
                                        <p:tgtEl>
                                          <p:spTgt spid="47"/>
                                        </p:tgtEl>
                                        <p:attrNameLst>
                                          <p:attrName>style.visibility</p:attrName>
                                        </p:attrNameLst>
                                      </p:cBhvr>
                                      <p:to>
                                        <p:strVal val="visible"/>
                                      </p:to>
                                    </p:set>
                                    <p:animEffect transition="in" filter="fade">
                                      <p:cBhvr>
                                        <p:cTn id="101" dur="1000"/>
                                        <p:tgtEl>
                                          <p:spTgt spid="47"/>
                                        </p:tgtEl>
                                      </p:cBhvr>
                                    </p:animEffect>
                                  </p:childTnLst>
                                </p:cTn>
                              </p:par>
                              <p:par>
                                <p:cTn id="102" presetID="10" presetClass="entr" presetSubtype="0" fill="hold" grpId="0" nodeType="withEffect">
                                  <p:stCondLst>
                                    <p:cond delay="3000"/>
                                  </p:stCondLst>
                                  <p:childTnLst>
                                    <p:set>
                                      <p:cBhvr>
                                        <p:cTn id="103" dur="1" fill="hold">
                                          <p:stCondLst>
                                            <p:cond delay="0"/>
                                          </p:stCondLst>
                                        </p:cTn>
                                        <p:tgtEl>
                                          <p:spTgt spid="48"/>
                                        </p:tgtEl>
                                        <p:attrNameLst>
                                          <p:attrName>style.visibility</p:attrName>
                                        </p:attrNameLst>
                                      </p:cBhvr>
                                      <p:to>
                                        <p:strVal val="visible"/>
                                      </p:to>
                                    </p:set>
                                    <p:animEffect transition="in" filter="fade">
                                      <p:cBhvr>
                                        <p:cTn id="104" dur="1000"/>
                                        <p:tgtEl>
                                          <p:spTgt spid="48"/>
                                        </p:tgtEl>
                                      </p:cBhvr>
                                    </p:animEffect>
                                  </p:childTnLst>
                                </p:cTn>
                              </p:par>
                              <p:par>
                                <p:cTn id="105" presetID="10" presetClass="entr" presetSubtype="0" fill="hold" grpId="0" nodeType="withEffect">
                                  <p:stCondLst>
                                    <p:cond delay="300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46" grpId="0"/>
      <p:bldP spid="47" grpId="0"/>
      <p:bldP spid="48" grpId="0"/>
      <p:bldP spid="49" grpId="0"/>
    </p:bldLst>
  </p:timing>
</p:sldLayout>
</file>

<file path=ppt/slideLayouts/slideLayout456.xml><?xml version="1.0" encoding="utf-8"?>
<p:sldLayout xmlns:a="http://schemas.openxmlformats.org/drawingml/2006/main" xmlns:r="http://schemas.openxmlformats.org/officeDocument/2006/relationships" xmlns:p="http://schemas.openxmlformats.org/presentationml/2006/main" userDrawn="1">
  <p:cSld name="1_40">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3977640" y="0"/>
            <a:ext cx="5166360" cy="6858000"/>
          </a:xfrm>
          <a:prstGeom prst="rect">
            <a:avLst/>
          </a:prstGeom>
        </p:spPr>
        <p:txBody>
          <a:bodyPr lIns="91422" tIns="45711" rIns="91422" bIns="45711" anchor="ctr">
            <a:normAutofit/>
          </a:bodyPr>
          <a:lstStyle>
            <a:lvl1pPr marL="0" indent="0" algn="ctr">
              <a:buNone/>
              <a:defRPr sz="1000" baseline="0">
                <a:solidFill>
                  <a:schemeClr val="bg1">
                    <a:lumMod val="65000"/>
                  </a:schemeClr>
                </a:solidFill>
                <a:latin typeface="+mn-lt"/>
                <a:cs typeface="Arial"/>
              </a:defRPr>
            </a:lvl1pPr>
          </a:lstStyle>
          <a:p>
            <a:r>
              <a:rPr lang="en-US" dirty="0" smtClean="0"/>
              <a:t>Insert image</a:t>
            </a:r>
            <a:endParaRPr lang="en-US" dirty="0"/>
          </a:p>
        </p:txBody>
      </p:sp>
    </p:spTree>
    <p:extLst>
      <p:ext uri="{BB962C8B-B14F-4D97-AF65-F5344CB8AC3E}">
        <p14:creationId xmlns:p14="http://schemas.microsoft.com/office/powerpoint/2010/main" val="815471473"/>
      </p:ext>
    </p:extLst>
  </p:cSld>
  <p:clrMapOvr>
    <a:masterClrMapping/>
  </p:clrMapOvr>
  <p:timing>
    <p:tnLst>
      <p:par>
        <p:cTn id="1" dur="indefinite" restart="never" nodeType="tmRoot"/>
      </p:par>
    </p:tnLst>
  </p:timing>
</p:sldLayout>
</file>

<file path=ppt/slideLayouts/slideLayout4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877B1AD-D523-4C0D-8362-A7CFF4E86502}" type="datetimeFigureOut">
              <a:rPr lang="en-US" smtClean="0">
                <a:solidFill>
                  <a:srgbClr val="000000">
                    <a:tint val="75000"/>
                  </a:srgbClr>
                </a:solidFill>
              </a:rPr>
              <a:pPr/>
              <a:t>4/12/2020</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F8B9E821-CB41-4557-879C-24BFC1EF65F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871080404"/>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77B1AD-D523-4C0D-8362-A7CFF4E86502}" type="datetimeFigureOut">
              <a:rPr lang="en-US" smtClean="0">
                <a:solidFill>
                  <a:srgbClr val="000000">
                    <a:tint val="75000"/>
                  </a:srgbClr>
                </a:solidFill>
              </a:rPr>
              <a:pPr/>
              <a:t>4/12/2020</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F8B9E821-CB41-4557-879C-24BFC1EF65F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960970396"/>
      </p:ext>
    </p:extLst>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77B1AD-D523-4C0D-8362-A7CFF4E86502}" type="datetimeFigureOut">
              <a:rPr lang="en-US" smtClean="0">
                <a:solidFill>
                  <a:srgbClr val="000000">
                    <a:tint val="75000"/>
                  </a:srgbClr>
                </a:solidFill>
              </a:rPr>
              <a:pPr/>
              <a:t>4/12/2020</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F8B9E821-CB41-4557-879C-24BFC1EF65F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1818251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3169735702"/>
      </p:ext>
    </p:extLst>
  </p:cSld>
  <p:clrMapOvr>
    <a:masterClrMapping/>
  </p:clrMapOvr>
  <p:timing>
    <p:tnLst>
      <p:par>
        <p:cTn id="1" dur="indefinite" restart="never" nodeType="tmRoot"/>
      </p:par>
    </p:tnLst>
  </p:timing>
  <p:hf hdr="0" ftr="0" dt="0"/>
</p:sldLayout>
</file>

<file path=ppt/slideLayouts/slideLayout4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877B1AD-D523-4C0D-8362-A7CFF4E86502}" type="datetimeFigureOut">
              <a:rPr lang="en-US" smtClean="0">
                <a:solidFill>
                  <a:srgbClr val="000000">
                    <a:tint val="75000"/>
                  </a:srgbClr>
                </a:solidFill>
              </a:rPr>
              <a:pPr/>
              <a:t>4/12/2020</a:t>
            </a:fld>
            <a:endParaRPr lang="en-US" dirty="0">
              <a:solidFill>
                <a:srgbClr val="000000">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F8B9E821-CB41-4557-879C-24BFC1EF65F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471143892"/>
      </p:ext>
    </p:extLst>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877B1AD-D523-4C0D-8362-A7CFF4E86502}" type="datetimeFigureOut">
              <a:rPr lang="en-US" smtClean="0">
                <a:solidFill>
                  <a:srgbClr val="000000">
                    <a:tint val="75000"/>
                  </a:srgbClr>
                </a:solidFill>
              </a:rPr>
              <a:pPr/>
              <a:t>4/12/2020</a:t>
            </a:fld>
            <a:endParaRPr lang="en-US" dirty="0">
              <a:solidFill>
                <a:srgbClr val="000000">
                  <a:tint val="75000"/>
                </a:srgbClr>
              </a:solidFill>
            </a:endParaRPr>
          </a:p>
        </p:txBody>
      </p:sp>
      <p:sp>
        <p:nvSpPr>
          <p:cNvPr id="8" name="Footer Placeholder 7"/>
          <p:cNvSpPr>
            <a:spLocks noGrp="1"/>
          </p:cNvSpPr>
          <p:nvPr>
            <p:ph type="ftr" sz="quarter" idx="11"/>
          </p:nvPr>
        </p:nvSpPr>
        <p:spPr/>
        <p:txBody>
          <a:bodyPr/>
          <a:lstStyle/>
          <a:p>
            <a:endParaRPr lang="en-US" dirty="0">
              <a:solidFill>
                <a:srgbClr val="000000">
                  <a:tint val="75000"/>
                </a:srgbClr>
              </a:solidFill>
            </a:endParaRPr>
          </a:p>
        </p:txBody>
      </p:sp>
      <p:sp>
        <p:nvSpPr>
          <p:cNvPr id="9" name="Slide Number Placeholder 8"/>
          <p:cNvSpPr>
            <a:spLocks noGrp="1"/>
          </p:cNvSpPr>
          <p:nvPr>
            <p:ph type="sldNum" sz="quarter" idx="12"/>
          </p:nvPr>
        </p:nvSpPr>
        <p:spPr/>
        <p:txBody>
          <a:bodyPr/>
          <a:lstStyle/>
          <a:p>
            <a:fld id="{F8B9E821-CB41-4557-879C-24BFC1EF65F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044671769"/>
      </p:ext>
    </p:extLst>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877B1AD-D523-4C0D-8362-A7CFF4E86502}" type="datetimeFigureOut">
              <a:rPr lang="en-US" smtClean="0">
                <a:solidFill>
                  <a:srgbClr val="000000">
                    <a:tint val="75000"/>
                  </a:srgbClr>
                </a:solidFill>
              </a:rPr>
              <a:pPr/>
              <a:t>4/12/2020</a:t>
            </a:fld>
            <a:endParaRPr lang="en-US" dirty="0">
              <a:solidFill>
                <a:srgbClr val="000000">
                  <a:tint val="75000"/>
                </a:srgbClr>
              </a:solidFill>
            </a:endParaRPr>
          </a:p>
        </p:txBody>
      </p:sp>
      <p:sp>
        <p:nvSpPr>
          <p:cNvPr id="4" name="Footer Placeholder 3"/>
          <p:cNvSpPr>
            <a:spLocks noGrp="1"/>
          </p:cNvSpPr>
          <p:nvPr>
            <p:ph type="ftr" sz="quarter" idx="11"/>
          </p:nvPr>
        </p:nvSpPr>
        <p:spPr/>
        <p:txBody>
          <a:bodyPr/>
          <a:lstStyle/>
          <a:p>
            <a:endParaRPr lang="en-US" dirty="0">
              <a:solidFill>
                <a:srgbClr val="000000">
                  <a:tint val="75000"/>
                </a:srgbClr>
              </a:solidFill>
            </a:endParaRPr>
          </a:p>
        </p:txBody>
      </p:sp>
      <p:sp>
        <p:nvSpPr>
          <p:cNvPr id="5" name="Slide Number Placeholder 4"/>
          <p:cNvSpPr>
            <a:spLocks noGrp="1"/>
          </p:cNvSpPr>
          <p:nvPr>
            <p:ph type="sldNum" sz="quarter" idx="12"/>
          </p:nvPr>
        </p:nvSpPr>
        <p:spPr/>
        <p:txBody>
          <a:bodyPr/>
          <a:lstStyle/>
          <a:p>
            <a:fld id="{F8B9E821-CB41-4557-879C-24BFC1EF65F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462599589"/>
      </p:ext>
    </p:extLst>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77B1AD-D523-4C0D-8362-A7CFF4E86502}" type="datetimeFigureOut">
              <a:rPr lang="en-US" smtClean="0">
                <a:solidFill>
                  <a:srgbClr val="000000">
                    <a:tint val="75000"/>
                  </a:srgbClr>
                </a:solidFill>
              </a:rPr>
              <a:pPr/>
              <a:t>4/12/2020</a:t>
            </a:fld>
            <a:endParaRPr lang="en-US" dirty="0">
              <a:solidFill>
                <a:srgbClr val="000000">
                  <a:tint val="75000"/>
                </a:srgbClr>
              </a:solidFill>
            </a:endParaRPr>
          </a:p>
        </p:txBody>
      </p:sp>
      <p:sp>
        <p:nvSpPr>
          <p:cNvPr id="3" name="Footer Placeholder 2"/>
          <p:cNvSpPr>
            <a:spLocks noGrp="1"/>
          </p:cNvSpPr>
          <p:nvPr>
            <p:ph type="ftr" sz="quarter" idx="11"/>
          </p:nvPr>
        </p:nvSpPr>
        <p:spPr/>
        <p:txBody>
          <a:bodyPr/>
          <a:lstStyle/>
          <a:p>
            <a:endParaRPr lang="en-US" dirty="0">
              <a:solidFill>
                <a:srgbClr val="000000">
                  <a:tint val="75000"/>
                </a:srgbClr>
              </a:solidFill>
            </a:endParaRPr>
          </a:p>
        </p:txBody>
      </p:sp>
      <p:sp>
        <p:nvSpPr>
          <p:cNvPr id="4" name="Slide Number Placeholder 3"/>
          <p:cNvSpPr>
            <a:spLocks noGrp="1"/>
          </p:cNvSpPr>
          <p:nvPr>
            <p:ph type="sldNum" sz="quarter" idx="12"/>
          </p:nvPr>
        </p:nvSpPr>
        <p:spPr/>
        <p:txBody>
          <a:bodyPr/>
          <a:lstStyle/>
          <a:p>
            <a:fld id="{F8B9E821-CB41-4557-879C-24BFC1EF65F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984555033"/>
      </p:ext>
    </p:extLst>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77B1AD-D523-4C0D-8362-A7CFF4E86502}" type="datetimeFigureOut">
              <a:rPr lang="en-US" smtClean="0">
                <a:solidFill>
                  <a:srgbClr val="000000">
                    <a:tint val="75000"/>
                  </a:srgbClr>
                </a:solidFill>
              </a:rPr>
              <a:pPr/>
              <a:t>4/12/2020</a:t>
            </a:fld>
            <a:endParaRPr lang="en-US" dirty="0">
              <a:solidFill>
                <a:srgbClr val="000000">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F8B9E821-CB41-4557-879C-24BFC1EF65F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578685853"/>
      </p:ext>
    </p:extLst>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77B1AD-D523-4C0D-8362-A7CFF4E86502}" type="datetimeFigureOut">
              <a:rPr lang="en-US" smtClean="0">
                <a:solidFill>
                  <a:srgbClr val="000000">
                    <a:tint val="75000"/>
                  </a:srgbClr>
                </a:solidFill>
              </a:rPr>
              <a:pPr/>
              <a:t>4/12/2020</a:t>
            </a:fld>
            <a:endParaRPr lang="en-US" dirty="0">
              <a:solidFill>
                <a:srgbClr val="000000">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F8B9E821-CB41-4557-879C-24BFC1EF65F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299083226"/>
      </p:ext>
    </p:extLst>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77B1AD-D523-4C0D-8362-A7CFF4E86502}" type="datetimeFigureOut">
              <a:rPr lang="en-US" smtClean="0">
                <a:solidFill>
                  <a:srgbClr val="000000">
                    <a:tint val="75000"/>
                  </a:srgbClr>
                </a:solidFill>
              </a:rPr>
              <a:pPr/>
              <a:t>4/12/2020</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F8B9E821-CB41-4557-879C-24BFC1EF65F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657653208"/>
      </p:ext>
    </p:extLst>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77B1AD-D523-4C0D-8362-A7CFF4E86502}" type="datetimeFigureOut">
              <a:rPr lang="en-US" smtClean="0">
                <a:solidFill>
                  <a:srgbClr val="000000">
                    <a:tint val="75000"/>
                  </a:srgbClr>
                </a:solidFill>
              </a:rPr>
              <a:pPr/>
              <a:t>4/12/2020</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F8B9E821-CB41-4557-879C-24BFC1EF65F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739684177"/>
      </p:ext>
    </p:extLst>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8990149"/>
      </p:ext>
    </p:extLst>
  </p:cSld>
  <p:clrMapOvr>
    <a:masterClrMapping/>
  </p:clrMapOvr>
  <p:timing>
    <p:tnLst>
      <p:par>
        <p:cTn id="1" dur="indefinite" restart="never" nodeType="tmRoot"/>
      </p:par>
    </p:tnLst>
  </p:timing>
</p:sldLayout>
</file>

<file path=ppt/slideLayouts/slideLayout469.xml><?xml version="1.0" encoding="utf-8"?>
<p:sldLayout xmlns:a="http://schemas.openxmlformats.org/drawingml/2006/main" xmlns:r="http://schemas.openxmlformats.org/officeDocument/2006/relationships" xmlns:p="http://schemas.openxmlformats.org/presentationml/2006/main" userDrawn="1">
  <p:cSld name="Sample clean page">
    <p:spTree>
      <p:nvGrpSpPr>
        <p:cNvPr id="1" name=""/>
        <p:cNvGrpSpPr/>
        <p:nvPr/>
      </p:nvGrpSpPr>
      <p:grpSpPr>
        <a:xfrm>
          <a:off x="0" y="0"/>
          <a:ext cx="0" cy="0"/>
          <a:chOff x="0" y="0"/>
          <a:chExt cx="0" cy="0"/>
        </a:xfrm>
      </p:grpSpPr>
      <p:sp>
        <p:nvSpPr>
          <p:cNvPr id="17" name="Title 8"/>
          <p:cNvSpPr>
            <a:spLocks noGrp="1"/>
          </p:cNvSpPr>
          <p:nvPr>
            <p:ph type="title"/>
          </p:nvPr>
        </p:nvSpPr>
        <p:spPr>
          <a:xfrm>
            <a:off x="273050" y="683683"/>
            <a:ext cx="48006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48" name="Text Placeholder 27"/>
          <p:cNvSpPr>
            <a:spLocks noGrp="1"/>
          </p:cNvSpPr>
          <p:nvPr>
            <p:ph type="body" sz="quarter" idx="25" hasCustomPrompt="1"/>
          </p:nvPr>
        </p:nvSpPr>
        <p:spPr>
          <a:xfrm>
            <a:off x="273050" y="1253459"/>
            <a:ext cx="48006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1050400500"/>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1041484610"/>
      </p:ext>
    </p:extLst>
  </p:cSld>
  <p:clrMapOvr>
    <a:masterClrMapping/>
  </p:clrMapOvr>
  <p:timing>
    <p:tnLst>
      <p:par>
        <p:cTn id="1" dur="indefinite" restart="never" nodeType="tmRoot"/>
      </p:par>
    </p:tnLst>
  </p:timing>
  <p:hf hdr="0" ftr="0" dt="0"/>
</p:sldLayout>
</file>

<file path=ppt/slideLayouts/slideLayout470.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6" name="Picture Placeholder 7"/>
          <p:cNvSpPr>
            <a:spLocks noGrp="1"/>
          </p:cNvSpPr>
          <p:nvPr>
            <p:ph type="pic" sz="quarter" idx="10"/>
          </p:nvPr>
        </p:nvSpPr>
        <p:spPr>
          <a:xfrm>
            <a:off x="0" y="1"/>
            <a:ext cx="9144000" cy="4783138"/>
          </a:xfrm>
        </p:spPr>
        <p:txBody>
          <a:bodyPr anchor="ctr">
            <a:normAutofit/>
          </a:bodyPr>
          <a:lstStyle>
            <a:lvl1pPr algn="ctr">
              <a:defRPr sz="1050"/>
            </a:lvl1pPr>
          </a:lstStyle>
          <a:p>
            <a:endParaRPr lang="en-US"/>
          </a:p>
        </p:txBody>
      </p:sp>
    </p:spTree>
    <p:extLst>
      <p:ext uri="{BB962C8B-B14F-4D97-AF65-F5344CB8AC3E}">
        <p14:creationId xmlns:p14="http://schemas.microsoft.com/office/powerpoint/2010/main" val="452115585"/>
      </p:ext>
    </p:extLst>
  </p:cSld>
  <p:clrMapOvr>
    <a:masterClrMapping/>
  </p:clrMapOvr>
  <p:timing>
    <p:tnLst>
      <p:par>
        <p:cTn id="1" dur="indefinite" restart="never" nodeType="tmRoot"/>
      </p:par>
    </p:tnLst>
  </p:timing>
</p:sldLayout>
</file>

<file path=ppt/slideLayouts/slideLayout471.xml><?xml version="1.0" encoding="utf-8"?>
<p:sldLayout xmlns:a="http://schemas.openxmlformats.org/drawingml/2006/main" xmlns:r="http://schemas.openxmlformats.org/officeDocument/2006/relationships" xmlns:p="http://schemas.openxmlformats.org/presentationml/2006/main" userDrawn="1">
  <p:cSld name="About Us">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3276600" y="0"/>
            <a:ext cx="5867400" cy="6858000"/>
          </a:xfrm>
          <a:prstGeom prst="rect">
            <a:avLst/>
          </a:prstGeom>
        </p:spPr>
        <p:txBody>
          <a:bodyPr lIns="91422" tIns="45711" rIns="91422" bIns="45711" anchor="ctr"/>
          <a:lstStyle>
            <a:lvl1pPr marL="0" indent="0" algn="ctr">
              <a:buNone/>
              <a:defRPr sz="1000"/>
            </a:lvl1pPr>
          </a:lstStyle>
          <a:p>
            <a:r>
              <a:rPr lang="en-US" dirty="0" smtClean="0"/>
              <a:t>Insert Image</a:t>
            </a:r>
            <a:endParaRPr lang="en-US" dirty="0"/>
          </a:p>
        </p:txBody>
      </p:sp>
      <p:sp>
        <p:nvSpPr>
          <p:cNvPr id="3" name="Rectangle 2"/>
          <p:cNvSpPr/>
          <p:nvPr userDrawn="1"/>
        </p:nvSpPr>
        <p:spPr>
          <a:xfrm>
            <a:off x="0" y="0"/>
            <a:ext cx="3276600" cy="6858000"/>
          </a:xfrm>
          <a:prstGeom prst="rect">
            <a:avLst/>
          </a:prstGeom>
          <a:solidFill>
            <a:srgbClr val="1B283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rtl="0"/>
            <a:endParaRPr lang="en-US">
              <a:solidFill>
                <a:srgbClr val="FFFFFF"/>
              </a:solidFill>
            </a:endParaRPr>
          </a:p>
        </p:txBody>
      </p:sp>
      <p:sp>
        <p:nvSpPr>
          <p:cNvPr id="7" name="Title 8"/>
          <p:cNvSpPr>
            <a:spLocks noGrp="1"/>
          </p:cNvSpPr>
          <p:nvPr>
            <p:ph type="title"/>
          </p:nvPr>
        </p:nvSpPr>
        <p:spPr>
          <a:xfrm>
            <a:off x="273051" y="683683"/>
            <a:ext cx="2854198" cy="698500"/>
          </a:xfrm>
          <a:prstGeom prst="rect">
            <a:avLst/>
          </a:prstGeom>
        </p:spPr>
        <p:txBody>
          <a:bodyPr vert="horz"/>
          <a:lstStyle>
            <a:lvl1pPr algn="l">
              <a:defRPr sz="2400">
                <a:solidFill>
                  <a:schemeClr val="bg1"/>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8" name="Text Placeholder 27"/>
          <p:cNvSpPr>
            <a:spLocks noGrp="1"/>
          </p:cNvSpPr>
          <p:nvPr>
            <p:ph type="body" sz="quarter" idx="25" hasCustomPrompt="1"/>
          </p:nvPr>
        </p:nvSpPr>
        <p:spPr>
          <a:xfrm>
            <a:off x="273051" y="1253459"/>
            <a:ext cx="2854198" cy="381065"/>
          </a:xfrm>
          <a:prstGeom prst="rect">
            <a:avLst/>
          </a:prstGeom>
        </p:spPr>
        <p:txBody>
          <a:bodyPr vert="horz"/>
          <a:lstStyle>
            <a:lvl1pPr marL="0" indent="0" algn="l">
              <a:buNone/>
              <a:defRPr sz="900" baseline="0">
                <a:solidFill>
                  <a:schemeClr val="bg1"/>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3966667951"/>
      </p:ext>
    </p:extLst>
  </p:cSld>
  <p:clrMapOvr>
    <a:masterClrMapping/>
  </p:clrMapOvr>
  <p:timing>
    <p:tnLst>
      <p:par>
        <p:cTn id="1" dur="indefinite" restart="never" nodeType="tmRoot"/>
      </p:par>
    </p:tnLst>
  </p:timing>
</p:sldLayout>
</file>

<file path=ppt/slideLayouts/slideLayout47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6"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2419533431"/>
      </p:ext>
    </p:extLst>
  </p:cSld>
  <p:clrMapOvr>
    <a:masterClrMapping/>
  </p:clrMapOvr>
  <p:timing>
    <p:tnLst>
      <p:par>
        <p:cTn id="1" dur="indefinite" restart="never" nodeType="tmRoot"/>
      </p:par>
    </p:tnLst>
  </p:timing>
</p:sldLayout>
</file>

<file path=ppt/slideLayouts/slideLayout473.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2"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3"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
        <p:nvSpPr>
          <p:cNvPr id="4" name="Picture Placeholder 6"/>
          <p:cNvSpPr>
            <a:spLocks noGrp="1"/>
          </p:cNvSpPr>
          <p:nvPr>
            <p:ph type="pic" sz="quarter" idx="16" hasCustomPrompt="1"/>
          </p:nvPr>
        </p:nvSpPr>
        <p:spPr>
          <a:xfrm>
            <a:off x="4836695" y="1951958"/>
            <a:ext cx="4071211" cy="4455107"/>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Tree>
    <p:extLst>
      <p:ext uri="{BB962C8B-B14F-4D97-AF65-F5344CB8AC3E}">
        <p14:creationId xmlns:p14="http://schemas.microsoft.com/office/powerpoint/2010/main" val="2421272179"/>
      </p:ext>
    </p:extLst>
  </p:cSld>
  <p:clrMapOvr>
    <a:masterClrMapping/>
  </p:clrMapOvr>
  <p:timing>
    <p:tnLst>
      <p:par>
        <p:cTn id="1" dur="indefinite" restart="never" nodeType="tmRoot"/>
      </p:par>
    </p:tnLst>
  </p:timing>
</p:sldLayout>
</file>

<file path=ppt/slideLayouts/slideLayout474.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1660526"/>
            <a:ext cx="9144000" cy="3122613"/>
          </a:xfrm>
        </p:spPr>
        <p:txBody>
          <a:bodyPr anchor="ctr">
            <a:normAutofit/>
          </a:bodyPr>
          <a:lstStyle>
            <a:lvl1pPr algn="ctr">
              <a:defRPr sz="1050"/>
            </a:lvl1pPr>
          </a:lstStyle>
          <a:p>
            <a:endParaRPr lang="en-US"/>
          </a:p>
        </p:txBody>
      </p:sp>
      <p:sp>
        <p:nvSpPr>
          <p:cNvPr id="9"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10"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411968912"/>
      </p:ext>
    </p:extLst>
  </p:cSld>
  <p:clrMapOvr>
    <a:masterClrMapping/>
  </p:clrMapOvr>
  <p:timing>
    <p:tnLst>
      <p:par>
        <p:cTn id="1" dur="indefinite" restart="never" nodeType="tmRoot"/>
      </p:par>
    </p:tnLst>
  </p:timing>
</p:sldLayout>
</file>

<file path=ppt/slideLayouts/slideLayout47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54" name="Picture Placeholder 53"/>
          <p:cNvSpPr>
            <a:spLocks noGrp="1"/>
          </p:cNvSpPr>
          <p:nvPr>
            <p:ph type="pic" sz="quarter" idx="10"/>
          </p:nvPr>
        </p:nvSpPr>
        <p:spPr>
          <a:xfrm>
            <a:off x="273051" y="1950665"/>
            <a:ext cx="3886199" cy="1547812"/>
          </a:xfrm>
        </p:spPr>
        <p:txBody>
          <a:bodyPr>
            <a:normAutofit/>
          </a:bodyPr>
          <a:lstStyle>
            <a:lvl1pPr>
              <a:defRPr sz="1050"/>
            </a:lvl1pPr>
          </a:lstStyle>
          <a:p>
            <a:endParaRPr lang="en-US" dirty="0"/>
          </a:p>
        </p:txBody>
      </p:sp>
      <p:sp>
        <p:nvSpPr>
          <p:cNvPr id="55" name="Picture Placeholder 53"/>
          <p:cNvSpPr>
            <a:spLocks noGrp="1"/>
          </p:cNvSpPr>
          <p:nvPr>
            <p:ph type="pic" sz="quarter" idx="11"/>
          </p:nvPr>
        </p:nvSpPr>
        <p:spPr>
          <a:xfrm>
            <a:off x="4719204" y="1950665"/>
            <a:ext cx="4087093" cy="1547812"/>
          </a:xfrm>
        </p:spPr>
        <p:txBody>
          <a:bodyPr>
            <a:normAutofit/>
          </a:bodyPr>
          <a:lstStyle>
            <a:lvl1pPr>
              <a:defRPr sz="1050"/>
            </a:lvl1pPr>
          </a:lstStyle>
          <a:p>
            <a:endParaRPr lang="en-US"/>
          </a:p>
        </p:txBody>
      </p:sp>
      <p:sp>
        <p:nvSpPr>
          <p:cNvPr id="56"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57"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1011761710"/>
      </p:ext>
    </p:extLst>
  </p:cSld>
  <p:clrMapOvr>
    <a:masterClrMapping/>
  </p:clrMapOvr>
  <p:timing>
    <p:tnLst>
      <p:par>
        <p:cTn id="1" dur="indefinite" restart="never" nodeType="tmRoot"/>
      </p:par>
    </p:tnLst>
  </p:timing>
</p:sldLayout>
</file>

<file path=ppt/slideLayouts/slideLayout476.xml><?xml version="1.0" encoding="utf-8"?>
<p:sldLayout xmlns:a="http://schemas.openxmlformats.org/drawingml/2006/main" xmlns:r="http://schemas.openxmlformats.org/officeDocument/2006/relationships" xmlns:p="http://schemas.openxmlformats.org/presentationml/2006/main" userDrawn="1">
  <p:cSld name="Comment 02">
    <p:spTree>
      <p:nvGrpSpPr>
        <p:cNvPr id="1" name=""/>
        <p:cNvGrpSpPr/>
        <p:nvPr/>
      </p:nvGrpSpPr>
      <p:grpSpPr>
        <a:xfrm>
          <a:off x="0" y="0"/>
          <a:ext cx="0" cy="0"/>
          <a:chOff x="0" y="0"/>
          <a:chExt cx="0" cy="0"/>
        </a:xfrm>
      </p:grpSpPr>
      <p:sp>
        <p:nvSpPr>
          <p:cNvPr id="7" name="그림 개체 틀 8"/>
          <p:cNvSpPr>
            <a:spLocks noGrp="1"/>
          </p:cNvSpPr>
          <p:nvPr>
            <p:ph type="pic" sz="quarter" idx="10" hasCustomPrompt="1"/>
          </p:nvPr>
        </p:nvSpPr>
        <p:spPr>
          <a:xfrm>
            <a:off x="641350" y="5234844"/>
            <a:ext cx="516182" cy="688243"/>
          </a:xfrm>
          <a:prstGeom prst="ellipse">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800" dirty="0">
                <a:solidFill>
                  <a:srgbClr val="FFFFFF"/>
                </a:solidFill>
                <a:latin typeface="Arial" panose="020B0604020202020204" pitchFamily="34" charset="0"/>
              </a:defRPr>
            </a:lvl1pPr>
          </a:lstStyle>
          <a:p>
            <a:pPr marL="0" lvl="0" algn="ctr"/>
            <a:r>
              <a:rPr lang="en-US" altLang="ko-KR" dirty="0" smtClean="0"/>
              <a:t>Insert Image</a:t>
            </a:r>
            <a:endParaRPr lang="ko-KR" altLang="en-US" dirty="0"/>
          </a:p>
        </p:txBody>
      </p:sp>
      <p:sp>
        <p:nvSpPr>
          <p:cNvPr id="8" name="Rectangle 5"/>
          <p:cNvSpPr/>
          <p:nvPr userDrawn="1"/>
        </p:nvSpPr>
        <p:spPr>
          <a:xfrm>
            <a:off x="628650" y="1805843"/>
            <a:ext cx="2317750" cy="3327400"/>
          </a:xfrm>
          <a:custGeom>
            <a:avLst/>
            <a:gdLst>
              <a:gd name="connsiteX0" fmla="*/ 0 w 3464190"/>
              <a:gd name="connsiteY0" fmla="*/ 0 h 1003300"/>
              <a:gd name="connsiteX1" fmla="*/ 3464190 w 3464190"/>
              <a:gd name="connsiteY1" fmla="*/ 0 h 1003300"/>
              <a:gd name="connsiteX2" fmla="*/ 3464190 w 3464190"/>
              <a:gd name="connsiteY2" fmla="*/ 1003300 h 1003300"/>
              <a:gd name="connsiteX3" fmla="*/ 0 w 3464190"/>
              <a:gd name="connsiteY3" fmla="*/ 1003300 h 1003300"/>
              <a:gd name="connsiteX4" fmla="*/ 0 w 3464190"/>
              <a:gd name="connsiteY4" fmla="*/ 0 h 1003300"/>
              <a:gd name="connsiteX0" fmla="*/ 0 w 3464190"/>
              <a:gd name="connsiteY0" fmla="*/ 0 h 1003300"/>
              <a:gd name="connsiteX1" fmla="*/ 3464190 w 3464190"/>
              <a:gd name="connsiteY1" fmla="*/ 0 h 1003300"/>
              <a:gd name="connsiteX2" fmla="*/ 3464190 w 3464190"/>
              <a:gd name="connsiteY2" fmla="*/ 1003300 h 1003300"/>
              <a:gd name="connsiteX3" fmla="*/ 501650 w 3464190"/>
              <a:gd name="connsiteY3" fmla="*/ 996950 h 1003300"/>
              <a:gd name="connsiteX4" fmla="*/ 0 w 3464190"/>
              <a:gd name="connsiteY4" fmla="*/ 1003300 h 1003300"/>
              <a:gd name="connsiteX5" fmla="*/ 0 w 3464190"/>
              <a:gd name="connsiteY5" fmla="*/ 0 h 1003300"/>
              <a:gd name="connsiteX0" fmla="*/ 0 w 3464190"/>
              <a:gd name="connsiteY0" fmla="*/ 0 h 1003300"/>
              <a:gd name="connsiteX1" fmla="*/ 3464190 w 3464190"/>
              <a:gd name="connsiteY1" fmla="*/ 0 h 1003300"/>
              <a:gd name="connsiteX2" fmla="*/ 3464190 w 3464190"/>
              <a:gd name="connsiteY2" fmla="*/ 1003300 h 1003300"/>
              <a:gd name="connsiteX3" fmla="*/ 635000 w 3464190"/>
              <a:gd name="connsiteY3" fmla="*/ 996950 h 1003300"/>
              <a:gd name="connsiteX4" fmla="*/ 501650 w 3464190"/>
              <a:gd name="connsiteY4" fmla="*/ 996950 h 1003300"/>
              <a:gd name="connsiteX5" fmla="*/ 0 w 3464190"/>
              <a:gd name="connsiteY5" fmla="*/ 1003300 h 1003300"/>
              <a:gd name="connsiteX6" fmla="*/ 0 w 3464190"/>
              <a:gd name="connsiteY6" fmla="*/ 0 h 1003300"/>
              <a:gd name="connsiteX0" fmla="*/ 0 w 3464190"/>
              <a:gd name="connsiteY0" fmla="*/ 0 h 1003300"/>
              <a:gd name="connsiteX1" fmla="*/ 3464190 w 3464190"/>
              <a:gd name="connsiteY1" fmla="*/ 0 h 1003300"/>
              <a:gd name="connsiteX2" fmla="*/ 3464190 w 3464190"/>
              <a:gd name="connsiteY2" fmla="*/ 1003300 h 1003300"/>
              <a:gd name="connsiteX3" fmla="*/ 793750 w 3464190"/>
              <a:gd name="connsiteY3" fmla="*/ 990600 h 1003300"/>
              <a:gd name="connsiteX4" fmla="*/ 635000 w 3464190"/>
              <a:gd name="connsiteY4" fmla="*/ 996950 h 1003300"/>
              <a:gd name="connsiteX5" fmla="*/ 501650 w 3464190"/>
              <a:gd name="connsiteY5" fmla="*/ 996950 h 1003300"/>
              <a:gd name="connsiteX6" fmla="*/ 0 w 3464190"/>
              <a:gd name="connsiteY6" fmla="*/ 1003300 h 1003300"/>
              <a:gd name="connsiteX7" fmla="*/ 0 w 3464190"/>
              <a:gd name="connsiteY7" fmla="*/ 0 h 1003300"/>
              <a:gd name="connsiteX0" fmla="*/ 0 w 3464190"/>
              <a:gd name="connsiteY0" fmla="*/ 0 h 1187450"/>
              <a:gd name="connsiteX1" fmla="*/ 3464190 w 3464190"/>
              <a:gd name="connsiteY1" fmla="*/ 0 h 1187450"/>
              <a:gd name="connsiteX2" fmla="*/ 3464190 w 3464190"/>
              <a:gd name="connsiteY2" fmla="*/ 1003300 h 1187450"/>
              <a:gd name="connsiteX3" fmla="*/ 793750 w 3464190"/>
              <a:gd name="connsiteY3" fmla="*/ 990600 h 1187450"/>
              <a:gd name="connsiteX4" fmla="*/ 501650 w 3464190"/>
              <a:gd name="connsiteY4" fmla="*/ 1187450 h 1187450"/>
              <a:gd name="connsiteX5" fmla="*/ 501650 w 3464190"/>
              <a:gd name="connsiteY5" fmla="*/ 996950 h 1187450"/>
              <a:gd name="connsiteX6" fmla="*/ 0 w 3464190"/>
              <a:gd name="connsiteY6" fmla="*/ 1003300 h 1187450"/>
              <a:gd name="connsiteX7" fmla="*/ 0 w 3464190"/>
              <a:gd name="connsiteY7" fmla="*/ 0 h 1187450"/>
              <a:gd name="connsiteX0" fmla="*/ 0 w 3464190"/>
              <a:gd name="connsiteY0" fmla="*/ 0 h 1187450"/>
              <a:gd name="connsiteX1" fmla="*/ 3464190 w 3464190"/>
              <a:gd name="connsiteY1" fmla="*/ 0 h 1187450"/>
              <a:gd name="connsiteX2" fmla="*/ 3464190 w 3464190"/>
              <a:gd name="connsiteY2" fmla="*/ 1003300 h 1187450"/>
              <a:gd name="connsiteX3" fmla="*/ 671223 w 3464190"/>
              <a:gd name="connsiteY3" fmla="*/ 1099374 h 1187450"/>
              <a:gd name="connsiteX4" fmla="*/ 501650 w 3464190"/>
              <a:gd name="connsiteY4" fmla="*/ 1187450 h 1187450"/>
              <a:gd name="connsiteX5" fmla="*/ 501650 w 3464190"/>
              <a:gd name="connsiteY5" fmla="*/ 996950 h 1187450"/>
              <a:gd name="connsiteX6" fmla="*/ 0 w 3464190"/>
              <a:gd name="connsiteY6" fmla="*/ 1003300 h 1187450"/>
              <a:gd name="connsiteX7" fmla="*/ 0 w 3464190"/>
              <a:gd name="connsiteY7" fmla="*/ 0 h 1187450"/>
              <a:gd name="connsiteX0" fmla="*/ 0 w 3464190"/>
              <a:gd name="connsiteY0" fmla="*/ 0 h 1187450"/>
              <a:gd name="connsiteX1" fmla="*/ 3464190 w 3464190"/>
              <a:gd name="connsiteY1" fmla="*/ 0 h 1187450"/>
              <a:gd name="connsiteX2" fmla="*/ 3464190 w 3464190"/>
              <a:gd name="connsiteY2" fmla="*/ 1003300 h 1187450"/>
              <a:gd name="connsiteX3" fmla="*/ 671223 w 3464190"/>
              <a:gd name="connsiteY3" fmla="*/ 1099374 h 1187450"/>
              <a:gd name="connsiteX4" fmla="*/ 501650 w 3464190"/>
              <a:gd name="connsiteY4" fmla="*/ 1187450 h 1187450"/>
              <a:gd name="connsiteX5" fmla="*/ 501649 w 3464190"/>
              <a:gd name="connsiteY5" fmla="*/ 1096659 h 1187450"/>
              <a:gd name="connsiteX6" fmla="*/ 0 w 3464190"/>
              <a:gd name="connsiteY6" fmla="*/ 1003300 h 1187450"/>
              <a:gd name="connsiteX7" fmla="*/ 0 w 3464190"/>
              <a:gd name="connsiteY7" fmla="*/ 0 h 1187450"/>
              <a:gd name="connsiteX0" fmla="*/ 22278 w 3486468"/>
              <a:gd name="connsiteY0" fmla="*/ 0 h 1187450"/>
              <a:gd name="connsiteX1" fmla="*/ 3486468 w 3486468"/>
              <a:gd name="connsiteY1" fmla="*/ 0 h 1187450"/>
              <a:gd name="connsiteX2" fmla="*/ 3486468 w 3486468"/>
              <a:gd name="connsiteY2" fmla="*/ 1003300 h 1187450"/>
              <a:gd name="connsiteX3" fmla="*/ 693501 w 3486468"/>
              <a:gd name="connsiteY3" fmla="*/ 1099374 h 1187450"/>
              <a:gd name="connsiteX4" fmla="*/ 523928 w 3486468"/>
              <a:gd name="connsiteY4" fmla="*/ 1187450 h 1187450"/>
              <a:gd name="connsiteX5" fmla="*/ 523927 w 3486468"/>
              <a:gd name="connsiteY5" fmla="*/ 1096659 h 1187450"/>
              <a:gd name="connsiteX6" fmla="*/ 0 w 3486468"/>
              <a:gd name="connsiteY6" fmla="*/ 1093945 h 1187450"/>
              <a:gd name="connsiteX7" fmla="*/ 22278 w 3486468"/>
              <a:gd name="connsiteY7" fmla="*/ 0 h 1187450"/>
              <a:gd name="connsiteX0" fmla="*/ 22278 w 3486468"/>
              <a:gd name="connsiteY0" fmla="*/ 0 h 1187450"/>
              <a:gd name="connsiteX1" fmla="*/ 3486468 w 3486468"/>
              <a:gd name="connsiteY1" fmla="*/ 0 h 1187450"/>
              <a:gd name="connsiteX2" fmla="*/ 3486468 w 3486468"/>
              <a:gd name="connsiteY2" fmla="*/ 1096967 h 1187450"/>
              <a:gd name="connsiteX3" fmla="*/ 693501 w 3486468"/>
              <a:gd name="connsiteY3" fmla="*/ 1099374 h 1187450"/>
              <a:gd name="connsiteX4" fmla="*/ 523928 w 3486468"/>
              <a:gd name="connsiteY4" fmla="*/ 1187450 h 1187450"/>
              <a:gd name="connsiteX5" fmla="*/ 523927 w 3486468"/>
              <a:gd name="connsiteY5" fmla="*/ 1096659 h 1187450"/>
              <a:gd name="connsiteX6" fmla="*/ 0 w 3486468"/>
              <a:gd name="connsiteY6" fmla="*/ 1093945 h 1187450"/>
              <a:gd name="connsiteX7" fmla="*/ 22278 w 3486468"/>
              <a:gd name="connsiteY7" fmla="*/ 0 h 118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6468" h="1187450">
                <a:moveTo>
                  <a:pt x="22278" y="0"/>
                </a:moveTo>
                <a:lnTo>
                  <a:pt x="3486468" y="0"/>
                </a:lnTo>
                <a:lnTo>
                  <a:pt x="3486468" y="1096967"/>
                </a:lnTo>
                <a:lnTo>
                  <a:pt x="693501" y="1099374"/>
                </a:lnTo>
                <a:lnTo>
                  <a:pt x="523928" y="1187450"/>
                </a:lnTo>
                <a:cubicBezTo>
                  <a:pt x="523928" y="1157186"/>
                  <a:pt x="523927" y="1126923"/>
                  <a:pt x="523927" y="1096659"/>
                </a:cubicBezTo>
                <a:lnTo>
                  <a:pt x="0" y="1093945"/>
                </a:lnTo>
                <a:lnTo>
                  <a:pt x="22278" y="0"/>
                </a:lnTo>
                <a:close/>
              </a:path>
            </a:pathLst>
          </a:custGeom>
          <a:noFill/>
          <a:ln w="12700">
            <a:solidFill>
              <a:schemeClr val="accent6"/>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rtl="0"/>
            <a:endParaRPr lang="en-US" dirty="0">
              <a:solidFill>
                <a:srgbClr val="000000"/>
              </a:solidFill>
              <a:latin typeface="Arial" panose="020B0604020202020204" pitchFamily="34" charset="0"/>
            </a:endParaRPr>
          </a:p>
        </p:txBody>
      </p:sp>
      <p:sp>
        <p:nvSpPr>
          <p:cNvPr id="12" name="그림 개체 틀 8"/>
          <p:cNvSpPr>
            <a:spLocks noGrp="1"/>
          </p:cNvSpPr>
          <p:nvPr>
            <p:ph type="pic" sz="quarter" idx="11" hasCustomPrompt="1"/>
          </p:nvPr>
        </p:nvSpPr>
        <p:spPr>
          <a:xfrm>
            <a:off x="3486151" y="5234844"/>
            <a:ext cx="516182" cy="688243"/>
          </a:xfrm>
          <a:prstGeom prst="ellipse">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800" dirty="0">
                <a:solidFill>
                  <a:srgbClr val="FFFFFF"/>
                </a:solidFill>
                <a:latin typeface="Arial" panose="020B0604020202020204" pitchFamily="34" charset="0"/>
              </a:defRPr>
            </a:lvl1pPr>
          </a:lstStyle>
          <a:p>
            <a:pPr marL="0" lvl="0" algn="ctr"/>
            <a:r>
              <a:rPr lang="en-US" altLang="ko-KR" dirty="0" smtClean="0"/>
              <a:t>Insert Image</a:t>
            </a:r>
            <a:endParaRPr lang="ko-KR" altLang="en-US" dirty="0"/>
          </a:p>
        </p:txBody>
      </p:sp>
      <p:sp>
        <p:nvSpPr>
          <p:cNvPr id="13" name="Rectangle 5"/>
          <p:cNvSpPr/>
          <p:nvPr userDrawn="1"/>
        </p:nvSpPr>
        <p:spPr>
          <a:xfrm>
            <a:off x="3473451" y="1805843"/>
            <a:ext cx="2317750" cy="3327400"/>
          </a:xfrm>
          <a:custGeom>
            <a:avLst/>
            <a:gdLst>
              <a:gd name="connsiteX0" fmla="*/ 0 w 3464190"/>
              <a:gd name="connsiteY0" fmla="*/ 0 h 1003300"/>
              <a:gd name="connsiteX1" fmla="*/ 3464190 w 3464190"/>
              <a:gd name="connsiteY1" fmla="*/ 0 h 1003300"/>
              <a:gd name="connsiteX2" fmla="*/ 3464190 w 3464190"/>
              <a:gd name="connsiteY2" fmla="*/ 1003300 h 1003300"/>
              <a:gd name="connsiteX3" fmla="*/ 0 w 3464190"/>
              <a:gd name="connsiteY3" fmla="*/ 1003300 h 1003300"/>
              <a:gd name="connsiteX4" fmla="*/ 0 w 3464190"/>
              <a:gd name="connsiteY4" fmla="*/ 0 h 1003300"/>
              <a:gd name="connsiteX0" fmla="*/ 0 w 3464190"/>
              <a:gd name="connsiteY0" fmla="*/ 0 h 1003300"/>
              <a:gd name="connsiteX1" fmla="*/ 3464190 w 3464190"/>
              <a:gd name="connsiteY1" fmla="*/ 0 h 1003300"/>
              <a:gd name="connsiteX2" fmla="*/ 3464190 w 3464190"/>
              <a:gd name="connsiteY2" fmla="*/ 1003300 h 1003300"/>
              <a:gd name="connsiteX3" fmla="*/ 501650 w 3464190"/>
              <a:gd name="connsiteY3" fmla="*/ 996950 h 1003300"/>
              <a:gd name="connsiteX4" fmla="*/ 0 w 3464190"/>
              <a:gd name="connsiteY4" fmla="*/ 1003300 h 1003300"/>
              <a:gd name="connsiteX5" fmla="*/ 0 w 3464190"/>
              <a:gd name="connsiteY5" fmla="*/ 0 h 1003300"/>
              <a:gd name="connsiteX0" fmla="*/ 0 w 3464190"/>
              <a:gd name="connsiteY0" fmla="*/ 0 h 1003300"/>
              <a:gd name="connsiteX1" fmla="*/ 3464190 w 3464190"/>
              <a:gd name="connsiteY1" fmla="*/ 0 h 1003300"/>
              <a:gd name="connsiteX2" fmla="*/ 3464190 w 3464190"/>
              <a:gd name="connsiteY2" fmla="*/ 1003300 h 1003300"/>
              <a:gd name="connsiteX3" fmla="*/ 635000 w 3464190"/>
              <a:gd name="connsiteY3" fmla="*/ 996950 h 1003300"/>
              <a:gd name="connsiteX4" fmla="*/ 501650 w 3464190"/>
              <a:gd name="connsiteY4" fmla="*/ 996950 h 1003300"/>
              <a:gd name="connsiteX5" fmla="*/ 0 w 3464190"/>
              <a:gd name="connsiteY5" fmla="*/ 1003300 h 1003300"/>
              <a:gd name="connsiteX6" fmla="*/ 0 w 3464190"/>
              <a:gd name="connsiteY6" fmla="*/ 0 h 1003300"/>
              <a:gd name="connsiteX0" fmla="*/ 0 w 3464190"/>
              <a:gd name="connsiteY0" fmla="*/ 0 h 1003300"/>
              <a:gd name="connsiteX1" fmla="*/ 3464190 w 3464190"/>
              <a:gd name="connsiteY1" fmla="*/ 0 h 1003300"/>
              <a:gd name="connsiteX2" fmla="*/ 3464190 w 3464190"/>
              <a:gd name="connsiteY2" fmla="*/ 1003300 h 1003300"/>
              <a:gd name="connsiteX3" fmla="*/ 793750 w 3464190"/>
              <a:gd name="connsiteY3" fmla="*/ 990600 h 1003300"/>
              <a:gd name="connsiteX4" fmla="*/ 635000 w 3464190"/>
              <a:gd name="connsiteY4" fmla="*/ 996950 h 1003300"/>
              <a:gd name="connsiteX5" fmla="*/ 501650 w 3464190"/>
              <a:gd name="connsiteY5" fmla="*/ 996950 h 1003300"/>
              <a:gd name="connsiteX6" fmla="*/ 0 w 3464190"/>
              <a:gd name="connsiteY6" fmla="*/ 1003300 h 1003300"/>
              <a:gd name="connsiteX7" fmla="*/ 0 w 3464190"/>
              <a:gd name="connsiteY7" fmla="*/ 0 h 1003300"/>
              <a:gd name="connsiteX0" fmla="*/ 0 w 3464190"/>
              <a:gd name="connsiteY0" fmla="*/ 0 h 1187450"/>
              <a:gd name="connsiteX1" fmla="*/ 3464190 w 3464190"/>
              <a:gd name="connsiteY1" fmla="*/ 0 h 1187450"/>
              <a:gd name="connsiteX2" fmla="*/ 3464190 w 3464190"/>
              <a:gd name="connsiteY2" fmla="*/ 1003300 h 1187450"/>
              <a:gd name="connsiteX3" fmla="*/ 793750 w 3464190"/>
              <a:gd name="connsiteY3" fmla="*/ 990600 h 1187450"/>
              <a:gd name="connsiteX4" fmla="*/ 501650 w 3464190"/>
              <a:gd name="connsiteY4" fmla="*/ 1187450 h 1187450"/>
              <a:gd name="connsiteX5" fmla="*/ 501650 w 3464190"/>
              <a:gd name="connsiteY5" fmla="*/ 996950 h 1187450"/>
              <a:gd name="connsiteX6" fmla="*/ 0 w 3464190"/>
              <a:gd name="connsiteY6" fmla="*/ 1003300 h 1187450"/>
              <a:gd name="connsiteX7" fmla="*/ 0 w 3464190"/>
              <a:gd name="connsiteY7" fmla="*/ 0 h 1187450"/>
              <a:gd name="connsiteX0" fmla="*/ 0 w 3464190"/>
              <a:gd name="connsiteY0" fmla="*/ 0 h 1187450"/>
              <a:gd name="connsiteX1" fmla="*/ 3464190 w 3464190"/>
              <a:gd name="connsiteY1" fmla="*/ 0 h 1187450"/>
              <a:gd name="connsiteX2" fmla="*/ 3464190 w 3464190"/>
              <a:gd name="connsiteY2" fmla="*/ 1003300 h 1187450"/>
              <a:gd name="connsiteX3" fmla="*/ 671223 w 3464190"/>
              <a:gd name="connsiteY3" fmla="*/ 1099374 h 1187450"/>
              <a:gd name="connsiteX4" fmla="*/ 501650 w 3464190"/>
              <a:gd name="connsiteY4" fmla="*/ 1187450 h 1187450"/>
              <a:gd name="connsiteX5" fmla="*/ 501650 w 3464190"/>
              <a:gd name="connsiteY5" fmla="*/ 996950 h 1187450"/>
              <a:gd name="connsiteX6" fmla="*/ 0 w 3464190"/>
              <a:gd name="connsiteY6" fmla="*/ 1003300 h 1187450"/>
              <a:gd name="connsiteX7" fmla="*/ 0 w 3464190"/>
              <a:gd name="connsiteY7" fmla="*/ 0 h 1187450"/>
              <a:gd name="connsiteX0" fmla="*/ 0 w 3464190"/>
              <a:gd name="connsiteY0" fmla="*/ 0 h 1187450"/>
              <a:gd name="connsiteX1" fmla="*/ 3464190 w 3464190"/>
              <a:gd name="connsiteY1" fmla="*/ 0 h 1187450"/>
              <a:gd name="connsiteX2" fmla="*/ 3464190 w 3464190"/>
              <a:gd name="connsiteY2" fmla="*/ 1003300 h 1187450"/>
              <a:gd name="connsiteX3" fmla="*/ 671223 w 3464190"/>
              <a:gd name="connsiteY3" fmla="*/ 1099374 h 1187450"/>
              <a:gd name="connsiteX4" fmla="*/ 501650 w 3464190"/>
              <a:gd name="connsiteY4" fmla="*/ 1187450 h 1187450"/>
              <a:gd name="connsiteX5" fmla="*/ 501649 w 3464190"/>
              <a:gd name="connsiteY5" fmla="*/ 1096659 h 1187450"/>
              <a:gd name="connsiteX6" fmla="*/ 0 w 3464190"/>
              <a:gd name="connsiteY6" fmla="*/ 1003300 h 1187450"/>
              <a:gd name="connsiteX7" fmla="*/ 0 w 3464190"/>
              <a:gd name="connsiteY7" fmla="*/ 0 h 1187450"/>
              <a:gd name="connsiteX0" fmla="*/ 22278 w 3486468"/>
              <a:gd name="connsiteY0" fmla="*/ 0 h 1187450"/>
              <a:gd name="connsiteX1" fmla="*/ 3486468 w 3486468"/>
              <a:gd name="connsiteY1" fmla="*/ 0 h 1187450"/>
              <a:gd name="connsiteX2" fmla="*/ 3486468 w 3486468"/>
              <a:gd name="connsiteY2" fmla="*/ 1003300 h 1187450"/>
              <a:gd name="connsiteX3" fmla="*/ 693501 w 3486468"/>
              <a:gd name="connsiteY3" fmla="*/ 1099374 h 1187450"/>
              <a:gd name="connsiteX4" fmla="*/ 523928 w 3486468"/>
              <a:gd name="connsiteY4" fmla="*/ 1187450 h 1187450"/>
              <a:gd name="connsiteX5" fmla="*/ 523927 w 3486468"/>
              <a:gd name="connsiteY5" fmla="*/ 1096659 h 1187450"/>
              <a:gd name="connsiteX6" fmla="*/ 0 w 3486468"/>
              <a:gd name="connsiteY6" fmla="*/ 1093945 h 1187450"/>
              <a:gd name="connsiteX7" fmla="*/ 22278 w 3486468"/>
              <a:gd name="connsiteY7" fmla="*/ 0 h 1187450"/>
              <a:gd name="connsiteX0" fmla="*/ 22278 w 3486468"/>
              <a:gd name="connsiteY0" fmla="*/ 0 h 1187450"/>
              <a:gd name="connsiteX1" fmla="*/ 3486468 w 3486468"/>
              <a:gd name="connsiteY1" fmla="*/ 0 h 1187450"/>
              <a:gd name="connsiteX2" fmla="*/ 3486468 w 3486468"/>
              <a:gd name="connsiteY2" fmla="*/ 1096967 h 1187450"/>
              <a:gd name="connsiteX3" fmla="*/ 693501 w 3486468"/>
              <a:gd name="connsiteY3" fmla="*/ 1099374 h 1187450"/>
              <a:gd name="connsiteX4" fmla="*/ 523928 w 3486468"/>
              <a:gd name="connsiteY4" fmla="*/ 1187450 h 1187450"/>
              <a:gd name="connsiteX5" fmla="*/ 523927 w 3486468"/>
              <a:gd name="connsiteY5" fmla="*/ 1096659 h 1187450"/>
              <a:gd name="connsiteX6" fmla="*/ 0 w 3486468"/>
              <a:gd name="connsiteY6" fmla="*/ 1093945 h 1187450"/>
              <a:gd name="connsiteX7" fmla="*/ 22278 w 3486468"/>
              <a:gd name="connsiteY7" fmla="*/ 0 h 118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6468" h="1187450">
                <a:moveTo>
                  <a:pt x="22278" y="0"/>
                </a:moveTo>
                <a:lnTo>
                  <a:pt x="3486468" y="0"/>
                </a:lnTo>
                <a:lnTo>
                  <a:pt x="3486468" y="1096967"/>
                </a:lnTo>
                <a:lnTo>
                  <a:pt x="693501" y="1099374"/>
                </a:lnTo>
                <a:lnTo>
                  <a:pt x="523928" y="1187450"/>
                </a:lnTo>
                <a:cubicBezTo>
                  <a:pt x="523928" y="1157186"/>
                  <a:pt x="523927" y="1126923"/>
                  <a:pt x="523927" y="1096659"/>
                </a:cubicBezTo>
                <a:lnTo>
                  <a:pt x="0" y="1093945"/>
                </a:lnTo>
                <a:lnTo>
                  <a:pt x="22278" y="0"/>
                </a:lnTo>
                <a:close/>
              </a:path>
            </a:pathLst>
          </a:custGeom>
          <a:noFill/>
          <a:ln w="12700">
            <a:solidFill>
              <a:srgbClr val="F4C300"/>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rtl="0"/>
            <a:endParaRPr lang="en-US" dirty="0">
              <a:solidFill>
                <a:srgbClr val="000000"/>
              </a:solidFill>
              <a:latin typeface="Arial" panose="020B0604020202020204" pitchFamily="34" charset="0"/>
            </a:endParaRPr>
          </a:p>
        </p:txBody>
      </p:sp>
      <p:sp>
        <p:nvSpPr>
          <p:cNvPr id="14" name="그림 개체 틀 8"/>
          <p:cNvSpPr>
            <a:spLocks noGrp="1"/>
          </p:cNvSpPr>
          <p:nvPr>
            <p:ph type="pic" sz="quarter" idx="12" hasCustomPrompt="1"/>
          </p:nvPr>
        </p:nvSpPr>
        <p:spPr>
          <a:xfrm>
            <a:off x="6299200" y="5234844"/>
            <a:ext cx="516182" cy="688243"/>
          </a:xfrm>
          <a:prstGeom prst="ellipse">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800" dirty="0">
                <a:solidFill>
                  <a:srgbClr val="FFFFFF"/>
                </a:solidFill>
                <a:latin typeface="Arial" panose="020B0604020202020204" pitchFamily="34" charset="0"/>
              </a:defRPr>
            </a:lvl1pPr>
          </a:lstStyle>
          <a:p>
            <a:pPr marL="0" lvl="0" algn="ctr"/>
            <a:r>
              <a:rPr lang="en-US" altLang="ko-KR" dirty="0" smtClean="0"/>
              <a:t>Insert Image</a:t>
            </a:r>
            <a:endParaRPr lang="ko-KR" altLang="en-US" dirty="0"/>
          </a:p>
        </p:txBody>
      </p:sp>
      <p:sp>
        <p:nvSpPr>
          <p:cNvPr id="15" name="Rectangle 5"/>
          <p:cNvSpPr/>
          <p:nvPr userDrawn="1"/>
        </p:nvSpPr>
        <p:spPr>
          <a:xfrm>
            <a:off x="6286500" y="1805843"/>
            <a:ext cx="2317750" cy="3327400"/>
          </a:xfrm>
          <a:custGeom>
            <a:avLst/>
            <a:gdLst>
              <a:gd name="connsiteX0" fmla="*/ 0 w 3464190"/>
              <a:gd name="connsiteY0" fmla="*/ 0 h 1003300"/>
              <a:gd name="connsiteX1" fmla="*/ 3464190 w 3464190"/>
              <a:gd name="connsiteY1" fmla="*/ 0 h 1003300"/>
              <a:gd name="connsiteX2" fmla="*/ 3464190 w 3464190"/>
              <a:gd name="connsiteY2" fmla="*/ 1003300 h 1003300"/>
              <a:gd name="connsiteX3" fmla="*/ 0 w 3464190"/>
              <a:gd name="connsiteY3" fmla="*/ 1003300 h 1003300"/>
              <a:gd name="connsiteX4" fmla="*/ 0 w 3464190"/>
              <a:gd name="connsiteY4" fmla="*/ 0 h 1003300"/>
              <a:gd name="connsiteX0" fmla="*/ 0 w 3464190"/>
              <a:gd name="connsiteY0" fmla="*/ 0 h 1003300"/>
              <a:gd name="connsiteX1" fmla="*/ 3464190 w 3464190"/>
              <a:gd name="connsiteY1" fmla="*/ 0 h 1003300"/>
              <a:gd name="connsiteX2" fmla="*/ 3464190 w 3464190"/>
              <a:gd name="connsiteY2" fmla="*/ 1003300 h 1003300"/>
              <a:gd name="connsiteX3" fmla="*/ 501650 w 3464190"/>
              <a:gd name="connsiteY3" fmla="*/ 996950 h 1003300"/>
              <a:gd name="connsiteX4" fmla="*/ 0 w 3464190"/>
              <a:gd name="connsiteY4" fmla="*/ 1003300 h 1003300"/>
              <a:gd name="connsiteX5" fmla="*/ 0 w 3464190"/>
              <a:gd name="connsiteY5" fmla="*/ 0 h 1003300"/>
              <a:gd name="connsiteX0" fmla="*/ 0 w 3464190"/>
              <a:gd name="connsiteY0" fmla="*/ 0 h 1003300"/>
              <a:gd name="connsiteX1" fmla="*/ 3464190 w 3464190"/>
              <a:gd name="connsiteY1" fmla="*/ 0 h 1003300"/>
              <a:gd name="connsiteX2" fmla="*/ 3464190 w 3464190"/>
              <a:gd name="connsiteY2" fmla="*/ 1003300 h 1003300"/>
              <a:gd name="connsiteX3" fmla="*/ 635000 w 3464190"/>
              <a:gd name="connsiteY3" fmla="*/ 996950 h 1003300"/>
              <a:gd name="connsiteX4" fmla="*/ 501650 w 3464190"/>
              <a:gd name="connsiteY4" fmla="*/ 996950 h 1003300"/>
              <a:gd name="connsiteX5" fmla="*/ 0 w 3464190"/>
              <a:gd name="connsiteY5" fmla="*/ 1003300 h 1003300"/>
              <a:gd name="connsiteX6" fmla="*/ 0 w 3464190"/>
              <a:gd name="connsiteY6" fmla="*/ 0 h 1003300"/>
              <a:gd name="connsiteX0" fmla="*/ 0 w 3464190"/>
              <a:gd name="connsiteY0" fmla="*/ 0 h 1003300"/>
              <a:gd name="connsiteX1" fmla="*/ 3464190 w 3464190"/>
              <a:gd name="connsiteY1" fmla="*/ 0 h 1003300"/>
              <a:gd name="connsiteX2" fmla="*/ 3464190 w 3464190"/>
              <a:gd name="connsiteY2" fmla="*/ 1003300 h 1003300"/>
              <a:gd name="connsiteX3" fmla="*/ 793750 w 3464190"/>
              <a:gd name="connsiteY3" fmla="*/ 990600 h 1003300"/>
              <a:gd name="connsiteX4" fmla="*/ 635000 w 3464190"/>
              <a:gd name="connsiteY4" fmla="*/ 996950 h 1003300"/>
              <a:gd name="connsiteX5" fmla="*/ 501650 w 3464190"/>
              <a:gd name="connsiteY5" fmla="*/ 996950 h 1003300"/>
              <a:gd name="connsiteX6" fmla="*/ 0 w 3464190"/>
              <a:gd name="connsiteY6" fmla="*/ 1003300 h 1003300"/>
              <a:gd name="connsiteX7" fmla="*/ 0 w 3464190"/>
              <a:gd name="connsiteY7" fmla="*/ 0 h 1003300"/>
              <a:gd name="connsiteX0" fmla="*/ 0 w 3464190"/>
              <a:gd name="connsiteY0" fmla="*/ 0 h 1187450"/>
              <a:gd name="connsiteX1" fmla="*/ 3464190 w 3464190"/>
              <a:gd name="connsiteY1" fmla="*/ 0 h 1187450"/>
              <a:gd name="connsiteX2" fmla="*/ 3464190 w 3464190"/>
              <a:gd name="connsiteY2" fmla="*/ 1003300 h 1187450"/>
              <a:gd name="connsiteX3" fmla="*/ 793750 w 3464190"/>
              <a:gd name="connsiteY3" fmla="*/ 990600 h 1187450"/>
              <a:gd name="connsiteX4" fmla="*/ 501650 w 3464190"/>
              <a:gd name="connsiteY4" fmla="*/ 1187450 h 1187450"/>
              <a:gd name="connsiteX5" fmla="*/ 501650 w 3464190"/>
              <a:gd name="connsiteY5" fmla="*/ 996950 h 1187450"/>
              <a:gd name="connsiteX6" fmla="*/ 0 w 3464190"/>
              <a:gd name="connsiteY6" fmla="*/ 1003300 h 1187450"/>
              <a:gd name="connsiteX7" fmla="*/ 0 w 3464190"/>
              <a:gd name="connsiteY7" fmla="*/ 0 h 1187450"/>
              <a:gd name="connsiteX0" fmla="*/ 0 w 3464190"/>
              <a:gd name="connsiteY0" fmla="*/ 0 h 1187450"/>
              <a:gd name="connsiteX1" fmla="*/ 3464190 w 3464190"/>
              <a:gd name="connsiteY1" fmla="*/ 0 h 1187450"/>
              <a:gd name="connsiteX2" fmla="*/ 3464190 w 3464190"/>
              <a:gd name="connsiteY2" fmla="*/ 1003300 h 1187450"/>
              <a:gd name="connsiteX3" fmla="*/ 671223 w 3464190"/>
              <a:gd name="connsiteY3" fmla="*/ 1099374 h 1187450"/>
              <a:gd name="connsiteX4" fmla="*/ 501650 w 3464190"/>
              <a:gd name="connsiteY4" fmla="*/ 1187450 h 1187450"/>
              <a:gd name="connsiteX5" fmla="*/ 501650 w 3464190"/>
              <a:gd name="connsiteY5" fmla="*/ 996950 h 1187450"/>
              <a:gd name="connsiteX6" fmla="*/ 0 w 3464190"/>
              <a:gd name="connsiteY6" fmla="*/ 1003300 h 1187450"/>
              <a:gd name="connsiteX7" fmla="*/ 0 w 3464190"/>
              <a:gd name="connsiteY7" fmla="*/ 0 h 1187450"/>
              <a:gd name="connsiteX0" fmla="*/ 0 w 3464190"/>
              <a:gd name="connsiteY0" fmla="*/ 0 h 1187450"/>
              <a:gd name="connsiteX1" fmla="*/ 3464190 w 3464190"/>
              <a:gd name="connsiteY1" fmla="*/ 0 h 1187450"/>
              <a:gd name="connsiteX2" fmla="*/ 3464190 w 3464190"/>
              <a:gd name="connsiteY2" fmla="*/ 1003300 h 1187450"/>
              <a:gd name="connsiteX3" fmla="*/ 671223 w 3464190"/>
              <a:gd name="connsiteY3" fmla="*/ 1099374 h 1187450"/>
              <a:gd name="connsiteX4" fmla="*/ 501650 w 3464190"/>
              <a:gd name="connsiteY4" fmla="*/ 1187450 h 1187450"/>
              <a:gd name="connsiteX5" fmla="*/ 501649 w 3464190"/>
              <a:gd name="connsiteY5" fmla="*/ 1096659 h 1187450"/>
              <a:gd name="connsiteX6" fmla="*/ 0 w 3464190"/>
              <a:gd name="connsiteY6" fmla="*/ 1003300 h 1187450"/>
              <a:gd name="connsiteX7" fmla="*/ 0 w 3464190"/>
              <a:gd name="connsiteY7" fmla="*/ 0 h 1187450"/>
              <a:gd name="connsiteX0" fmla="*/ 22278 w 3486468"/>
              <a:gd name="connsiteY0" fmla="*/ 0 h 1187450"/>
              <a:gd name="connsiteX1" fmla="*/ 3486468 w 3486468"/>
              <a:gd name="connsiteY1" fmla="*/ 0 h 1187450"/>
              <a:gd name="connsiteX2" fmla="*/ 3486468 w 3486468"/>
              <a:gd name="connsiteY2" fmla="*/ 1003300 h 1187450"/>
              <a:gd name="connsiteX3" fmla="*/ 693501 w 3486468"/>
              <a:gd name="connsiteY3" fmla="*/ 1099374 h 1187450"/>
              <a:gd name="connsiteX4" fmla="*/ 523928 w 3486468"/>
              <a:gd name="connsiteY4" fmla="*/ 1187450 h 1187450"/>
              <a:gd name="connsiteX5" fmla="*/ 523927 w 3486468"/>
              <a:gd name="connsiteY5" fmla="*/ 1096659 h 1187450"/>
              <a:gd name="connsiteX6" fmla="*/ 0 w 3486468"/>
              <a:gd name="connsiteY6" fmla="*/ 1093945 h 1187450"/>
              <a:gd name="connsiteX7" fmla="*/ 22278 w 3486468"/>
              <a:gd name="connsiteY7" fmla="*/ 0 h 1187450"/>
              <a:gd name="connsiteX0" fmla="*/ 22278 w 3486468"/>
              <a:gd name="connsiteY0" fmla="*/ 0 h 1187450"/>
              <a:gd name="connsiteX1" fmla="*/ 3486468 w 3486468"/>
              <a:gd name="connsiteY1" fmla="*/ 0 h 1187450"/>
              <a:gd name="connsiteX2" fmla="*/ 3486468 w 3486468"/>
              <a:gd name="connsiteY2" fmla="*/ 1096967 h 1187450"/>
              <a:gd name="connsiteX3" fmla="*/ 693501 w 3486468"/>
              <a:gd name="connsiteY3" fmla="*/ 1099374 h 1187450"/>
              <a:gd name="connsiteX4" fmla="*/ 523928 w 3486468"/>
              <a:gd name="connsiteY4" fmla="*/ 1187450 h 1187450"/>
              <a:gd name="connsiteX5" fmla="*/ 523927 w 3486468"/>
              <a:gd name="connsiteY5" fmla="*/ 1096659 h 1187450"/>
              <a:gd name="connsiteX6" fmla="*/ 0 w 3486468"/>
              <a:gd name="connsiteY6" fmla="*/ 1093945 h 1187450"/>
              <a:gd name="connsiteX7" fmla="*/ 22278 w 3486468"/>
              <a:gd name="connsiteY7" fmla="*/ 0 h 118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6468" h="1187450">
                <a:moveTo>
                  <a:pt x="22278" y="0"/>
                </a:moveTo>
                <a:lnTo>
                  <a:pt x="3486468" y="0"/>
                </a:lnTo>
                <a:lnTo>
                  <a:pt x="3486468" y="1096967"/>
                </a:lnTo>
                <a:lnTo>
                  <a:pt x="693501" y="1099374"/>
                </a:lnTo>
                <a:lnTo>
                  <a:pt x="523928" y="1187450"/>
                </a:lnTo>
                <a:cubicBezTo>
                  <a:pt x="523928" y="1157186"/>
                  <a:pt x="523927" y="1126923"/>
                  <a:pt x="523927" y="1096659"/>
                </a:cubicBezTo>
                <a:lnTo>
                  <a:pt x="0" y="1093945"/>
                </a:lnTo>
                <a:lnTo>
                  <a:pt x="22278" y="0"/>
                </a:lnTo>
                <a:close/>
              </a:path>
            </a:pathLst>
          </a:custGeom>
          <a:noFill/>
          <a:ln w="12700">
            <a:solidFill>
              <a:schemeClr val="accent5"/>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rtl="0"/>
            <a:endParaRPr lang="en-US" dirty="0">
              <a:solidFill>
                <a:srgbClr val="000000"/>
              </a:solidFill>
              <a:latin typeface="Arial" panose="020B0604020202020204" pitchFamily="34" charset="0"/>
            </a:endParaRPr>
          </a:p>
        </p:txBody>
      </p:sp>
      <p:sp>
        <p:nvSpPr>
          <p:cNvPr id="16" name="Title 8"/>
          <p:cNvSpPr>
            <a:spLocks noGrp="1"/>
          </p:cNvSpPr>
          <p:nvPr>
            <p:ph type="title"/>
          </p:nvPr>
        </p:nvSpPr>
        <p:spPr>
          <a:xfrm>
            <a:off x="273050" y="683683"/>
            <a:ext cx="4800600" cy="698500"/>
          </a:xfrm>
          <a:prstGeom prst="rect">
            <a:avLst/>
          </a:prstGeom>
        </p:spPr>
        <p:txBody>
          <a:bodyPr vert="horz"/>
          <a:lstStyle>
            <a:lvl1pPr algn="l">
              <a:defRPr sz="2400">
                <a:solidFill>
                  <a:schemeClr val="bg1"/>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17" name="Text Placeholder 27"/>
          <p:cNvSpPr>
            <a:spLocks noGrp="1"/>
          </p:cNvSpPr>
          <p:nvPr>
            <p:ph type="body" sz="quarter" idx="31" hasCustomPrompt="1"/>
          </p:nvPr>
        </p:nvSpPr>
        <p:spPr>
          <a:xfrm>
            <a:off x="273050" y="1183119"/>
            <a:ext cx="4800600" cy="381065"/>
          </a:xfrm>
          <a:prstGeom prst="rect">
            <a:avLst/>
          </a:prstGeom>
        </p:spPr>
        <p:txBody>
          <a:bodyPr vert="horz"/>
          <a:lstStyle>
            <a:lvl1pPr marL="0" indent="0" algn="l">
              <a:buNone/>
              <a:defRPr sz="900" baseline="0">
                <a:solidFill>
                  <a:srgbClr val="FFFFFF">
                    <a:alpha val="70000"/>
                  </a:srgb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3310149693"/>
      </p:ext>
    </p:extLst>
  </p:cSld>
  <p:clrMapOvr>
    <a:masterClrMapping/>
  </p:clrMapOvr>
  <p:timing>
    <p:tnLst>
      <p:par>
        <p:cTn id="1" dur="indefinite" restart="never" nodeType="tmRoot"/>
      </p:par>
    </p:tnLst>
  </p:timing>
</p:sldLayout>
</file>

<file path=ppt/slideLayouts/slideLayout477.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 y="0"/>
            <a:ext cx="9144000" cy="6858000"/>
          </a:xfrm>
        </p:spPr>
        <p:txBody>
          <a:bodyPr/>
          <a:lstStyle/>
          <a:p>
            <a:endParaRPr lang="en-US"/>
          </a:p>
        </p:txBody>
      </p:sp>
    </p:spTree>
    <p:extLst>
      <p:ext uri="{BB962C8B-B14F-4D97-AF65-F5344CB8AC3E}">
        <p14:creationId xmlns:p14="http://schemas.microsoft.com/office/powerpoint/2010/main" val="3232373645"/>
      </p:ext>
    </p:extLst>
  </p:cSld>
  <p:clrMapOvr>
    <a:masterClrMapping/>
  </p:clrMapOvr>
  <p:timing>
    <p:tnLst>
      <p:par>
        <p:cTn id="1" dur="indefinite" restart="never" nodeType="tmRoot"/>
      </p:par>
    </p:tnLst>
  </p:timing>
</p:sldLayout>
</file>

<file path=ppt/slideLayouts/slideLayout478.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2668324276"/>
      </p:ext>
    </p:extLst>
  </p:cSld>
  <p:clrMapOvr>
    <a:masterClrMapping/>
  </p:clrMapOvr>
  <p:timing>
    <p:tnLst>
      <p:par>
        <p:cTn id="1" dur="indefinite" restart="never" nodeType="tmRoot"/>
      </p:par>
    </p:tnLst>
  </p:timing>
  <p:hf hdr="0" ftr="0" dt="0"/>
</p:sldLayout>
</file>

<file path=ppt/slideLayouts/slideLayout479.xml><?xml version="1.0" encoding="utf-8"?>
<p:sldLayout xmlns:a="http://schemas.openxmlformats.org/drawingml/2006/main" xmlns:r="http://schemas.openxmlformats.org/officeDocument/2006/relationships" xmlns:p="http://schemas.openxmlformats.org/presentationml/2006/main" userDrawn="1">
  <p:cSld name="30">
    <p:spTree>
      <p:nvGrpSpPr>
        <p:cNvPr id="1" name=""/>
        <p:cNvGrpSpPr/>
        <p:nvPr/>
      </p:nvGrpSpPr>
      <p:grpSpPr>
        <a:xfrm>
          <a:off x="0" y="0"/>
          <a:ext cx="0" cy="0"/>
          <a:chOff x="0" y="0"/>
          <a:chExt cx="0" cy="0"/>
        </a:xfrm>
      </p:grpSpPr>
      <p:sp>
        <p:nvSpPr>
          <p:cNvPr id="7"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8" name="Text Placeholder 27"/>
          <p:cNvSpPr>
            <a:spLocks noGrp="1"/>
          </p:cNvSpPr>
          <p:nvPr>
            <p:ph type="body" sz="quarter" idx="26"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
        <p:nvSpPr>
          <p:cNvPr id="9" name="그림 개체 틀 8"/>
          <p:cNvSpPr>
            <a:spLocks noGrp="1"/>
          </p:cNvSpPr>
          <p:nvPr>
            <p:ph type="pic" sz="quarter" idx="10" hasCustomPrompt="1"/>
          </p:nvPr>
        </p:nvSpPr>
        <p:spPr>
          <a:xfrm>
            <a:off x="670546" y="4177568"/>
            <a:ext cx="809290" cy="809290"/>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10" name="그림 개체 틀 8"/>
          <p:cNvSpPr>
            <a:spLocks noGrp="1"/>
          </p:cNvSpPr>
          <p:nvPr>
            <p:ph type="pic" sz="quarter" idx="27" hasCustomPrompt="1"/>
          </p:nvPr>
        </p:nvSpPr>
        <p:spPr>
          <a:xfrm>
            <a:off x="3367588" y="4177568"/>
            <a:ext cx="809290" cy="809290"/>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11" name="그림 개체 틀 8"/>
          <p:cNvSpPr>
            <a:spLocks noGrp="1"/>
          </p:cNvSpPr>
          <p:nvPr>
            <p:ph type="pic" sz="quarter" idx="28" hasCustomPrompt="1"/>
          </p:nvPr>
        </p:nvSpPr>
        <p:spPr>
          <a:xfrm>
            <a:off x="6064630" y="4177568"/>
            <a:ext cx="809290" cy="809290"/>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Tree>
    <p:extLst>
      <p:ext uri="{BB962C8B-B14F-4D97-AF65-F5344CB8AC3E}">
        <p14:creationId xmlns:p14="http://schemas.microsoft.com/office/powerpoint/2010/main" val="3419689813"/>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7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2936278767"/>
      </p:ext>
    </p:extLst>
  </p:cSld>
  <p:clrMapOvr>
    <a:masterClrMapping/>
  </p:clrMapOvr>
  <p:timing>
    <p:tnLst>
      <p:par>
        <p:cTn id="1" dur="indefinite" restart="never" nodeType="tmRoot"/>
      </p:par>
    </p:tnLst>
  </p:timing>
  <p:hf hdr="0" ftr="0" dt="0"/>
</p:sldLayout>
</file>

<file path=ppt/slideLayouts/slideLayout480.xml><?xml version="1.0" encoding="utf-8"?>
<p:sldLayout xmlns:a="http://schemas.openxmlformats.org/drawingml/2006/main" xmlns:r="http://schemas.openxmlformats.org/officeDocument/2006/relationships" xmlns:p="http://schemas.openxmlformats.org/presentationml/2006/main" userDrawn="1">
  <p:cSld name="27">
    <p:spTree>
      <p:nvGrpSpPr>
        <p:cNvPr id="1" name=""/>
        <p:cNvGrpSpPr/>
        <p:nvPr/>
      </p:nvGrpSpPr>
      <p:grpSpPr>
        <a:xfrm>
          <a:off x="0" y="0"/>
          <a:ext cx="0" cy="0"/>
          <a:chOff x="0" y="0"/>
          <a:chExt cx="0" cy="0"/>
        </a:xfrm>
      </p:grpSpPr>
      <p:sp>
        <p:nvSpPr>
          <p:cNvPr id="11" name="Picture Placeholder 2"/>
          <p:cNvSpPr>
            <a:spLocks noGrp="1"/>
          </p:cNvSpPr>
          <p:nvPr>
            <p:ph type="pic" sz="quarter" idx="23"/>
          </p:nvPr>
        </p:nvSpPr>
        <p:spPr>
          <a:xfrm>
            <a:off x="0" y="1"/>
            <a:ext cx="9144000" cy="4816549"/>
          </a:xfrm>
          <a:prstGeom prst="rect">
            <a:avLst/>
          </a:prstGeom>
        </p:spPr>
        <p:txBody>
          <a:bodyPr anchor="t"/>
          <a:lstStyle>
            <a:lvl1pPr marL="0" indent="0" algn="ctr">
              <a:buNone/>
              <a:defRPr sz="1800">
                <a:solidFill>
                  <a:schemeClr val="bg1">
                    <a:lumMod val="75000"/>
                  </a:schemeClr>
                </a:solidFill>
              </a:defRPr>
            </a:lvl1pPr>
          </a:lstStyle>
          <a:p>
            <a:endParaRPr lang="id-ID"/>
          </a:p>
        </p:txBody>
      </p:sp>
    </p:spTree>
    <p:extLst>
      <p:ext uri="{BB962C8B-B14F-4D97-AF65-F5344CB8AC3E}">
        <p14:creationId xmlns:p14="http://schemas.microsoft.com/office/powerpoint/2010/main" val="2413657877"/>
      </p:ext>
    </p:extLst>
  </p:cSld>
  <p:clrMapOvr>
    <a:masterClrMapping/>
  </p:clrMapOvr>
  <p:timing>
    <p:tnLst>
      <p:par>
        <p:cTn id="1" dur="indefinite" restart="never" nodeType="tmRoot"/>
      </p:par>
    </p:tnLst>
  </p:timing>
</p:sldLayout>
</file>

<file path=ppt/slideLayouts/slideLayout481.xml><?xml version="1.0" encoding="utf-8"?>
<p:sldLayout xmlns:a="http://schemas.openxmlformats.org/drawingml/2006/main" xmlns:r="http://schemas.openxmlformats.org/officeDocument/2006/relationships" xmlns:p="http://schemas.openxmlformats.org/presentationml/2006/main" userDrawn="1">
  <p:cSld name="27_Title Slide">
    <p:spTree>
      <p:nvGrpSpPr>
        <p:cNvPr id="1" name=""/>
        <p:cNvGrpSpPr/>
        <p:nvPr/>
      </p:nvGrpSpPr>
      <p:grpSpPr>
        <a:xfrm>
          <a:off x="0" y="0"/>
          <a:ext cx="0" cy="0"/>
          <a:chOff x="0" y="0"/>
          <a:chExt cx="0" cy="0"/>
        </a:xfrm>
      </p:grpSpPr>
      <p:sp>
        <p:nvSpPr>
          <p:cNvPr id="10" name="Picture Placeholder 3"/>
          <p:cNvSpPr>
            <a:spLocks noGrp="1"/>
          </p:cNvSpPr>
          <p:nvPr>
            <p:ph type="pic" sz="quarter" idx="11"/>
          </p:nvPr>
        </p:nvSpPr>
        <p:spPr>
          <a:xfrm>
            <a:off x="3949734" y="3164631"/>
            <a:ext cx="5114993" cy="4020519"/>
          </a:xfrm>
          <a:prstGeom prst="rect">
            <a:avLst/>
          </a:prstGeom>
        </p:spPr>
        <p:txBody>
          <a:bodyPr>
            <a:normAutofit/>
          </a:bodyPr>
          <a:lstStyle>
            <a:lvl1pPr>
              <a:defRPr sz="1400">
                <a:solidFill>
                  <a:schemeClr val="accent2"/>
                </a:solidFill>
              </a:defRPr>
            </a:lvl1pPr>
          </a:lstStyle>
          <a:p>
            <a:endParaRPr lang="id-ID" dirty="0"/>
          </a:p>
        </p:txBody>
      </p:sp>
      <p:sp>
        <p:nvSpPr>
          <p:cNvPr id="12"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13"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1272247567"/>
      </p:ext>
    </p:extLst>
  </p:cSld>
  <p:clrMapOvr>
    <a:masterClrMapping/>
  </p:clrMapOvr>
  <p:timing>
    <p:tnLst>
      <p:par>
        <p:cTn id="1" dur="indefinite" restart="never" nodeType="tmRoot"/>
      </p:par>
    </p:tnLst>
  </p:timing>
</p:sldLayout>
</file>

<file path=ppt/slideLayouts/slideLayout482.xml><?xml version="1.0" encoding="utf-8"?>
<p:sldLayout xmlns:a="http://schemas.openxmlformats.org/drawingml/2006/main" xmlns:r="http://schemas.openxmlformats.org/officeDocument/2006/relationships" xmlns:p="http://schemas.openxmlformats.org/presentationml/2006/main" userDrawn="1">
  <p:cSld name="31">
    <p:spTree>
      <p:nvGrpSpPr>
        <p:cNvPr id="1" name=""/>
        <p:cNvGrpSpPr/>
        <p:nvPr/>
      </p:nvGrpSpPr>
      <p:grpSpPr>
        <a:xfrm>
          <a:off x="0" y="0"/>
          <a:ext cx="0" cy="0"/>
          <a:chOff x="0" y="0"/>
          <a:chExt cx="0" cy="0"/>
        </a:xfrm>
      </p:grpSpPr>
      <p:sp>
        <p:nvSpPr>
          <p:cNvPr id="9" name="Picture Placeholder 2"/>
          <p:cNvSpPr>
            <a:spLocks noGrp="1"/>
          </p:cNvSpPr>
          <p:nvPr>
            <p:ph type="pic" sz="quarter" idx="22"/>
          </p:nvPr>
        </p:nvSpPr>
        <p:spPr>
          <a:xfrm>
            <a:off x="5727961" y="2159623"/>
            <a:ext cx="1902068" cy="3391932"/>
          </a:xfrm>
          <a:prstGeom prst="rect">
            <a:avLst/>
          </a:prstGeom>
        </p:spPr>
        <p:txBody>
          <a:bodyPr anchor="t"/>
          <a:lstStyle>
            <a:lvl1pPr marL="0" indent="0" algn="ctr">
              <a:buNone/>
              <a:defRPr sz="1500">
                <a:solidFill>
                  <a:schemeClr val="bg1">
                    <a:lumMod val="75000"/>
                  </a:schemeClr>
                </a:solidFill>
              </a:defRPr>
            </a:lvl1pPr>
          </a:lstStyle>
          <a:p>
            <a:endParaRPr lang="id-ID" dirty="0"/>
          </a:p>
        </p:txBody>
      </p:sp>
      <p:sp>
        <p:nvSpPr>
          <p:cNvPr id="5"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6"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1128726745"/>
      </p:ext>
    </p:extLst>
  </p:cSld>
  <p:clrMapOvr>
    <a:masterClrMapping/>
  </p:clrMapOvr>
  <p:timing>
    <p:tnLst>
      <p:par>
        <p:cTn id="1" dur="indefinite" restart="never" nodeType="tmRoot"/>
      </p:par>
    </p:tnLst>
  </p:timing>
</p:sldLayout>
</file>

<file path=ppt/slideLayouts/slideLayout483.xml><?xml version="1.0" encoding="utf-8"?>
<p:sldLayout xmlns:a="http://schemas.openxmlformats.org/drawingml/2006/main" xmlns:r="http://schemas.openxmlformats.org/officeDocument/2006/relationships" xmlns:p="http://schemas.openxmlformats.org/presentationml/2006/main" userDrawn="1">
  <p:cSld name="1_Sample clean page">
    <p:spTree>
      <p:nvGrpSpPr>
        <p:cNvPr id="1" name=""/>
        <p:cNvGrpSpPr/>
        <p:nvPr/>
      </p:nvGrpSpPr>
      <p:grpSpPr>
        <a:xfrm>
          <a:off x="0" y="0"/>
          <a:ext cx="0" cy="0"/>
          <a:chOff x="0" y="0"/>
          <a:chExt cx="0" cy="0"/>
        </a:xfrm>
      </p:grpSpPr>
      <p:sp>
        <p:nvSpPr>
          <p:cNvPr id="2" name="Rectangle 1"/>
          <p:cNvSpPr/>
          <p:nvPr userDrawn="1"/>
        </p:nvSpPr>
        <p:spPr>
          <a:xfrm>
            <a:off x="0" y="1"/>
            <a:ext cx="9144000" cy="4834467"/>
          </a:xfrm>
          <a:prstGeom prst="rect">
            <a:avLst/>
          </a:prstGeom>
          <a:solidFill>
            <a:schemeClr val="accent3">
              <a:lumMod val="50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dirty="0">
              <a:solidFill>
                <a:srgbClr val="000000"/>
              </a:solidFill>
              <a:latin typeface="Arial" panose="020B0604020202020204" pitchFamily="34" charset="0"/>
            </a:endParaRPr>
          </a:p>
        </p:txBody>
      </p:sp>
      <p:sp>
        <p:nvSpPr>
          <p:cNvPr id="17" name="Title 8"/>
          <p:cNvSpPr>
            <a:spLocks noGrp="1"/>
          </p:cNvSpPr>
          <p:nvPr>
            <p:ph type="title"/>
          </p:nvPr>
        </p:nvSpPr>
        <p:spPr>
          <a:xfrm>
            <a:off x="273050" y="683683"/>
            <a:ext cx="4800600" cy="698500"/>
          </a:xfrm>
          <a:prstGeom prst="rect">
            <a:avLst/>
          </a:prstGeom>
        </p:spPr>
        <p:txBody>
          <a:bodyPr vert="horz"/>
          <a:lstStyle>
            <a:lvl1pPr algn="l">
              <a:defRPr sz="2400">
                <a:solidFill>
                  <a:schemeClr val="bg1"/>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48" name="Text Placeholder 27"/>
          <p:cNvSpPr>
            <a:spLocks noGrp="1"/>
          </p:cNvSpPr>
          <p:nvPr>
            <p:ph type="body" sz="quarter" idx="25" hasCustomPrompt="1"/>
          </p:nvPr>
        </p:nvSpPr>
        <p:spPr>
          <a:xfrm>
            <a:off x="273050" y="1253459"/>
            <a:ext cx="4800600" cy="381065"/>
          </a:xfrm>
          <a:prstGeom prst="rect">
            <a:avLst/>
          </a:prstGeom>
        </p:spPr>
        <p:txBody>
          <a:bodyPr vert="horz"/>
          <a:lstStyle>
            <a:lvl1pPr marL="0" indent="0" algn="l">
              <a:buNone/>
              <a:defRPr sz="900" baseline="0">
                <a:solidFill>
                  <a:srgbClr val="FFFFFF">
                    <a:alpha val="70000"/>
                  </a:srgb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
        <p:nvSpPr>
          <p:cNvPr id="4" name="Picture Placeholder 3"/>
          <p:cNvSpPr>
            <a:spLocks noGrp="1"/>
          </p:cNvSpPr>
          <p:nvPr>
            <p:ph type="pic" sz="quarter" idx="26"/>
          </p:nvPr>
        </p:nvSpPr>
        <p:spPr>
          <a:xfrm>
            <a:off x="3689748" y="1304925"/>
            <a:ext cx="1878806" cy="4421188"/>
          </a:xfrm>
        </p:spPr>
        <p:txBody>
          <a:bodyPr anchor="ctr">
            <a:normAutofit/>
          </a:bodyPr>
          <a:lstStyle>
            <a:lvl1pPr algn="ctr">
              <a:defRPr sz="900"/>
            </a:lvl1pPr>
          </a:lstStyle>
          <a:p>
            <a:endParaRPr lang="en-US"/>
          </a:p>
        </p:txBody>
      </p:sp>
    </p:spTree>
    <p:extLst>
      <p:ext uri="{BB962C8B-B14F-4D97-AF65-F5344CB8AC3E}">
        <p14:creationId xmlns:p14="http://schemas.microsoft.com/office/powerpoint/2010/main" val="3036915757"/>
      </p:ext>
    </p:extLst>
  </p:cSld>
  <p:clrMapOvr>
    <a:masterClrMapping/>
  </p:clrMapOvr>
  <p:timing>
    <p:tnLst>
      <p:par>
        <p:cTn id="1" dur="indefinite" restart="never" nodeType="tmRoot"/>
      </p:par>
    </p:tnLst>
  </p:timing>
</p:sldLayout>
</file>

<file path=ppt/slideLayouts/slideLayout484.xml><?xml version="1.0" encoding="utf-8"?>
<p:sldLayout xmlns:a="http://schemas.openxmlformats.org/drawingml/2006/main" xmlns:r="http://schemas.openxmlformats.org/officeDocument/2006/relationships" xmlns:p="http://schemas.openxmlformats.org/presentationml/2006/main" userDrawn="1">
  <p:cSld name="Introduction">
    <p:spTree>
      <p:nvGrpSpPr>
        <p:cNvPr id="1" name=""/>
        <p:cNvGrpSpPr/>
        <p:nvPr/>
      </p:nvGrpSpPr>
      <p:grpSpPr>
        <a:xfrm>
          <a:off x="0" y="0"/>
          <a:ext cx="0" cy="0"/>
          <a:chOff x="0" y="0"/>
          <a:chExt cx="0" cy="0"/>
        </a:xfrm>
      </p:grpSpPr>
      <p:sp>
        <p:nvSpPr>
          <p:cNvPr id="4" name="Rectangle 3"/>
          <p:cNvSpPr/>
          <p:nvPr userDrawn="1"/>
        </p:nvSpPr>
        <p:spPr>
          <a:xfrm>
            <a:off x="0" y="3937000"/>
            <a:ext cx="9144000" cy="2921000"/>
          </a:xfrm>
          <a:prstGeom prst="rect">
            <a:avLst/>
          </a:prstGeom>
          <a:solidFill>
            <a:srgbClr val="1B283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defTabSz="914175" rtl="0"/>
            <a:endParaRPr lang="en-US">
              <a:solidFill>
                <a:prstClr val="white"/>
              </a:solidFill>
            </a:endParaRPr>
          </a:p>
        </p:txBody>
      </p:sp>
      <p:sp>
        <p:nvSpPr>
          <p:cNvPr id="6" name="Picture Placeholder 5"/>
          <p:cNvSpPr>
            <a:spLocks noGrp="1"/>
          </p:cNvSpPr>
          <p:nvPr>
            <p:ph type="pic" sz="quarter" idx="10" hasCustomPrompt="1"/>
          </p:nvPr>
        </p:nvSpPr>
        <p:spPr>
          <a:xfrm>
            <a:off x="0" y="0"/>
            <a:ext cx="9144000" cy="3937000"/>
          </a:xfrm>
          <a:prstGeom prst="rect">
            <a:avLst/>
          </a:prstGeom>
        </p:spPr>
        <p:txBody>
          <a:bodyPr lIns="91422" tIns="45711" rIns="91422" bIns="45711" anchor="ctr"/>
          <a:lstStyle>
            <a:lvl1pPr marL="0" indent="0" algn="ctr">
              <a:buNone/>
              <a:defRPr lang="en-US" sz="800" dirty="0">
                <a:solidFill>
                  <a:schemeClr val="tx1">
                    <a:lumMod val="60000"/>
                    <a:lumOff val="40000"/>
                  </a:schemeClr>
                </a:solidFill>
              </a:defRPr>
            </a:lvl1pPr>
          </a:lstStyle>
          <a:p>
            <a:r>
              <a:rPr lang="en-US" dirty="0" smtClean="0"/>
              <a:t>Insert Image</a:t>
            </a:r>
            <a:endParaRPr lang="en-US" dirty="0"/>
          </a:p>
        </p:txBody>
      </p:sp>
      <p:sp>
        <p:nvSpPr>
          <p:cNvPr id="5" name="Text Placeholder 10"/>
          <p:cNvSpPr>
            <a:spLocks noGrp="1"/>
          </p:cNvSpPr>
          <p:nvPr>
            <p:ph type="body" sz="quarter" idx="14"/>
          </p:nvPr>
        </p:nvSpPr>
        <p:spPr>
          <a:xfrm>
            <a:off x="250031" y="4639050"/>
            <a:ext cx="8178929" cy="280985"/>
          </a:xfrm>
          <a:prstGeom prst="rect">
            <a:avLst/>
          </a:prstGeom>
        </p:spPr>
        <p:txBody>
          <a:bodyPr lIns="0" tIns="0" rIns="0" bIns="0">
            <a:normAutofit/>
          </a:bodyPr>
          <a:lstStyle>
            <a:lvl1pPr marL="0" indent="0" algn="l" defTabSz="685800" rtl="0" eaLnBrk="1" latinLnBrk="0" hangingPunct="1">
              <a:buNone/>
              <a:defRPr lang="id-ID" sz="1050" b="0" kern="1200" dirty="0">
                <a:solidFill>
                  <a:schemeClr val="bg1">
                    <a:lumMod val="65000"/>
                  </a:schemeClr>
                </a:solidFill>
                <a:latin typeface="Source Sans Pro Light" panose="020B0403030403020204" pitchFamily="34" charset="0"/>
                <a:ea typeface="+mn-ea"/>
                <a:cs typeface="+mn-cs"/>
              </a:defRPr>
            </a:lvl1pPr>
          </a:lstStyle>
          <a:p>
            <a:pPr lvl="0"/>
            <a:endParaRPr lang="id-ID" dirty="0"/>
          </a:p>
        </p:txBody>
      </p:sp>
      <p:sp>
        <p:nvSpPr>
          <p:cNvPr id="7" name="Text Placeholder 10"/>
          <p:cNvSpPr>
            <a:spLocks noGrp="1"/>
          </p:cNvSpPr>
          <p:nvPr>
            <p:ph type="body" sz="quarter" idx="13"/>
          </p:nvPr>
        </p:nvSpPr>
        <p:spPr>
          <a:xfrm>
            <a:off x="250032" y="4194549"/>
            <a:ext cx="8178929" cy="444500"/>
          </a:xfrm>
          <a:prstGeom prst="rect">
            <a:avLst/>
          </a:prstGeom>
        </p:spPr>
        <p:txBody>
          <a:bodyPr lIns="0" tIns="0" rIns="0" bIns="0">
            <a:noAutofit/>
          </a:bodyPr>
          <a:lstStyle>
            <a:lvl1pPr marL="0" indent="0" algn="l" defTabSz="457082" rtl="0" eaLnBrk="1" latinLnBrk="0" hangingPunct="1">
              <a:spcBef>
                <a:spcPct val="20000"/>
              </a:spcBef>
              <a:buFont typeface="Arial"/>
              <a:buNone/>
              <a:defRPr lang="id-ID" sz="2100" b="0" kern="1200" dirty="0">
                <a:solidFill>
                  <a:schemeClr val="tx1">
                    <a:lumMod val="65000"/>
                    <a:lumOff val="35000"/>
                  </a:schemeClr>
                </a:solidFill>
                <a:latin typeface="Source Sans Pro" panose="020B0503030403020204" pitchFamily="34" charset="0"/>
                <a:ea typeface="Segoe UI" panose="020B0502040204020203" pitchFamily="34" charset="0"/>
                <a:cs typeface="Segoe UI Semilight" panose="020B0402040204020203" pitchFamily="34" charset="0"/>
              </a:defRPr>
            </a:lvl1pPr>
          </a:lstStyle>
          <a:p>
            <a:pPr lvl="0"/>
            <a:endParaRPr lang="id-ID" dirty="0"/>
          </a:p>
        </p:txBody>
      </p:sp>
    </p:spTree>
    <p:extLst>
      <p:ext uri="{BB962C8B-B14F-4D97-AF65-F5344CB8AC3E}">
        <p14:creationId xmlns:p14="http://schemas.microsoft.com/office/powerpoint/2010/main" val="772613157"/>
      </p:ext>
    </p:extLst>
  </p:cSld>
  <p:clrMapOvr>
    <a:masterClrMapping/>
  </p:clrMapOvr>
  <p:timing>
    <p:tnLst>
      <p:par>
        <p:cTn id="1" dur="indefinite" restart="never" nodeType="tmRoot"/>
      </p:par>
    </p:tnLst>
  </p:timing>
</p:sldLayout>
</file>

<file path=ppt/slideLayouts/slideLayout485.xml><?xml version="1.0" encoding="utf-8"?>
<p:sldLayout xmlns:a="http://schemas.openxmlformats.org/drawingml/2006/main" xmlns:r="http://schemas.openxmlformats.org/officeDocument/2006/relationships" xmlns:p="http://schemas.openxmlformats.org/presentationml/2006/main" userDrawn="1">
  <p:cSld name="1_35">
    <p:spTree>
      <p:nvGrpSpPr>
        <p:cNvPr id="1" name=""/>
        <p:cNvGrpSpPr/>
        <p:nvPr/>
      </p:nvGrpSpPr>
      <p:grpSpPr>
        <a:xfrm>
          <a:off x="0" y="0"/>
          <a:ext cx="0" cy="0"/>
          <a:chOff x="0" y="0"/>
          <a:chExt cx="0" cy="0"/>
        </a:xfrm>
      </p:grpSpPr>
      <p:sp>
        <p:nvSpPr>
          <p:cNvPr id="11" name="Picture Placeholder 2"/>
          <p:cNvSpPr>
            <a:spLocks noGrp="1"/>
          </p:cNvSpPr>
          <p:nvPr>
            <p:ph type="pic" sz="quarter" idx="23"/>
          </p:nvPr>
        </p:nvSpPr>
        <p:spPr>
          <a:xfrm>
            <a:off x="0" y="1"/>
            <a:ext cx="9144000" cy="4816549"/>
          </a:xfrm>
          <a:prstGeom prst="rect">
            <a:avLst/>
          </a:prstGeom>
        </p:spPr>
        <p:txBody>
          <a:bodyPr anchor="t"/>
          <a:lstStyle>
            <a:lvl1pPr marL="0" indent="0" algn="ctr">
              <a:buNone/>
              <a:defRPr sz="1800">
                <a:solidFill>
                  <a:schemeClr val="bg1">
                    <a:lumMod val="75000"/>
                  </a:schemeClr>
                </a:solidFill>
              </a:defRPr>
            </a:lvl1pPr>
          </a:lstStyle>
          <a:p>
            <a:endParaRPr lang="id-ID"/>
          </a:p>
        </p:txBody>
      </p:sp>
      <p:sp>
        <p:nvSpPr>
          <p:cNvPr id="17" name="Picture Placeholder 2"/>
          <p:cNvSpPr>
            <a:spLocks noGrp="1"/>
          </p:cNvSpPr>
          <p:nvPr>
            <p:ph type="pic" sz="quarter" idx="22"/>
          </p:nvPr>
        </p:nvSpPr>
        <p:spPr>
          <a:xfrm>
            <a:off x="3508631" y="1992323"/>
            <a:ext cx="1129658" cy="2658787"/>
          </a:xfrm>
          <a:prstGeom prst="rect">
            <a:avLst/>
          </a:prstGeom>
        </p:spPr>
        <p:txBody>
          <a:bodyPr anchor="t"/>
          <a:lstStyle>
            <a:lvl1pPr marL="0" indent="0" algn="ctr">
              <a:buNone/>
              <a:defRPr sz="1800">
                <a:solidFill>
                  <a:schemeClr val="bg1">
                    <a:lumMod val="75000"/>
                  </a:schemeClr>
                </a:solidFill>
              </a:defRPr>
            </a:lvl1pPr>
          </a:lstStyle>
          <a:p>
            <a:endParaRPr lang="id-ID"/>
          </a:p>
        </p:txBody>
      </p:sp>
      <p:sp>
        <p:nvSpPr>
          <p:cNvPr id="18" name="Picture Placeholder 2"/>
          <p:cNvSpPr>
            <a:spLocks noGrp="1"/>
          </p:cNvSpPr>
          <p:nvPr>
            <p:ph type="pic" sz="quarter" idx="24"/>
          </p:nvPr>
        </p:nvSpPr>
        <p:spPr>
          <a:xfrm>
            <a:off x="4592820" y="2116139"/>
            <a:ext cx="1050157" cy="2471672"/>
          </a:xfrm>
          <a:prstGeom prst="rect">
            <a:avLst/>
          </a:prstGeom>
        </p:spPr>
        <p:txBody>
          <a:bodyPr anchor="t"/>
          <a:lstStyle>
            <a:lvl1pPr marL="0" indent="0" algn="ctr">
              <a:buNone/>
              <a:defRPr sz="1800">
                <a:solidFill>
                  <a:schemeClr val="bg1">
                    <a:lumMod val="75000"/>
                  </a:schemeClr>
                </a:solidFill>
              </a:defRPr>
            </a:lvl1pPr>
          </a:lstStyle>
          <a:p>
            <a:endParaRPr lang="id-ID"/>
          </a:p>
        </p:txBody>
      </p:sp>
      <p:sp>
        <p:nvSpPr>
          <p:cNvPr id="9"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10"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3600108499"/>
      </p:ext>
    </p:extLst>
  </p:cSld>
  <p:clrMapOvr>
    <a:masterClrMapping/>
  </p:clrMapOvr>
  <p:timing>
    <p:tnLst>
      <p:par>
        <p:cTn id="1" dur="indefinite" restart="never" nodeType="tmRoot"/>
      </p:par>
    </p:tnLst>
  </p:timing>
</p:sldLayout>
</file>

<file path=ppt/slideLayouts/slideLayout486.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2196123596"/>
      </p:ext>
    </p:extLst>
  </p:cSld>
  <p:clrMapOvr>
    <a:masterClrMapping/>
  </p:clrMapOvr>
  <p:timing>
    <p:tnLst>
      <p:par>
        <p:cTn id="1" dur="indefinite" restart="never" nodeType="tmRoot"/>
      </p:par>
    </p:tnLst>
  </p:timing>
  <p:hf hdr="0" ftr="0" dt="0"/>
</p:sldLayout>
</file>

<file path=ppt/slideLayouts/slideLayout487.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607510223"/>
      </p:ext>
    </p:extLst>
  </p:cSld>
  <p:clrMapOvr>
    <a:masterClrMapping/>
  </p:clrMapOvr>
  <p:timing>
    <p:tnLst>
      <p:par>
        <p:cTn id="1" dur="indefinite" restart="never" nodeType="tmRoot"/>
      </p:par>
    </p:tnLst>
  </p:timing>
  <p:hf hdr="0" ftr="0" dt="0"/>
</p:sldLayout>
</file>

<file path=ppt/slideLayouts/slideLayout488.xml><?xml version="1.0" encoding="utf-8"?>
<p:sldLayout xmlns:a="http://schemas.openxmlformats.org/drawingml/2006/main" xmlns:r="http://schemas.openxmlformats.org/officeDocument/2006/relationships" xmlns:p="http://schemas.openxmlformats.org/presentationml/2006/main" userDrawn="1">
  <p:cSld name="41">
    <p:spTree>
      <p:nvGrpSpPr>
        <p:cNvPr id="1" name=""/>
        <p:cNvGrpSpPr/>
        <p:nvPr/>
      </p:nvGrpSpPr>
      <p:grpSpPr>
        <a:xfrm>
          <a:off x="0" y="0"/>
          <a:ext cx="0" cy="0"/>
          <a:chOff x="0" y="0"/>
          <a:chExt cx="0" cy="0"/>
        </a:xfrm>
      </p:grpSpPr>
      <p:sp>
        <p:nvSpPr>
          <p:cNvPr id="6" name="Picture Placeholder 3"/>
          <p:cNvSpPr>
            <a:spLocks noGrp="1"/>
          </p:cNvSpPr>
          <p:nvPr>
            <p:ph type="pic" sz="quarter" idx="10"/>
          </p:nvPr>
        </p:nvSpPr>
        <p:spPr>
          <a:xfrm>
            <a:off x="0" y="0"/>
            <a:ext cx="1525500" cy="2286000"/>
          </a:xfrm>
          <a:prstGeom prst="rect">
            <a:avLst/>
          </a:prstGeom>
        </p:spPr>
        <p:txBody>
          <a:bodyPr/>
          <a:lstStyle>
            <a:lvl1pPr>
              <a:defRPr sz="1350">
                <a:solidFill>
                  <a:schemeClr val="accent2"/>
                </a:solidFill>
              </a:defRPr>
            </a:lvl1pPr>
          </a:lstStyle>
          <a:p>
            <a:endParaRPr lang="id-ID"/>
          </a:p>
        </p:txBody>
      </p:sp>
      <p:sp>
        <p:nvSpPr>
          <p:cNvPr id="8" name="Picture Placeholder 3"/>
          <p:cNvSpPr>
            <a:spLocks noGrp="1"/>
          </p:cNvSpPr>
          <p:nvPr>
            <p:ph type="pic" sz="quarter" idx="11"/>
          </p:nvPr>
        </p:nvSpPr>
        <p:spPr>
          <a:xfrm>
            <a:off x="0" y="2286000"/>
            <a:ext cx="1525500" cy="2286000"/>
          </a:xfrm>
          <a:prstGeom prst="rect">
            <a:avLst/>
          </a:prstGeom>
        </p:spPr>
        <p:txBody>
          <a:bodyPr/>
          <a:lstStyle>
            <a:lvl1pPr>
              <a:defRPr sz="1350">
                <a:solidFill>
                  <a:schemeClr val="accent2"/>
                </a:solidFill>
              </a:defRPr>
            </a:lvl1pPr>
          </a:lstStyle>
          <a:p>
            <a:endParaRPr lang="id-ID"/>
          </a:p>
        </p:txBody>
      </p:sp>
      <p:sp>
        <p:nvSpPr>
          <p:cNvPr id="9" name="Picture Placeholder 3"/>
          <p:cNvSpPr>
            <a:spLocks noGrp="1"/>
          </p:cNvSpPr>
          <p:nvPr>
            <p:ph type="pic" sz="quarter" idx="12"/>
          </p:nvPr>
        </p:nvSpPr>
        <p:spPr>
          <a:xfrm>
            <a:off x="0" y="4572000"/>
            <a:ext cx="1525500" cy="2286000"/>
          </a:xfrm>
          <a:prstGeom prst="rect">
            <a:avLst/>
          </a:prstGeom>
        </p:spPr>
        <p:txBody>
          <a:bodyPr/>
          <a:lstStyle>
            <a:lvl1pPr>
              <a:defRPr sz="1350">
                <a:solidFill>
                  <a:schemeClr val="accent2"/>
                </a:solidFill>
              </a:defRPr>
            </a:lvl1pPr>
          </a:lstStyle>
          <a:p>
            <a:endParaRPr lang="id-ID"/>
          </a:p>
        </p:txBody>
      </p:sp>
      <p:sp>
        <p:nvSpPr>
          <p:cNvPr id="10" name="Picture Placeholder 3"/>
          <p:cNvSpPr>
            <a:spLocks noGrp="1"/>
          </p:cNvSpPr>
          <p:nvPr>
            <p:ph type="pic" sz="quarter" idx="13"/>
          </p:nvPr>
        </p:nvSpPr>
        <p:spPr>
          <a:xfrm>
            <a:off x="1527989" y="0"/>
            <a:ext cx="1525500" cy="2286000"/>
          </a:xfrm>
          <a:prstGeom prst="rect">
            <a:avLst/>
          </a:prstGeom>
        </p:spPr>
        <p:txBody>
          <a:bodyPr/>
          <a:lstStyle>
            <a:lvl1pPr>
              <a:defRPr sz="1350">
                <a:solidFill>
                  <a:schemeClr val="accent2"/>
                </a:solidFill>
              </a:defRPr>
            </a:lvl1pPr>
          </a:lstStyle>
          <a:p>
            <a:endParaRPr lang="id-ID"/>
          </a:p>
        </p:txBody>
      </p:sp>
      <p:sp>
        <p:nvSpPr>
          <p:cNvPr id="12" name="Picture Placeholder 3"/>
          <p:cNvSpPr>
            <a:spLocks noGrp="1"/>
          </p:cNvSpPr>
          <p:nvPr>
            <p:ph type="pic" sz="quarter" idx="14"/>
          </p:nvPr>
        </p:nvSpPr>
        <p:spPr>
          <a:xfrm>
            <a:off x="1527989" y="2286000"/>
            <a:ext cx="1525500" cy="2286000"/>
          </a:xfrm>
          <a:prstGeom prst="rect">
            <a:avLst/>
          </a:prstGeom>
        </p:spPr>
        <p:txBody>
          <a:bodyPr/>
          <a:lstStyle>
            <a:lvl1pPr>
              <a:defRPr sz="1350">
                <a:solidFill>
                  <a:schemeClr val="accent2"/>
                </a:solidFill>
              </a:defRPr>
            </a:lvl1pPr>
          </a:lstStyle>
          <a:p>
            <a:endParaRPr lang="id-ID"/>
          </a:p>
        </p:txBody>
      </p:sp>
      <p:sp>
        <p:nvSpPr>
          <p:cNvPr id="13" name="Picture Placeholder 3"/>
          <p:cNvSpPr>
            <a:spLocks noGrp="1"/>
          </p:cNvSpPr>
          <p:nvPr>
            <p:ph type="pic" sz="quarter" idx="15"/>
          </p:nvPr>
        </p:nvSpPr>
        <p:spPr>
          <a:xfrm>
            <a:off x="1527989" y="4572000"/>
            <a:ext cx="1525500" cy="2286000"/>
          </a:xfrm>
          <a:prstGeom prst="rect">
            <a:avLst/>
          </a:prstGeom>
        </p:spPr>
        <p:txBody>
          <a:bodyPr/>
          <a:lstStyle>
            <a:lvl1pPr>
              <a:defRPr sz="1350">
                <a:solidFill>
                  <a:schemeClr val="accent2"/>
                </a:solidFill>
              </a:defRPr>
            </a:lvl1pPr>
          </a:lstStyle>
          <a:p>
            <a:endParaRPr lang="id-ID"/>
          </a:p>
        </p:txBody>
      </p:sp>
      <p:sp>
        <p:nvSpPr>
          <p:cNvPr id="14" name="Picture Placeholder 3"/>
          <p:cNvSpPr>
            <a:spLocks noGrp="1"/>
          </p:cNvSpPr>
          <p:nvPr>
            <p:ph type="pic" sz="quarter" idx="16"/>
          </p:nvPr>
        </p:nvSpPr>
        <p:spPr>
          <a:xfrm>
            <a:off x="3053489" y="0"/>
            <a:ext cx="1525500" cy="2286000"/>
          </a:xfrm>
          <a:prstGeom prst="rect">
            <a:avLst/>
          </a:prstGeom>
        </p:spPr>
        <p:txBody>
          <a:bodyPr/>
          <a:lstStyle>
            <a:lvl1pPr>
              <a:defRPr sz="1350">
                <a:solidFill>
                  <a:schemeClr val="accent2"/>
                </a:solidFill>
              </a:defRPr>
            </a:lvl1pPr>
          </a:lstStyle>
          <a:p>
            <a:endParaRPr lang="id-ID"/>
          </a:p>
        </p:txBody>
      </p:sp>
      <p:sp>
        <p:nvSpPr>
          <p:cNvPr id="15" name="Picture Placeholder 3"/>
          <p:cNvSpPr>
            <a:spLocks noGrp="1"/>
          </p:cNvSpPr>
          <p:nvPr>
            <p:ph type="pic" sz="quarter" idx="17"/>
          </p:nvPr>
        </p:nvSpPr>
        <p:spPr>
          <a:xfrm>
            <a:off x="3053489" y="2286000"/>
            <a:ext cx="1525500" cy="2286000"/>
          </a:xfrm>
          <a:prstGeom prst="rect">
            <a:avLst/>
          </a:prstGeom>
        </p:spPr>
        <p:txBody>
          <a:bodyPr/>
          <a:lstStyle>
            <a:lvl1pPr>
              <a:defRPr sz="1350">
                <a:solidFill>
                  <a:schemeClr val="accent2"/>
                </a:solidFill>
              </a:defRPr>
            </a:lvl1pPr>
          </a:lstStyle>
          <a:p>
            <a:endParaRPr lang="id-ID"/>
          </a:p>
        </p:txBody>
      </p:sp>
      <p:sp>
        <p:nvSpPr>
          <p:cNvPr id="16" name="Picture Placeholder 3"/>
          <p:cNvSpPr>
            <a:spLocks noGrp="1"/>
          </p:cNvSpPr>
          <p:nvPr>
            <p:ph type="pic" sz="quarter" idx="18"/>
          </p:nvPr>
        </p:nvSpPr>
        <p:spPr>
          <a:xfrm>
            <a:off x="3053489" y="4572000"/>
            <a:ext cx="1525500" cy="2286000"/>
          </a:xfrm>
          <a:prstGeom prst="rect">
            <a:avLst/>
          </a:prstGeom>
        </p:spPr>
        <p:txBody>
          <a:bodyPr/>
          <a:lstStyle>
            <a:lvl1pPr>
              <a:defRPr sz="1350">
                <a:solidFill>
                  <a:schemeClr val="accent2"/>
                </a:solidFill>
              </a:defRPr>
            </a:lvl1pPr>
          </a:lstStyle>
          <a:p>
            <a:endParaRPr lang="id-ID"/>
          </a:p>
        </p:txBody>
      </p:sp>
      <p:sp>
        <p:nvSpPr>
          <p:cNvPr id="17" name="Picture Placeholder 3"/>
          <p:cNvSpPr>
            <a:spLocks noGrp="1"/>
          </p:cNvSpPr>
          <p:nvPr>
            <p:ph type="pic" sz="quarter" idx="19"/>
          </p:nvPr>
        </p:nvSpPr>
        <p:spPr>
          <a:xfrm>
            <a:off x="4581479" y="0"/>
            <a:ext cx="1525500" cy="2286000"/>
          </a:xfrm>
          <a:prstGeom prst="rect">
            <a:avLst/>
          </a:prstGeom>
        </p:spPr>
        <p:txBody>
          <a:bodyPr/>
          <a:lstStyle>
            <a:lvl1pPr>
              <a:defRPr sz="1350">
                <a:solidFill>
                  <a:schemeClr val="accent2"/>
                </a:solidFill>
              </a:defRPr>
            </a:lvl1pPr>
          </a:lstStyle>
          <a:p>
            <a:endParaRPr lang="id-ID"/>
          </a:p>
        </p:txBody>
      </p:sp>
      <p:sp>
        <p:nvSpPr>
          <p:cNvPr id="18" name="Picture Placeholder 3"/>
          <p:cNvSpPr>
            <a:spLocks noGrp="1"/>
          </p:cNvSpPr>
          <p:nvPr>
            <p:ph type="pic" sz="quarter" idx="20"/>
          </p:nvPr>
        </p:nvSpPr>
        <p:spPr>
          <a:xfrm>
            <a:off x="4581479" y="2286000"/>
            <a:ext cx="1525500" cy="2286000"/>
          </a:xfrm>
          <a:prstGeom prst="rect">
            <a:avLst/>
          </a:prstGeom>
        </p:spPr>
        <p:txBody>
          <a:bodyPr/>
          <a:lstStyle>
            <a:lvl1pPr>
              <a:defRPr sz="1350">
                <a:solidFill>
                  <a:schemeClr val="accent2"/>
                </a:solidFill>
              </a:defRPr>
            </a:lvl1pPr>
          </a:lstStyle>
          <a:p>
            <a:endParaRPr lang="id-ID"/>
          </a:p>
        </p:txBody>
      </p:sp>
      <p:sp>
        <p:nvSpPr>
          <p:cNvPr id="19" name="Picture Placeholder 3"/>
          <p:cNvSpPr>
            <a:spLocks noGrp="1"/>
          </p:cNvSpPr>
          <p:nvPr>
            <p:ph type="pic" sz="quarter" idx="21"/>
          </p:nvPr>
        </p:nvSpPr>
        <p:spPr>
          <a:xfrm>
            <a:off x="4581479" y="4572000"/>
            <a:ext cx="1525500" cy="2286000"/>
          </a:xfrm>
          <a:prstGeom prst="rect">
            <a:avLst/>
          </a:prstGeom>
        </p:spPr>
        <p:txBody>
          <a:bodyPr/>
          <a:lstStyle>
            <a:lvl1pPr>
              <a:defRPr sz="1350">
                <a:solidFill>
                  <a:schemeClr val="accent2"/>
                </a:solidFill>
              </a:defRPr>
            </a:lvl1pPr>
          </a:lstStyle>
          <a:p>
            <a:endParaRPr lang="id-ID"/>
          </a:p>
        </p:txBody>
      </p:sp>
      <p:sp>
        <p:nvSpPr>
          <p:cNvPr id="20" name="Picture Placeholder 3"/>
          <p:cNvSpPr>
            <a:spLocks noGrp="1"/>
          </p:cNvSpPr>
          <p:nvPr>
            <p:ph type="pic" sz="quarter" idx="22"/>
          </p:nvPr>
        </p:nvSpPr>
        <p:spPr>
          <a:xfrm>
            <a:off x="6104489" y="0"/>
            <a:ext cx="1525500" cy="2286000"/>
          </a:xfrm>
          <a:prstGeom prst="rect">
            <a:avLst/>
          </a:prstGeom>
        </p:spPr>
        <p:txBody>
          <a:bodyPr/>
          <a:lstStyle>
            <a:lvl1pPr>
              <a:defRPr sz="1350">
                <a:solidFill>
                  <a:schemeClr val="accent2"/>
                </a:solidFill>
              </a:defRPr>
            </a:lvl1pPr>
          </a:lstStyle>
          <a:p>
            <a:endParaRPr lang="id-ID"/>
          </a:p>
        </p:txBody>
      </p:sp>
      <p:sp>
        <p:nvSpPr>
          <p:cNvPr id="21" name="Picture Placeholder 3"/>
          <p:cNvSpPr>
            <a:spLocks noGrp="1"/>
          </p:cNvSpPr>
          <p:nvPr>
            <p:ph type="pic" sz="quarter" idx="23"/>
          </p:nvPr>
        </p:nvSpPr>
        <p:spPr>
          <a:xfrm>
            <a:off x="6104489" y="2286000"/>
            <a:ext cx="1525500" cy="2286000"/>
          </a:xfrm>
          <a:prstGeom prst="rect">
            <a:avLst/>
          </a:prstGeom>
        </p:spPr>
        <p:txBody>
          <a:bodyPr/>
          <a:lstStyle>
            <a:lvl1pPr>
              <a:defRPr sz="1350">
                <a:solidFill>
                  <a:schemeClr val="accent2"/>
                </a:solidFill>
              </a:defRPr>
            </a:lvl1pPr>
          </a:lstStyle>
          <a:p>
            <a:endParaRPr lang="id-ID"/>
          </a:p>
        </p:txBody>
      </p:sp>
      <p:sp>
        <p:nvSpPr>
          <p:cNvPr id="22" name="Picture Placeholder 3"/>
          <p:cNvSpPr>
            <a:spLocks noGrp="1"/>
          </p:cNvSpPr>
          <p:nvPr>
            <p:ph type="pic" sz="quarter" idx="24"/>
          </p:nvPr>
        </p:nvSpPr>
        <p:spPr>
          <a:xfrm>
            <a:off x="6104489" y="4572000"/>
            <a:ext cx="1525500" cy="2286000"/>
          </a:xfrm>
          <a:prstGeom prst="rect">
            <a:avLst/>
          </a:prstGeom>
        </p:spPr>
        <p:txBody>
          <a:bodyPr/>
          <a:lstStyle>
            <a:lvl1pPr>
              <a:defRPr sz="1350">
                <a:solidFill>
                  <a:schemeClr val="accent2"/>
                </a:solidFill>
              </a:defRPr>
            </a:lvl1pPr>
          </a:lstStyle>
          <a:p>
            <a:endParaRPr lang="id-ID"/>
          </a:p>
        </p:txBody>
      </p:sp>
      <p:sp>
        <p:nvSpPr>
          <p:cNvPr id="23" name="Picture Placeholder 3"/>
          <p:cNvSpPr>
            <a:spLocks noGrp="1"/>
          </p:cNvSpPr>
          <p:nvPr>
            <p:ph type="pic" sz="quarter" idx="25"/>
          </p:nvPr>
        </p:nvSpPr>
        <p:spPr>
          <a:xfrm>
            <a:off x="7632479" y="0"/>
            <a:ext cx="1525500" cy="2286000"/>
          </a:xfrm>
          <a:prstGeom prst="rect">
            <a:avLst/>
          </a:prstGeom>
        </p:spPr>
        <p:txBody>
          <a:bodyPr/>
          <a:lstStyle>
            <a:lvl1pPr>
              <a:defRPr sz="1350">
                <a:solidFill>
                  <a:schemeClr val="accent2"/>
                </a:solidFill>
              </a:defRPr>
            </a:lvl1pPr>
          </a:lstStyle>
          <a:p>
            <a:endParaRPr lang="id-ID"/>
          </a:p>
        </p:txBody>
      </p:sp>
      <p:sp>
        <p:nvSpPr>
          <p:cNvPr id="24" name="Picture Placeholder 3"/>
          <p:cNvSpPr>
            <a:spLocks noGrp="1"/>
          </p:cNvSpPr>
          <p:nvPr>
            <p:ph type="pic" sz="quarter" idx="26"/>
          </p:nvPr>
        </p:nvSpPr>
        <p:spPr>
          <a:xfrm>
            <a:off x="7632479" y="2286000"/>
            <a:ext cx="1525500" cy="2286000"/>
          </a:xfrm>
          <a:prstGeom prst="rect">
            <a:avLst/>
          </a:prstGeom>
        </p:spPr>
        <p:txBody>
          <a:bodyPr/>
          <a:lstStyle>
            <a:lvl1pPr>
              <a:defRPr sz="1350">
                <a:solidFill>
                  <a:schemeClr val="accent2"/>
                </a:solidFill>
              </a:defRPr>
            </a:lvl1pPr>
          </a:lstStyle>
          <a:p>
            <a:endParaRPr lang="id-ID"/>
          </a:p>
        </p:txBody>
      </p:sp>
      <p:sp>
        <p:nvSpPr>
          <p:cNvPr id="25" name="Picture Placeholder 3"/>
          <p:cNvSpPr>
            <a:spLocks noGrp="1"/>
          </p:cNvSpPr>
          <p:nvPr>
            <p:ph type="pic" sz="quarter" idx="27"/>
          </p:nvPr>
        </p:nvSpPr>
        <p:spPr>
          <a:xfrm>
            <a:off x="7632479" y="4572000"/>
            <a:ext cx="1525500" cy="2286000"/>
          </a:xfrm>
          <a:prstGeom prst="rect">
            <a:avLst/>
          </a:prstGeom>
        </p:spPr>
        <p:txBody>
          <a:bodyPr/>
          <a:lstStyle>
            <a:lvl1pPr>
              <a:defRPr sz="1350">
                <a:solidFill>
                  <a:schemeClr val="accent2"/>
                </a:solidFill>
              </a:defRPr>
            </a:lvl1pPr>
          </a:lstStyle>
          <a:p>
            <a:endParaRPr lang="id-ID"/>
          </a:p>
        </p:txBody>
      </p:sp>
    </p:spTree>
    <p:extLst>
      <p:ext uri="{BB962C8B-B14F-4D97-AF65-F5344CB8AC3E}">
        <p14:creationId xmlns:p14="http://schemas.microsoft.com/office/powerpoint/2010/main" val="682312012"/>
      </p:ext>
    </p:extLst>
  </p:cSld>
  <p:clrMapOvr>
    <a:masterClrMapping/>
  </p:clrMapOvr>
  <p:timing>
    <p:tnLst>
      <p:par>
        <p:cTn id="1" dur="indefinite" restart="never" nodeType="tmRoot"/>
      </p:par>
    </p:tnLst>
  </p:timing>
</p:sldLayout>
</file>

<file path=ppt/slideLayouts/slideLayout489.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18"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19" name="Text Placeholder 27"/>
          <p:cNvSpPr>
            <a:spLocks noGrp="1"/>
          </p:cNvSpPr>
          <p:nvPr>
            <p:ph type="body" sz="quarter" idx="26"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
        <p:nvSpPr>
          <p:cNvPr id="21" name="Picture Placeholder 20"/>
          <p:cNvSpPr>
            <a:spLocks noGrp="1"/>
          </p:cNvSpPr>
          <p:nvPr>
            <p:ph type="pic" sz="quarter" idx="27"/>
          </p:nvPr>
        </p:nvSpPr>
        <p:spPr>
          <a:xfrm>
            <a:off x="733213" y="2063751"/>
            <a:ext cx="1065822" cy="1439863"/>
          </a:xfrm>
        </p:spPr>
        <p:txBody>
          <a:bodyPr>
            <a:normAutofit/>
          </a:bodyPr>
          <a:lstStyle>
            <a:lvl1pPr>
              <a:defRPr sz="900"/>
            </a:lvl1pPr>
          </a:lstStyle>
          <a:p>
            <a:endParaRPr lang="en-US"/>
          </a:p>
        </p:txBody>
      </p:sp>
      <p:sp>
        <p:nvSpPr>
          <p:cNvPr id="22" name="Picture Placeholder 20"/>
          <p:cNvSpPr>
            <a:spLocks noGrp="1"/>
          </p:cNvSpPr>
          <p:nvPr>
            <p:ph type="pic" sz="quarter" idx="28"/>
          </p:nvPr>
        </p:nvSpPr>
        <p:spPr>
          <a:xfrm>
            <a:off x="2046060" y="2063751"/>
            <a:ext cx="1065822" cy="1439863"/>
          </a:xfrm>
        </p:spPr>
        <p:txBody>
          <a:bodyPr>
            <a:normAutofit/>
          </a:bodyPr>
          <a:lstStyle>
            <a:lvl1pPr>
              <a:defRPr sz="900"/>
            </a:lvl1pPr>
          </a:lstStyle>
          <a:p>
            <a:endParaRPr lang="en-US"/>
          </a:p>
        </p:txBody>
      </p:sp>
      <p:sp>
        <p:nvSpPr>
          <p:cNvPr id="23" name="Picture Placeholder 20"/>
          <p:cNvSpPr>
            <a:spLocks noGrp="1"/>
          </p:cNvSpPr>
          <p:nvPr>
            <p:ph type="pic" sz="quarter" idx="29"/>
          </p:nvPr>
        </p:nvSpPr>
        <p:spPr>
          <a:xfrm>
            <a:off x="3374780" y="2063751"/>
            <a:ext cx="1065822" cy="1439863"/>
          </a:xfrm>
        </p:spPr>
        <p:txBody>
          <a:bodyPr>
            <a:normAutofit/>
          </a:bodyPr>
          <a:lstStyle>
            <a:lvl1pPr>
              <a:defRPr sz="900"/>
            </a:lvl1pPr>
          </a:lstStyle>
          <a:p>
            <a:endParaRPr lang="en-US"/>
          </a:p>
        </p:txBody>
      </p:sp>
      <p:sp>
        <p:nvSpPr>
          <p:cNvPr id="24" name="Picture Placeholder 20"/>
          <p:cNvSpPr>
            <a:spLocks noGrp="1"/>
          </p:cNvSpPr>
          <p:nvPr>
            <p:ph type="pic" sz="quarter" idx="30"/>
          </p:nvPr>
        </p:nvSpPr>
        <p:spPr>
          <a:xfrm>
            <a:off x="4693562" y="2063751"/>
            <a:ext cx="1065822" cy="1439863"/>
          </a:xfrm>
        </p:spPr>
        <p:txBody>
          <a:bodyPr>
            <a:normAutofit/>
          </a:bodyPr>
          <a:lstStyle>
            <a:lvl1pPr>
              <a:defRPr sz="900"/>
            </a:lvl1pPr>
          </a:lstStyle>
          <a:p>
            <a:endParaRPr lang="en-US"/>
          </a:p>
        </p:txBody>
      </p:sp>
      <p:sp>
        <p:nvSpPr>
          <p:cNvPr id="25" name="Picture Placeholder 20"/>
          <p:cNvSpPr>
            <a:spLocks noGrp="1"/>
          </p:cNvSpPr>
          <p:nvPr>
            <p:ph type="pic" sz="quarter" idx="31"/>
          </p:nvPr>
        </p:nvSpPr>
        <p:spPr>
          <a:xfrm>
            <a:off x="6009005" y="2063751"/>
            <a:ext cx="1065822" cy="1439863"/>
          </a:xfrm>
        </p:spPr>
        <p:txBody>
          <a:bodyPr>
            <a:normAutofit/>
          </a:bodyPr>
          <a:lstStyle>
            <a:lvl1pPr>
              <a:defRPr sz="900"/>
            </a:lvl1pPr>
          </a:lstStyle>
          <a:p>
            <a:endParaRPr lang="en-US"/>
          </a:p>
        </p:txBody>
      </p:sp>
      <p:sp>
        <p:nvSpPr>
          <p:cNvPr id="26" name="Picture Placeholder 20"/>
          <p:cNvSpPr>
            <a:spLocks noGrp="1"/>
          </p:cNvSpPr>
          <p:nvPr>
            <p:ph type="pic" sz="quarter" idx="32"/>
          </p:nvPr>
        </p:nvSpPr>
        <p:spPr>
          <a:xfrm>
            <a:off x="7343373" y="2063751"/>
            <a:ext cx="1065822" cy="1439863"/>
          </a:xfrm>
        </p:spPr>
        <p:txBody>
          <a:bodyPr>
            <a:normAutofit/>
          </a:bodyPr>
          <a:lstStyle>
            <a:lvl1pPr>
              <a:defRPr sz="900"/>
            </a:lvl1pPr>
          </a:lstStyle>
          <a:p>
            <a:endParaRPr lang="en-US" dirty="0"/>
          </a:p>
        </p:txBody>
      </p:sp>
    </p:spTree>
    <p:extLst>
      <p:ext uri="{BB962C8B-B14F-4D97-AF65-F5344CB8AC3E}">
        <p14:creationId xmlns:p14="http://schemas.microsoft.com/office/powerpoint/2010/main" val="108805462"/>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8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415292886"/>
      </p:ext>
    </p:extLst>
  </p:cSld>
  <p:clrMapOvr>
    <a:masterClrMapping/>
  </p:clrMapOvr>
  <p:timing>
    <p:tnLst>
      <p:par>
        <p:cTn id="1" dur="indefinite" restart="never" nodeType="tmRoot"/>
      </p:par>
    </p:tnLst>
  </p:timing>
  <p:hf hdr="0" ftr="0" dt="0"/>
</p:sldLayout>
</file>

<file path=ppt/slideLayouts/slideLayout49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3" name="Picture Placeholder 32"/>
          <p:cNvSpPr>
            <a:spLocks noGrp="1"/>
          </p:cNvSpPr>
          <p:nvPr>
            <p:ph type="pic" sz="quarter" idx="26"/>
          </p:nvPr>
        </p:nvSpPr>
        <p:spPr>
          <a:xfrm>
            <a:off x="590550" y="2050382"/>
            <a:ext cx="2867025" cy="3434882"/>
          </a:xfrm>
        </p:spPr>
        <p:txBody>
          <a:bodyPr anchor="ctr">
            <a:normAutofit/>
          </a:bodyPr>
          <a:lstStyle>
            <a:lvl1pPr algn="ctr">
              <a:defRPr sz="1050"/>
            </a:lvl1pPr>
          </a:lstStyle>
          <a:p>
            <a:endParaRPr lang="en-US"/>
          </a:p>
        </p:txBody>
      </p:sp>
      <p:sp>
        <p:nvSpPr>
          <p:cNvPr id="34"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35" name="Text Placeholder 27"/>
          <p:cNvSpPr>
            <a:spLocks noGrp="1"/>
          </p:cNvSpPr>
          <p:nvPr>
            <p:ph type="body" sz="quarter" idx="27"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216943866"/>
      </p:ext>
    </p:extLst>
  </p:cSld>
  <p:clrMapOvr>
    <a:masterClrMapping/>
  </p:clrMapOvr>
  <p:timing>
    <p:tnLst>
      <p:par>
        <p:cTn id="1" dur="indefinite" restart="never" nodeType="tmRoot"/>
      </p:par>
    </p:tnLst>
  </p:timing>
  <p:hf hdr="0" ftr="0" dt="0"/>
</p:sldLayout>
</file>

<file path=ppt/slideLayouts/slideLayout49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 y="0"/>
            <a:ext cx="9144000" cy="6858000"/>
          </a:xfrm>
        </p:spPr>
        <p:txBody>
          <a:bodyPr>
            <a:normAutofit/>
          </a:bodyPr>
          <a:lstStyle>
            <a:lvl1pPr>
              <a:defRPr sz="1050">
                <a:solidFill>
                  <a:schemeClr val="accent4"/>
                </a:solidFill>
              </a:defRPr>
            </a:lvl1pPr>
          </a:lstStyle>
          <a:p>
            <a:endParaRPr lang="en-US"/>
          </a:p>
        </p:txBody>
      </p:sp>
    </p:spTree>
    <p:extLst>
      <p:ext uri="{BB962C8B-B14F-4D97-AF65-F5344CB8AC3E}">
        <p14:creationId xmlns:p14="http://schemas.microsoft.com/office/powerpoint/2010/main" val="2138807670"/>
      </p:ext>
    </p:extLst>
  </p:cSld>
  <p:clrMapOvr>
    <a:masterClrMapping/>
  </p:clrMapOvr>
  <p:timing>
    <p:tnLst>
      <p:par>
        <p:cTn id="1" dur="indefinite" restart="never" nodeType="tmRoot"/>
      </p:par>
    </p:tnLst>
  </p:timing>
</p:sldLayout>
</file>

<file path=ppt/slideLayouts/slideLayout492.xml><?xml version="1.0" encoding="utf-8"?>
<p:sldLayout xmlns:a="http://schemas.openxmlformats.org/drawingml/2006/main" xmlns:r="http://schemas.openxmlformats.org/officeDocument/2006/relationships" xmlns:p="http://schemas.openxmlformats.org/presentationml/2006/main" userDrawn="1">
  <p:cSld name="Our Working Type 1">
    <p:spTree>
      <p:nvGrpSpPr>
        <p:cNvPr id="1" name=""/>
        <p:cNvGrpSpPr/>
        <p:nvPr/>
      </p:nvGrpSpPr>
      <p:grpSpPr>
        <a:xfrm>
          <a:off x="0" y="0"/>
          <a:ext cx="0" cy="0"/>
          <a:chOff x="0" y="0"/>
          <a:chExt cx="0" cy="0"/>
        </a:xfrm>
      </p:grpSpPr>
      <p:sp>
        <p:nvSpPr>
          <p:cNvPr id="3" name="Picture Placeholder 6"/>
          <p:cNvSpPr>
            <a:spLocks noGrp="1"/>
          </p:cNvSpPr>
          <p:nvPr>
            <p:ph type="pic" sz="quarter" idx="16" hasCustomPrompt="1"/>
          </p:nvPr>
        </p:nvSpPr>
        <p:spPr>
          <a:xfrm>
            <a:off x="6350" y="1735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4" name="Picture Placeholder 6"/>
          <p:cNvSpPr>
            <a:spLocks noGrp="1"/>
          </p:cNvSpPr>
          <p:nvPr>
            <p:ph type="pic" sz="quarter" idx="17" hasCustomPrompt="1"/>
          </p:nvPr>
        </p:nvSpPr>
        <p:spPr>
          <a:xfrm>
            <a:off x="1529746" y="1735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5" name="Picture Placeholder 6"/>
          <p:cNvSpPr>
            <a:spLocks noGrp="1"/>
          </p:cNvSpPr>
          <p:nvPr>
            <p:ph type="pic" sz="quarter" idx="18" hasCustomPrompt="1"/>
          </p:nvPr>
        </p:nvSpPr>
        <p:spPr>
          <a:xfrm>
            <a:off x="3053142" y="1735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6" name="Picture Placeholder 6"/>
          <p:cNvSpPr>
            <a:spLocks noGrp="1"/>
          </p:cNvSpPr>
          <p:nvPr>
            <p:ph type="pic" sz="quarter" idx="19" hasCustomPrompt="1"/>
          </p:nvPr>
        </p:nvSpPr>
        <p:spPr>
          <a:xfrm>
            <a:off x="4576538" y="1735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7" name="Picture Placeholder 6"/>
          <p:cNvSpPr>
            <a:spLocks noGrp="1"/>
          </p:cNvSpPr>
          <p:nvPr>
            <p:ph type="pic" sz="quarter" idx="20" hasCustomPrompt="1"/>
          </p:nvPr>
        </p:nvSpPr>
        <p:spPr>
          <a:xfrm>
            <a:off x="6099934" y="1735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8" name="Picture Placeholder 6"/>
          <p:cNvSpPr>
            <a:spLocks noGrp="1"/>
          </p:cNvSpPr>
          <p:nvPr>
            <p:ph type="pic" sz="quarter" idx="21" hasCustomPrompt="1"/>
          </p:nvPr>
        </p:nvSpPr>
        <p:spPr>
          <a:xfrm>
            <a:off x="7623330" y="1735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9" name="Picture Placeholder 6"/>
          <p:cNvSpPr>
            <a:spLocks noGrp="1"/>
          </p:cNvSpPr>
          <p:nvPr>
            <p:ph type="pic" sz="quarter" idx="22" hasCustomPrompt="1"/>
          </p:nvPr>
        </p:nvSpPr>
        <p:spPr>
          <a:xfrm>
            <a:off x="6350" y="3271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0" name="Picture Placeholder 6"/>
          <p:cNvSpPr>
            <a:spLocks noGrp="1"/>
          </p:cNvSpPr>
          <p:nvPr>
            <p:ph type="pic" sz="quarter" idx="23" hasCustomPrompt="1"/>
          </p:nvPr>
        </p:nvSpPr>
        <p:spPr>
          <a:xfrm>
            <a:off x="1529746" y="3271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1" name="Picture Placeholder 6"/>
          <p:cNvSpPr>
            <a:spLocks noGrp="1"/>
          </p:cNvSpPr>
          <p:nvPr>
            <p:ph type="pic" sz="quarter" idx="24" hasCustomPrompt="1"/>
          </p:nvPr>
        </p:nvSpPr>
        <p:spPr>
          <a:xfrm>
            <a:off x="3053142" y="3271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2" name="Picture Placeholder 6"/>
          <p:cNvSpPr>
            <a:spLocks noGrp="1"/>
          </p:cNvSpPr>
          <p:nvPr>
            <p:ph type="pic" sz="quarter" idx="25" hasCustomPrompt="1"/>
          </p:nvPr>
        </p:nvSpPr>
        <p:spPr>
          <a:xfrm>
            <a:off x="4576538" y="3271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3" name="Picture Placeholder 6"/>
          <p:cNvSpPr>
            <a:spLocks noGrp="1"/>
          </p:cNvSpPr>
          <p:nvPr>
            <p:ph type="pic" sz="quarter" idx="26" hasCustomPrompt="1"/>
          </p:nvPr>
        </p:nvSpPr>
        <p:spPr>
          <a:xfrm>
            <a:off x="6099934" y="3271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4" name="Picture Placeholder 6"/>
          <p:cNvSpPr>
            <a:spLocks noGrp="1"/>
          </p:cNvSpPr>
          <p:nvPr>
            <p:ph type="pic" sz="quarter" idx="27" hasCustomPrompt="1"/>
          </p:nvPr>
        </p:nvSpPr>
        <p:spPr>
          <a:xfrm>
            <a:off x="7623330" y="3271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7"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18" name="Text Placeholder 27"/>
          <p:cNvSpPr>
            <a:spLocks noGrp="1"/>
          </p:cNvSpPr>
          <p:nvPr>
            <p:ph type="body" sz="quarter" idx="28"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2236439738"/>
      </p:ext>
    </p:extLst>
  </p:cSld>
  <p:clrMapOvr>
    <a:masterClrMapping/>
  </p:clrMapOvr>
</p:sldLayout>
</file>

<file path=ppt/slideLayouts/slideLayout493.xml><?xml version="1.0" encoding="utf-8"?>
<p:sldLayout xmlns:a="http://schemas.openxmlformats.org/drawingml/2006/main" xmlns:r="http://schemas.openxmlformats.org/officeDocument/2006/relationships" xmlns:p="http://schemas.openxmlformats.org/presentationml/2006/main" userDrawn="1">
  <p:cSld name="Our Working Type 2">
    <p:spTree>
      <p:nvGrpSpPr>
        <p:cNvPr id="1" name=""/>
        <p:cNvGrpSpPr/>
        <p:nvPr/>
      </p:nvGrpSpPr>
      <p:grpSpPr>
        <a:xfrm>
          <a:off x="0" y="0"/>
          <a:ext cx="0" cy="0"/>
          <a:chOff x="0" y="0"/>
          <a:chExt cx="0" cy="0"/>
        </a:xfrm>
      </p:grpSpPr>
      <p:sp>
        <p:nvSpPr>
          <p:cNvPr id="3" name="Picture Placeholder 6"/>
          <p:cNvSpPr>
            <a:spLocks noGrp="1"/>
          </p:cNvSpPr>
          <p:nvPr>
            <p:ph type="pic" sz="quarter" idx="16" hasCustomPrompt="1"/>
          </p:nvPr>
        </p:nvSpPr>
        <p:spPr>
          <a:xfrm>
            <a:off x="6351" y="1727201"/>
            <a:ext cx="4570186" cy="4615696"/>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4" name="Picture Placeholder 6"/>
          <p:cNvSpPr>
            <a:spLocks noGrp="1"/>
          </p:cNvSpPr>
          <p:nvPr>
            <p:ph type="pic" sz="quarter" idx="19" hasCustomPrompt="1"/>
          </p:nvPr>
        </p:nvSpPr>
        <p:spPr>
          <a:xfrm>
            <a:off x="4576538" y="1727201"/>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5" name="Picture Placeholder 6"/>
          <p:cNvSpPr>
            <a:spLocks noGrp="1"/>
          </p:cNvSpPr>
          <p:nvPr>
            <p:ph type="pic" sz="quarter" idx="20" hasCustomPrompt="1"/>
          </p:nvPr>
        </p:nvSpPr>
        <p:spPr>
          <a:xfrm>
            <a:off x="6099934" y="1727201"/>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6" name="Picture Placeholder 6"/>
          <p:cNvSpPr>
            <a:spLocks noGrp="1"/>
          </p:cNvSpPr>
          <p:nvPr>
            <p:ph type="pic" sz="quarter" idx="21" hasCustomPrompt="1"/>
          </p:nvPr>
        </p:nvSpPr>
        <p:spPr>
          <a:xfrm>
            <a:off x="7623330" y="1727201"/>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7" name="Picture Placeholder 6"/>
          <p:cNvSpPr>
            <a:spLocks noGrp="1"/>
          </p:cNvSpPr>
          <p:nvPr>
            <p:ph type="pic" sz="quarter" idx="25" hasCustomPrompt="1"/>
          </p:nvPr>
        </p:nvSpPr>
        <p:spPr>
          <a:xfrm>
            <a:off x="4576538" y="3263201"/>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8" name="Picture Placeholder 6"/>
          <p:cNvSpPr>
            <a:spLocks noGrp="1"/>
          </p:cNvSpPr>
          <p:nvPr>
            <p:ph type="pic" sz="quarter" idx="26" hasCustomPrompt="1"/>
          </p:nvPr>
        </p:nvSpPr>
        <p:spPr>
          <a:xfrm>
            <a:off x="6099934" y="3263201"/>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9" name="Picture Placeholder 6"/>
          <p:cNvSpPr>
            <a:spLocks noGrp="1"/>
          </p:cNvSpPr>
          <p:nvPr>
            <p:ph type="pic" sz="quarter" idx="27" hasCustomPrompt="1"/>
          </p:nvPr>
        </p:nvSpPr>
        <p:spPr>
          <a:xfrm>
            <a:off x="7623330" y="3263201"/>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0" name="Picture Placeholder 6"/>
          <p:cNvSpPr>
            <a:spLocks noGrp="1"/>
          </p:cNvSpPr>
          <p:nvPr>
            <p:ph type="pic" sz="quarter" idx="28" hasCustomPrompt="1"/>
          </p:nvPr>
        </p:nvSpPr>
        <p:spPr>
          <a:xfrm>
            <a:off x="4576538" y="4807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1" name="Picture Placeholder 6"/>
          <p:cNvSpPr>
            <a:spLocks noGrp="1"/>
          </p:cNvSpPr>
          <p:nvPr>
            <p:ph type="pic" sz="quarter" idx="29" hasCustomPrompt="1"/>
          </p:nvPr>
        </p:nvSpPr>
        <p:spPr>
          <a:xfrm>
            <a:off x="6099934" y="4807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2" name="Picture Placeholder 6"/>
          <p:cNvSpPr>
            <a:spLocks noGrp="1"/>
          </p:cNvSpPr>
          <p:nvPr>
            <p:ph type="pic" sz="quarter" idx="30" hasCustomPrompt="1"/>
          </p:nvPr>
        </p:nvSpPr>
        <p:spPr>
          <a:xfrm>
            <a:off x="7623330" y="4807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5"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16" name="Text Placeholder 27"/>
          <p:cNvSpPr>
            <a:spLocks noGrp="1"/>
          </p:cNvSpPr>
          <p:nvPr>
            <p:ph type="body" sz="quarter" idx="31"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2135398931"/>
      </p:ext>
    </p:extLst>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userDrawn="1">
  <p:cSld name="Our Working Type 3">
    <p:spTree>
      <p:nvGrpSpPr>
        <p:cNvPr id="1" name=""/>
        <p:cNvGrpSpPr/>
        <p:nvPr/>
      </p:nvGrpSpPr>
      <p:grpSpPr>
        <a:xfrm>
          <a:off x="0" y="0"/>
          <a:ext cx="0" cy="0"/>
          <a:chOff x="0" y="0"/>
          <a:chExt cx="0" cy="0"/>
        </a:xfrm>
      </p:grpSpPr>
      <p:sp>
        <p:nvSpPr>
          <p:cNvPr id="3" name="Picture Placeholder 6"/>
          <p:cNvSpPr>
            <a:spLocks noGrp="1"/>
          </p:cNvSpPr>
          <p:nvPr>
            <p:ph type="pic" sz="quarter" idx="16" hasCustomPrompt="1"/>
          </p:nvPr>
        </p:nvSpPr>
        <p:spPr>
          <a:xfrm>
            <a:off x="374653" y="1727203"/>
            <a:ext cx="4013383" cy="3386665"/>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37" name="Picture Placeholder 6"/>
          <p:cNvSpPr>
            <a:spLocks noGrp="1"/>
          </p:cNvSpPr>
          <p:nvPr>
            <p:ph type="pic" sz="quarter" idx="17" hasCustomPrompt="1"/>
          </p:nvPr>
        </p:nvSpPr>
        <p:spPr>
          <a:xfrm>
            <a:off x="4703902" y="1727203"/>
            <a:ext cx="4013383" cy="3386665"/>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41" name="Text Placeholder 27"/>
          <p:cNvSpPr>
            <a:spLocks noGrp="1"/>
          </p:cNvSpPr>
          <p:nvPr>
            <p:ph type="body" sz="quarter" idx="37" hasCustomPrompt="1"/>
          </p:nvPr>
        </p:nvSpPr>
        <p:spPr>
          <a:xfrm>
            <a:off x="374700" y="5206741"/>
            <a:ext cx="4013336" cy="381065"/>
          </a:xfrm>
          <a:prstGeom prst="rect">
            <a:avLst/>
          </a:prstGeom>
        </p:spPr>
        <p:txBody>
          <a:bodyPr vert="horz"/>
          <a:lstStyle>
            <a:lvl1pPr marL="0" indent="0" algn="ctr">
              <a:buNone/>
              <a:defRPr sz="1100" baseline="0">
                <a:solidFill>
                  <a:schemeClr val="tx1">
                    <a:lumMod val="65000"/>
                    <a:lumOff val="35000"/>
                  </a:schemeClr>
                </a:solidFill>
                <a:latin typeface="Roboto Condensed" panose="02000000000000000000" pitchFamily="2" charset="0"/>
                <a:cs typeface="Roboto Condensed" panose="02000000000000000000" pitchFamily="2" charset="0"/>
              </a:defRPr>
            </a:lvl1pPr>
          </a:lstStyle>
          <a:p>
            <a:pPr lvl="0"/>
            <a:r>
              <a:rPr lang="en-US" dirty="0" smtClean="0"/>
              <a:t> Work Name</a:t>
            </a:r>
            <a:endParaRPr lang="en-US" dirty="0"/>
          </a:p>
        </p:txBody>
      </p:sp>
      <p:sp>
        <p:nvSpPr>
          <p:cNvPr id="42" name="Text Placeholder 27"/>
          <p:cNvSpPr>
            <a:spLocks noGrp="1"/>
          </p:cNvSpPr>
          <p:nvPr>
            <p:ph type="body" sz="quarter" idx="38" hasCustomPrompt="1"/>
          </p:nvPr>
        </p:nvSpPr>
        <p:spPr>
          <a:xfrm>
            <a:off x="374700" y="5435339"/>
            <a:ext cx="4013336" cy="313332"/>
          </a:xfrm>
          <a:prstGeom prst="rect">
            <a:avLst/>
          </a:prstGeom>
        </p:spPr>
        <p:txBody>
          <a:bodyPr vert="horz"/>
          <a:lstStyle>
            <a:lvl1pPr marL="0" indent="0" algn="ctr">
              <a:buNone/>
              <a:defRPr sz="800" baseline="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lvl="0"/>
            <a:r>
              <a:rPr lang="en-US" altLang="ko-KR" dirty="0" smtClean="0"/>
              <a:t>Responsibility 1</a:t>
            </a:r>
            <a:endParaRPr lang="ko-KR" altLang="en-US" dirty="0"/>
          </a:p>
        </p:txBody>
      </p:sp>
      <p:sp>
        <p:nvSpPr>
          <p:cNvPr id="43" name="Text Placeholder 27"/>
          <p:cNvSpPr>
            <a:spLocks noGrp="1"/>
          </p:cNvSpPr>
          <p:nvPr>
            <p:ph type="body" sz="quarter" idx="39" hasCustomPrompt="1"/>
          </p:nvPr>
        </p:nvSpPr>
        <p:spPr>
          <a:xfrm>
            <a:off x="4703902" y="5206741"/>
            <a:ext cx="4013336" cy="381065"/>
          </a:xfrm>
          <a:prstGeom prst="rect">
            <a:avLst/>
          </a:prstGeom>
        </p:spPr>
        <p:txBody>
          <a:bodyPr vert="horz"/>
          <a:lstStyle>
            <a:lvl1pPr marL="0" indent="0" algn="ctr">
              <a:buNone/>
              <a:defRPr sz="1100" baseline="0">
                <a:solidFill>
                  <a:schemeClr val="tx1">
                    <a:lumMod val="65000"/>
                    <a:lumOff val="35000"/>
                  </a:schemeClr>
                </a:solidFill>
                <a:latin typeface="Roboto Condensed" panose="02000000000000000000" pitchFamily="2" charset="0"/>
                <a:cs typeface="Roboto Condensed" panose="02000000000000000000" pitchFamily="2" charset="0"/>
              </a:defRPr>
            </a:lvl1pPr>
          </a:lstStyle>
          <a:p>
            <a:pPr lvl="0"/>
            <a:r>
              <a:rPr lang="en-US" dirty="0" smtClean="0"/>
              <a:t>Work Name</a:t>
            </a:r>
            <a:endParaRPr lang="en-US" dirty="0"/>
          </a:p>
        </p:txBody>
      </p:sp>
      <p:sp>
        <p:nvSpPr>
          <p:cNvPr id="44" name="Text Placeholder 27"/>
          <p:cNvSpPr>
            <a:spLocks noGrp="1"/>
          </p:cNvSpPr>
          <p:nvPr>
            <p:ph type="body" sz="quarter" idx="40" hasCustomPrompt="1"/>
          </p:nvPr>
        </p:nvSpPr>
        <p:spPr>
          <a:xfrm>
            <a:off x="4703902" y="5435339"/>
            <a:ext cx="4013336" cy="313332"/>
          </a:xfrm>
          <a:prstGeom prst="rect">
            <a:avLst/>
          </a:prstGeom>
        </p:spPr>
        <p:txBody>
          <a:bodyPr vert="horz"/>
          <a:lstStyle>
            <a:lvl1pPr marL="0" indent="0" algn="ctr">
              <a:buNone/>
              <a:defRPr sz="800" baseline="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lvl="0"/>
            <a:r>
              <a:rPr lang="en-US" altLang="ko-KR" dirty="0" smtClean="0"/>
              <a:t>Responsibility 1</a:t>
            </a:r>
            <a:endParaRPr lang="ko-KR" altLang="en-US" dirty="0"/>
          </a:p>
        </p:txBody>
      </p:sp>
      <p:sp>
        <p:nvSpPr>
          <p:cNvPr id="10"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11"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1435020334"/>
      </p:ext>
    </p:extLst>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userDrawn="1">
  <p:cSld name="Our Working Type 4">
    <p:spTree>
      <p:nvGrpSpPr>
        <p:cNvPr id="1" name=""/>
        <p:cNvGrpSpPr/>
        <p:nvPr/>
      </p:nvGrpSpPr>
      <p:grpSpPr>
        <a:xfrm>
          <a:off x="0" y="0"/>
          <a:ext cx="0" cy="0"/>
          <a:chOff x="0" y="0"/>
          <a:chExt cx="0" cy="0"/>
        </a:xfrm>
      </p:grpSpPr>
      <p:sp>
        <p:nvSpPr>
          <p:cNvPr id="3" name="Picture Placeholder 6"/>
          <p:cNvSpPr>
            <a:spLocks noGrp="1"/>
          </p:cNvSpPr>
          <p:nvPr>
            <p:ph type="pic" sz="quarter" idx="16" hasCustomPrompt="1"/>
          </p:nvPr>
        </p:nvSpPr>
        <p:spPr>
          <a:xfrm>
            <a:off x="374653" y="1727202"/>
            <a:ext cx="1993898" cy="3386667"/>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0" name="Picture Placeholder 6"/>
          <p:cNvSpPr>
            <a:spLocks noGrp="1"/>
          </p:cNvSpPr>
          <p:nvPr>
            <p:ph type="pic" sz="quarter" idx="32" hasCustomPrompt="1"/>
          </p:nvPr>
        </p:nvSpPr>
        <p:spPr>
          <a:xfrm>
            <a:off x="2510370" y="1727202"/>
            <a:ext cx="1993898" cy="3386667"/>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1" name="Picture Placeholder 6"/>
          <p:cNvSpPr>
            <a:spLocks noGrp="1"/>
          </p:cNvSpPr>
          <p:nvPr>
            <p:ph type="pic" sz="quarter" idx="33" hasCustomPrompt="1"/>
          </p:nvPr>
        </p:nvSpPr>
        <p:spPr>
          <a:xfrm>
            <a:off x="4646086" y="1727202"/>
            <a:ext cx="1993898" cy="3386667"/>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2" name="Picture Placeholder 6"/>
          <p:cNvSpPr>
            <a:spLocks noGrp="1"/>
          </p:cNvSpPr>
          <p:nvPr>
            <p:ph type="pic" sz="quarter" idx="34" hasCustomPrompt="1"/>
          </p:nvPr>
        </p:nvSpPr>
        <p:spPr>
          <a:xfrm>
            <a:off x="6781803" y="1727202"/>
            <a:ext cx="1993898" cy="3386667"/>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4" name="Text Placeholder 27"/>
          <p:cNvSpPr>
            <a:spLocks noGrp="1"/>
          </p:cNvSpPr>
          <p:nvPr>
            <p:ph type="body" sz="quarter" idx="39" hasCustomPrompt="1"/>
          </p:nvPr>
        </p:nvSpPr>
        <p:spPr>
          <a:xfrm>
            <a:off x="6781802" y="5206741"/>
            <a:ext cx="1993899" cy="381065"/>
          </a:xfrm>
          <a:prstGeom prst="rect">
            <a:avLst/>
          </a:prstGeom>
        </p:spPr>
        <p:txBody>
          <a:bodyPr vert="horz"/>
          <a:lstStyle>
            <a:lvl1pPr marL="0" indent="0" algn="ctr">
              <a:buNone/>
              <a:defRPr sz="1100" baseline="0">
                <a:solidFill>
                  <a:schemeClr val="tx1">
                    <a:lumMod val="65000"/>
                    <a:lumOff val="35000"/>
                  </a:schemeClr>
                </a:solidFill>
                <a:latin typeface="Roboto Condensed" panose="02000000000000000000" pitchFamily="2" charset="0"/>
                <a:cs typeface="Roboto Condensed" panose="02000000000000000000" pitchFamily="2" charset="0"/>
              </a:defRPr>
            </a:lvl1pPr>
          </a:lstStyle>
          <a:p>
            <a:pPr lvl="0"/>
            <a:r>
              <a:rPr lang="en-US" dirty="0" smtClean="0"/>
              <a:t>Work Name</a:t>
            </a:r>
            <a:endParaRPr lang="en-US" dirty="0"/>
          </a:p>
        </p:txBody>
      </p:sp>
      <p:sp>
        <p:nvSpPr>
          <p:cNvPr id="15" name="Text Placeholder 27"/>
          <p:cNvSpPr>
            <a:spLocks noGrp="1"/>
          </p:cNvSpPr>
          <p:nvPr>
            <p:ph type="body" sz="quarter" idx="40" hasCustomPrompt="1"/>
          </p:nvPr>
        </p:nvSpPr>
        <p:spPr>
          <a:xfrm>
            <a:off x="6781802" y="5435339"/>
            <a:ext cx="1993899" cy="313332"/>
          </a:xfrm>
          <a:prstGeom prst="rect">
            <a:avLst/>
          </a:prstGeom>
        </p:spPr>
        <p:txBody>
          <a:bodyPr vert="horz"/>
          <a:lstStyle>
            <a:lvl1pPr marL="0" indent="0" algn="ctr">
              <a:buNone/>
              <a:defRPr sz="800" baseline="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lvl="0"/>
            <a:r>
              <a:rPr lang="en-US" altLang="ko-KR" dirty="0" smtClean="0"/>
              <a:t>Responsibility 1</a:t>
            </a:r>
            <a:endParaRPr lang="ko-KR" altLang="en-US" dirty="0"/>
          </a:p>
        </p:txBody>
      </p:sp>
      <p:sp>
        <p:nvSpPr>
          <p:cNvPr id="22" name="Text Placeholder 27"/>
          <p:cNvSpPr>
            <a:spLocks noGrp="1"/>
          </p:cNvSpPr>
          <p:nvPr>
            <p:ph type="body" sz="quarter" idx="41" hasCustomPrompt="1"/>
          </p:nvPr>
        </p:nvSpPr>
        <p:spPr>
          <a:xfrm>
            <a:off x="4646087" y="5206741"/>
            <a:ext cx="1993899" cy="381065"/>
          </a:xfrm>
          <a:prstGeom prst="rect">
            <a:avLst/>
          </a:prstGeom>
        </p:spPr>
        <p:txBody>
          <a:bodyPr vert="horz"/>
          <a:lstStyle>
            <a:lvl1pPr marL="0" indent="0" algn="ctr">
              <a:buNone/>
              <a:defRPr sz="1100" baseline="0">
                <a:solidFill>
                  <a:schemeClr val="tx1">
                    <a:lumMod val="65000"/>
                    <a:lumOff val="35000"/>
                  </a:schemeClr>
                </a:solidFill>
                <a:latin typeface="Roboto Condensed" panose="02000000000000000000" pitchFamily="2" charset="0"/>
                <a:cs typeface="Roboto Condensed" panose="02000000000000000000" pitchFamily="2" charset="0"/>
              </a:defRPr>
            </a:lvl1pPr>
          </a:lstStyle>
          <a:p>
            <a:pPr lvl="0"/>
            <a:r>
              <a:rPr lang="en-US" dirty="0" smtClean="0"/>
              <a:t>Work Name</a:t>
            </a:r>
            <a:endParaRPr lang="en-US" dirty="0"/>
          </a:p>
        </p:txBody>
      </p:sp>
      <p:sp>
        <p:nvSpPr>
          <p:cNvPr id="23" name="Text Placeholder 27"/>
          <p:cNvSpPr>
            <a:spLocks noGrp="1"/>
          </p:cNvSpPr>
          <p:nvPr>
            <p:ph type="body" sz="quarter" idx="42" hasCustomPrompt="1"/>
          </p:nvPr>
        </p:nvSpPr>
        <p:spPr>
          <a:xfrm>
            <a:off x="4646087" y="5435339"/>
            <a:ext cx="1993899" cy="313332"/>
          </a:xfrm>
          <a:prstGeom prst="rect">
            <a:avLst/>
          </a:prstGeom>
        </p:spPr>
        <p:txBody>
          <a:bodyPr vert="horz"/>
          <a:lstStyle>
            <a:lvl1pPr marL="0" indent="0" algn="ctr">
              <a:buNone/>
              <a:defRPr sz="800" baseline="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lvl="0"/>
            <a:r>
              <a:rPr lang="en-US" altLang="ko-KR" dirty="0" smtClean="0"/>
              <a:t>Responsibility 1</a:t>
            </a:r>
            <a:endParaRPr lang="ko-KR" altLang="en-US" dirty="0"/>
          </a:p>
        </p:txBody>
      </p:sp>
      <p:sp>
        <p:nvSpPr>
          <p:cNvPr id="24" name="Text Placeholder 27"/>
          <p:cNvSpPr>
            <a:spLocks noGrp="1"/>
          </p:cNvSpPr>
          <p:nvPr>
            <p:ph type="body" sz="quarter" idx="43" hasCustomPrompt="1"/>
          </p:nvPr>
        </p:nvSpPr>
        <p:spPr>
          <a:xfrm>
            <a:off x="2510369" y="5206741"/>
            <a:ext cx="1993899" cy="381065"/>
          </a:xfrm>
          <a:prstGeom prst="rect">
            <a:avLst/>
          </a:prstGeom>
        </p:spPr>
        <p:txBody>
          <a:bodyPr vert="horz"/>
          <a:lstStyle>
            <a:lvl1pPr marL="0" indent="0" algn="ctr">
              <a:buNone/>
              <a:defRPr sz="1100" baseline="0">
                <a:solidFill>
                  <a:schemeClr val="tx1">
                    <a:lumMod val="65000"/>
                    <a:lumOff val="35000"/>
                  </a:schemeClr>
                </a:solidFill>
                <a:latin typeface="Roboto Condensed" panose="02000000000000000000" pitchFamily="2" charset="0"/>
                <a:cs typeface="Roboto Condensed" panose="02000000000000000000" pitchFamily="2" charset="0"/>
              </a:defRPr>
            </a:lvl1pPr>
          </a:lstStyle>
          <a:p>
            <a:pPr lvl="0"/>
            <a:r>
              <a:rPr lang="en-US" dirty="0" smtClean="0"/>
              <a:t>Work Name</a:t>
            </a:r>
            <a:endParaRPr lang="en-US" dirty="0"/>
          </a:p>
        </p:txBody>
      </p:sp>
      <p:sp>
        <p:nvSpPr>
          <p:cNvPr id="25" name="Text Placeholder 27"/>
          <p:cNvSpPr>
            <a:spLocks noGrp="1"/>
          </p:cNvSpPr>
          <p:nvPr>
            <p:ph type="body" sz="quarter" idx="44" hasCustomPrompt="1"/>
          </p:nvPr>
        </p:nvSpPr>
        <p:spPr>
          <a:xfrm>
            <a:off x="2510369" y="5435339"/>
            <a:ext cx="1993899" cy="313332"/>
          </a:xfrm>
          <a:prstGeom prst="rect">
            <a:avLst/>
          </a:prstGeom>
        </p:spPr>
        <p:txBody>
          <a:bodyPr vert="horz"/>
          <a:lstStyle>
            <a:lvl1pPr marL="0" indent="0" algn="ctr">
              <a:buNone/>
              <a:defRPr sz="800" baseline="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lvl="0"/>
            <a:r>
              <a:rPr lang="en-US" altLang="ko-KR" dirty="0" smtClean="0"/>
              <a:t>Responsibility 1</a:t>
            </a:r>
            <a:endParaRPr lang="ko-KR" altLang="en-US" dirty="0"/>
          </a:p>
        </p:txBody>
      </p:sp>
      <p:sp>
        <p:nvSpPr>
          <p:cNvPr id="26" name="Text Placeholder 27"/>
          <p:cNvSpPr>
            <a:spLocks noGrp="1"/>
          </p:cNvSpPr>
          <p:nvPr>
            <p:ph type="body" sz="quarter" idx="45" hasCustomPrompt="1"/>
          </p:nvPr>
        </p:nvSpPr>
        <p:spPr>
          <a:xfrm>
            <a:off x="374653" y="5206741"/>
            <a:ext cx="1993899" cy="381065"/>
          </a:xfrm>
          <a:prstGeom prst="rect">
            <a:avLst/>
          </a:prstGeom>
        </p:spPr>
        <p:txBody>
          <a:bodyPr vert="horz"/>
          <a:lstStyle>
            <a:lvl1pPr marL="0" indent="0" algn="ctr">
              <a:buNone/>
              <a:defRPr sz="1100" baseline="0">
                <a:solidFill>
                  <a:schemeClr val="tx1">
                    <a:lumMod val="65000"/>
                    <a:lumOff val="35000"/>
                  </a:schemeClr>
                </a:solidFill>
                <a:latin typeface="Roboto Condensed" panose="02000000000000000000" pitchFamily="2" charset="0"/>
                <a:cs typeface="Roboto Condensed" panose="02000000000000000000" pitchFamily="2" charset="0"/>
              </a:defRPr>
            </a:lvl1pPr>
          </a:lstStyle>
          <a:p>
            <a:pPr lvl="0"/>
            <a:r>
              <a:rPr lang="en-US" dirty="0" smtClean="0"/>
              <a:t>Work Name</a:t>
            </a:r>
            <a:endParaRPr lang="en-US" dirty="0"/>
          </a:p>
        </p:txBody>
      </p:sp>
      <p:sp>
        <p:nvSpPr>
          <p:cNvPr id="27" name="Text Placeholder 27"/>
          <p:cNvSpPr>
            <a:spLocks noGrp="1"/>
          </p:cNvSpPr>
          <p:nvPr>
            <p:ph type="body" sz="quarter" idx="46" hasCustomPrompt="1"/>
          </p:nvPr>
        </p:nvSpPr>
        <p:spPr>
          <a:xfrm>
            <a:off x="374653" y="5435339"/>
            <a:ext cx="1993899" cy="313332"/>
          </a:xfrm>
          <a:prstGeom prst="rect">
            <a:avLst/>
          </a:prstGeom>
        </p:spPr>
        <p:txBody>
          <a:bodyPr vert="horz"/>
          <a:lstStyle>
            <a:lvl1pPr marL="0" indent="0" algn="ctr">
              <a:buNone/>
              <a:defRPr sz="800" baseline="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lvl="0"/>
            <a:r>
              <a:rPr lang="en-US" altLang="ko-KR" dirty="0" smtClean="0"/>
              <a:t>Responsibility 1</a:t>
            </a:r>
            <a:endParaRPr lang="ko-KR" altLang="en-US" dirty="0"/>
          </a:p>
        </p:txBody>
      </p:sp>
      <p:sp>
        <p:nvSpPr>
          <p:cNvPr id="16"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17"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3097362361"/>
      </p:ext>
    </p:extLst>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userDrawn="1">
  <p:cSld name="Our Working Type 5">
    <p:spTree>
      <p:nvGrpSpPr>
        <p:cNvPr id="1" name=""/>
        <p:cNvGrpSpPr/>
        <p:nvPr/>
      </p:nvGrpSpPr>
      <p:grpSpPr>
        <a:xfrm>
          <a:off x="0" y="0"/>
          <a:ext cx="0" cy="0"/>
          <a:chOff x="0" y="0"/>
          <a:chExt cx="0" cy="0"/>
        </a:xfrm>
      </p:grpSpPr>
      <p:sp>
        <p:nvSpPr>
          <p:cNvPr id="3" name="Picture Placeholder 6"/>
          <p:cNvSpPr>
            <a:spLocks noGrp="1"/>
          </p:cNvSpPr>
          <p:nvPr>
            <p:ph type="pic" sz="quarter" idx="16" hasCustomPrompt="1"/>
          </p:nvPr>
        </p:nvSpPr>
        <p:spPr>
          <a:xfrm>
            <a:off x="0" y="1727203"/>
            <a:ext cx="9144000" cy="3386665"/>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5"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6"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2712740300"/>
      </p:ext>
    </p:extLst>
  </p:cSld>
  <p:clrMapOvr>
    <a:masterClrMapping/>
  </p:clrMapOvr>
</p:sldLayout>
</file>

<file path=ppt/slideLayouts/slideLayout497.xml><?xml version="1.0" encoding="utf-8"?>
<p:sldLayout xmlns:a="http://schemas.openxmlformats.org/drawingml/2006/main" xmlns:r="http://schemas.openxmlformats.org/officeDocument/2006/relationships" xmlns:p="http://schemas.openxmlformats.org/presentationml/2006/main" userDrawn="1">
  <p:cSld name="Our Working Type 6">
    <p:spTree>
      <p:nvGrpSpPr>
        <p:cNvPr id="1" name=""/>
        <p:cNvGrpSpPr/>
        <p:nvPr/>
      </p:nvGrpSpPr>
      <p:grpSpPr>
        <a:xfrm>
          <a:off x="0" y="0"/>
          <a:ext cx="0" cy="0"/>
          <a:chOff x="0" y="0"/>
          <a:chExt cx="0" cy="0"/>
        </a:xfrm>
      </p:grpSpPr>
      <p:sp>
        <p:nvSpPr>
          <p:cNvPr id="19"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20"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
        <p:nvSpPr>
          <p:cNvPr id="21" name="그림 개체 틀 8"/>
          <p:cNvSpPr>
            <a:spLocks noGrp="1"/>
          </p:cNvSpPr>
          <p:nvPr>
            <p:ph type="pic" sz="quarter" idx="45" hasCustomPrompt="1"/>
          </p:nvPr>
        </p:nvSpPr>
        <p:spPr>
          <a:xfrm>
            <a:off x="366289" y="2075362"/>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22" name="그림 개체 틀 8"/>
          <p:cNvSpPr>
            <a:spLocks noGrp="1"/>
          </p:cNvSpPr>
          <p:nvPr>
            <p:ph type="pic" sz="quarter" idx="46" hasCustomPrompt="1"/>
          </p:nvPr>
        </p:nvSpPr>
        <p:spPr>
          <a:xfrm>
            <a:off x="1576130" y="2075362"/>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23" name="그림 개체 틀 8"/>
          <p:cNvSpPr>
            <a:spLocks noGrp="1"/>
          </p:cNvSpPr>
          <p:nvPr>
            <p:ph type="pic" sz="quarter" idx="47" hasCustomPrompt="1"/>
          </p:nvPr>
        </p:nvSpPr>
        <p:spPr>
          <a:xfrm>
            <a:off x="2788795" y="2075362"/>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24" name="그림 개체 틀 8"/>
          <p:cNvSpPr>
            <a:spLocks noGrp="1"/>
          </p:cNvSpPr>
          <p:nvPr>
            <p:ph type="pic" sz="quarter" idx="48" hasCustomPrompt="1"/>
          </p:nvPr>
        </p:nvSpPr>
        <p:spPr>
          <a:xfrm>
            <a:off x="3983109" y="2075362"/>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25" name="그림 개체 틀 8"/>
          <p:cNvSpPr>
            <a:spLocks noGrp="1"/>
          </p:cNvSpPr>
          <p:nvPr>
            <p:ph type="pic" sz="quarter" idx="49" hasCustomPrompt="1"/>
          </p:nvPr>
        </p:nvSpPr>
        <p:spPr>
          <a:xfrm>
            <a:off x="5187798" y="2075362"/>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26" name="그림 개체 틀 8"/>
          <p:cNvSpPr>
            <a:spLocks noGrp="1"/>
          </p:cNvSpPr>
          <p:nvPr>
            <p:ph type="pic" sz="quarter" idx="50" hasCustomPrompt="1"/>
          </p:nvPr>
        </p:nvSpPr>
        <p:spPr>
          <a:xfrm>
            <a:off x="6427357" y="2075362"/>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27" name="그림 개체 틀 8"/>
          <p:cNvSpPr>
            <a:spLocks noGrp="1"/>
          </p:cNvSpPr>
          <p:nvPr>
            <p:ph type="pic" sz="quarter" idx="51" hasCustomPrompt="1"/>
          </p:nvPr>
        </p:nvSpPr>
        <p:spPr>
          <a:xfrm>
            <a:off x="7675640" y="2075362"/>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28" name="그림 개체 틀 8"/>
          <p:cNvSpPr>
            <a:spLocks noGrp="1"/>
          </p:cNvSpPr>
          <p:nvPr>
            <p:ph type="pic" sz="quarter" idx="52" hasCustomPrompt="1"/>
          </p:nvPr>
        </p:nvSpPr>
        <p:spPr>
          <a:xfrm>
            <a:off x="366289" y="3478338"/>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29" name="그림 개체 틀 8"/>
          <p:cNvSpPr>
            <a:spLocks noGrp="1"/>
          </p:cNvSpPr>
          <p:nvPr>
            <p:ph type="pic" sz="quarter" idx="53" hasCustomPrompt="1"/>
          </p:nvPr>
        </p:nvSpPr>
        <p:spPr>
          <a:xfrm>
            <a:off x="1576130" y="3478338"/>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30" name="그림 개체 틀 8"/>
          <p:cNvSpPr>
            <a:spLocks noGrp="1"/>
          </p:cNvSpPr>
          <p:nvPr>
            <p:ph type="pic" sz="quarter" idx="54" hasCustomPrompt="1"/>
          </p:nvPr>
        </p:nvSpPr>
        <p:spPr>
          <a:xfrm>
            <a:off x="2788795" y="3478338"/>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31" name="그림 개체 틀 8"/>
          <p:cNvSpPr>
            <a:spLocks noGrp="1"/>
          </p:cNvSpPr>
          <p:nvPr>
            <p:ph type="pic" sz="quarter" idx="55" hasCustomPrompt="1"/>
          </p:nvPr>
        </p:nvSpPr>
        <p:spPr>
          <a:xfrm>
            <a:off x="3983109" y="3478338"/>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32" name="그림 개체 틀 8"/>
          <p:cNvSpPr>
            <a:spLocks noGrp="1"/>
          </p:cNvSpPr>
          <p:nvPr>
            <p:ph type="pic" sz="quarter" idx="56" hasCustomPrompt="1"/>
          </p:nvPr>
        </p:nvSpPr>
        <p:spPr>
          <a:xfrm>
            <a:off x="5187798" y="3478338"/>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33" name="그림 개체 틀 8"/>
          <p:cNvSpPr>
            <a:spLocks noGrp="1"/>
          </p:cNvSpPr>
          <p:nvPr>
            <p:ph type="pic" sz="quarter" idx="57" hasCustomPrompt="1"/>
          </p:nvPr>
        </p:nvSpPr>
        <p:spPr>
          <a:xfrm>
            <a:off x="6427357" y="3478338"/>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34" name="그림 개체 틀 8"/>
          <p:cNvSpPr>
            <a:spLocks noGrp="1"/>
          </p:cNvSpPr>
          <p:nvPr>
            <p:ph type="pic" sz="quarter" idx="58" hasCustomPrompt="1"/>
          </p:nvPr>
        </p:nvSpPr>
        <p:spPr>
          <a:xfrm>
            <a:off x="7675640" y="3478338"/>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Tree>
    <p:extLst>
      <p:ext uri="{BB962C8B-B14F-4D97-AF65-F5344CB8AC3E}">
        <p14:creationId xmlns:p14="http://schemas.microsoft.com/office/powerpoint/2010/main" val="4054478489"/>
      </p:ext>
    </p:extLst>
  </p:cSld>
  <p:clrMapOvr>
    <a:masterClrMapping/>
  </p:clrMapOvr>
  <p:timing>
    <p:tnLst>
      <p:par>
        <p:cTn id="1" dur="indefinite" restart="never" nodeType="tmRoot"/>
      </p:par>
    </p:tnLst>
  </p:timing>
</p:sldLayout>
</file>

<file path=ppt/slideLayouts/slideLayout498.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32161119"/>
      </p:ext>
    </p:extLst>
  </p:cSld>
  <p:clrMapOvr>
    <a:masterClrMapping/>
  </p:clrMapOvr>
  <p:timing>
    <p:tnLst>
      <p:par>
        <p:cTn id="1" dur="indefinite" restart="never" nodeType="tmRoot"/>
      </p:par>
    </p:tnLst>
  </p:timing>
  <p:hf hdr="0" ftr="0" dt="0"/>
</p:sldLayout>
</file>

<file path=ppt/slideLayouts/slideLayout499.xml><?xml version="1.0" encoding="utf-8"?>
<p:sldLayout xmlns:a="http://schemas.openxmlformats.org/drawingml/2006/main" xmlns:r="http://schemas.openxmlformats.org/officeDocument/2006/relationships" xmlns:p="http://schemas.openxmlformats.org/presentationml/2006/main" userDrawn="1">
  <p:cSld name="Text Slide Two Column">
    <p:spTree>
      <p:nvGrpSpPr>
        <p:cNvPr id="1" name=""/>
        <p:cNvGrpSpPr/>
        <p:nvPr/>
      </p:nvGrpSpPr>
      <p:grpSpPr>
        <a:xfrm>
          <a:off x="0" y="0"/>
          <a:ext cx="0" cy="0"/>
          <a:chOff x="0" y="0"/>
          <a:chExt cx="0" cy="0"/>
        </a:xfrm>
      </p:grpSpPr>
      <p:sp>
        <p:nvSpPr>
          <p:cNvPr id="5" name="Picture Placeholder 6"/>
          <p:cNvSpPr>
            <a:spLocks noGrp="1"/>
          </p:cNvSpPr>
          <p:nvPr>
            <p:ph type="pic" sz="quarter" idx="16" hasCustomPrompt="1"/>
          </p:nvPr>
        </p:nvSpPr>
        <p:spPr>
          <a:xfrm>
            <a:off x="374652" y="1727203"/>
            <a:ext cx="4095748" cy="1964265"/>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6"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7"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887736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877B1AD-D523-4C0D-8362-A7CFF4E86502}" type="datetimeFigureOut">
              <a:rPr lang="en-US" smtClean="0">
                <a:solidFill>
                  <a:srgbClr val="000000">
                    <a:tint val="75000"/>
                  </a:srgbClr>
                </a:solidFill>
              </a:rPr>
              <a:pPr/>
              <a:t>4/12/2020</a:t>
            </a:fld>
            <a:endParaRPr lang="en-US" dirty="0">
              <a:solidFill>
                <a:srgbClr val="000000">
                  <a:tint val="75000"/>
                </a:srgbClr>
              </a:solidFill>
            </a:endParaRPr>
          </a:p>
        </p:txBody>
      </p:sp>
      <p:sp>
        <p:nvSpPr>
          <p:cNvPr id="8" name="Footer Placeholder 7"/>
          <p:cNvSpPr>
            <a:spLocks noGrp="1"/>
          </p:cNvSpPr>
          <p:nvPr>
            <p:ph type="ftr" sz="quarter" idx="11"/>
          </p:nvPr>
        </p:nvSpPr>
        <p:spPr/>
        <p:txBody>
          <a:bodyPr/>
          <a:lstStyle/>
          <a:p>
            <a:endParaRPr lang="en-US" dirty="0">
              <a:solidFill>
                <a:srgbClr val="000000">
                  <a:tint val="75000"/>
                </a:srgbClr>
              </a:solidFill>
            </a:endParaRPr>
          </a:p>
        </p:txBody>
      </p:sp>
      <p:sp>
        <p:nvSpPr>
          <p:cNvPr id="9" name="Slide Number Placeholder 8"/>
          <p:cNvSpPr>
            <a:spLocks noGrp="1"/>
          </p:cNvSpPr>
          <p:nvPr>
            <p:ph type="sldNum" sz="quarter" idx="12"/>
          </p:nvPr>
        </p:nvSpPr>
        <p:spPr/>
        <p:txBody>
          <a:bodyPr/>
          <a:lstStyle/>
          <a:p>
            <a:fld id="{F8B9E821-CB41-4557-879C-24BFC1EF65F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968030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9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2508649327"/>
      </p:ext>
    </p:extLst>
  </p:cSld>
  <p:clrMapOvr>
    <a:masterClrMapping/>
  </p:clrMapOvr>
  <p:timing>
    <p:tnLst>
      <p:par>
        <p:cTn id="1" dur="indefinite" restart="never" nodeType="tmRoot"/>
      </p:par>
    </p:tnLst>
  </p:timing>
  <p:hf hdr="0" ftr="0" dt="0"/>
</p:sldLayout>
</file>

<file path=ppt/slideLayouts/slideLayout500.xml><?xml version="1.0" encoding="utf-8"?>
<p:sldLayout xmlns:a="http://schemas.openxmlformats.org/drawingml/2006/main" xmlns:r="http://schemas.openxmlformats.org/officeDocument/2006/relationships" xmlns:p="http://schemas.openxmlformats.org/presentationml/2006/main" userDrawn="1">
  <p:cSld name="1_Text Slide Two Column">
    <p:spTree>
      <p:nvGrpSpPr>
        <p:cNvPr id="1" name=""/>
        <p:cNvGrpSpPr/>
        <p:nvPr/>
      </p:nvGrpSpPr>
      <p:grpSpPr>
        <a:xfrm>
          <a:off x="0" y="0"/>
          <a:ext cx="0" cy="0"/>
          <a:chOff x="0" y="0"/>
          <a:chExt cx="0" cy="0"/>
        </a:xfrm>
      </p:grpSpPr>
      <p:sp>
        <p:nvSpPr>
          <p:cNvPr id="6" name="Picture Placeholder 6"/>
          <p:cNvSpPr>
            <a:spLocks noGrp="1"/>
          </p:cNvSpPr>
          <p:nvPr>
            <p:ph type="pic" sz="quarter" idx="26" hasCustomPrompt="1"/>
          </p:nvPr>
        </p:nvSpPr>
        <p:spPr>
          <a:xfrm>
            <a:off x="374652" y="1727203"/>
            <a:ext cx="1962148" cy="1964265"/>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7" name="Picture Placeholder 6"/>
          <p:cNvSpPr>
            <a:spLocks noGrp="1"/>
          </p:cNvSpPr>
          <p:nvPr>
            <p:ph type="pic" sz="quarter" idx="27" hasCustomPrompt="1"/>
          </p:nvPr>
        </p:nvSpPr>
        <p:spPr>
          <a:xfrm>
            <a:off x="2508252" y="1727203"/>
            <a:ext cx="1962148" cy="1964265"/>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8"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9"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2344226276"/>
      </p:ext>
    </p:extLst>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userDrawn="1">
  <p:cSld name="Text Slide Three Column">
    <p:spTree>
      <p:nvGrpSpPr>
        <p:cNvPr id="1" name=""/>
        <p:cNvGrpSpPr/>
        <p:nvPr/>
      </p:nvGrpSpPr>
      <p:grpSpPr>
        <a:xfrm>
          <a:off x="0" y="0"/>
          <a:ext cx="0" cy="0"/>
          <a:chOff x="0" y="0"/>
          <a:chExt cx="0" cy="0"/>
        </a:xfrm>
      </p:grpSpPr>
      <p:sp>
        <p:nvSpPr>
          <p:cNvPr id="6" name="Picture Placeholder 6"/>
          <p:cNvSpPr>
            <a:spLocks noGrp="1"/>
          </p:cNvSpPr>
          <p:nvPr>
            <p:ph type="pic" sz="quarter" idx="26" hasCustomPrompt="1"/>
          </p:nvPr>
        </p:nvSpPr>
        <p:spPr>
          <a:xfrm>
            <a:off x="374652" y="1727203"/>
            <a:ext cx="2635248" cy="1964265"/>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5"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7"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3587621599"/>
      </p:ext>
    </p:extLst>
  </p:cSld>
  <p:clrMapOvr>
    <a:masterClrMapping/>
  </p:clrMapOvr>
</p:sldLayout>
</file>

<file path=ppt/slideLayouts/slideLayout502.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3264420588"/>
      </p:ext>
    </p:extLst>
  </p:cSld>
  <p:clrMapOvr>
    <a:masterClrMapping/>
  </p:clrMapOvr>
  <p:timing>
    <p:tnLst>
      <p:par>
        <p:cTn id="1" dur="indefinite" restart="never" nodeType="tmRoot"/>
      </p:par>
    </p:tnLst>
  </p:timing>
  <p:hf hdr="0" ftr="0" dt="0"/>
</p:sldLayout>
</file>

<file path=ppt/slideLayouts/slideLayout503.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275735539"/>
      </p:ext>
    </p:extLst>
  </p:cSld>
  <p:clrMapOvr>
    <a:masterClrMapping/>
  </p:clrMapOvr>
  <p:timing>
    <p:tnLst>
      <p:par>
        <p:cTn id="1" dur="indefinite" restart="never" nodeType="tmRoot"/>
      </p:par>
    </p:tnLst>
  </p:timing>
  <p:hf hdr="0" ftr="0" dt="0"/>
</p:sldLayout>
</file>

<file path=ppt/slideLayouts/slideLayout504.xml><?xml version="1.0" encoding="utf-8"?>
<p:sldLayout xmlns:a="http://schemas.openxmlformats.org/drawingml/2006/main" xmlns:r="http://schemas.openxmlformats.org/officeDocument/2006/relationships" xmlns:p="http://schemas.openxmlformats.org/presentationml/2006/main" userDrawn="1">
  <p:cSld name="7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1539813547"/>
      </p:ext>
    </p:extLst>
  </p:cSld>
  <p:clrMapOvr>
    <a:masterClrMapping/>
  </p:clrMapOvr>
  <p:timing>
    <p:tnLst>
      <p:par>
        <p:cTn id="1" dur="indefinite" restart="never" nodeType="tmRoot"/>
      </p:par>
    </p:tnLst>
  </p:timing>
  <p:hf hdr="0" ftr="0" dt="0"/>
</p:sldLayout>
</file>

<file path=ppt/slideLayouts/slideLayout505.xml><?xml version="1.0" encoding="utf-8"?>
<p:sldLayout xmlns:a="http://schemas.openxmlformats.org/drawingml/2006/main" xmlns:r="http://schemas.openxmlformats.org/officeDocument/2006/relationships" xmlns:p="http://schemas.openxmlformats.org/presentationml/2006/main" userDrawn="1">
  <p:cSld name="8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3533306567"/>
      </p:ext>
    </p:extLst>
  </p:cSld>
  <p:clrMapOvr>
    <a:masterClrMapping/>
  </p:clrMapOvr>
  <p:timing>
    <p:tnLst>
      <p:par>
        <p:cTn id="1" dur="indefinite" restart="never" nodeType="tmRoot"/>
      </p:par>
    </p:tnLst>
  </p:timing>
  <p:hf hdr="0" ftr="0" dt="0"/>
</p:sldLayout>
</file>

<file path=ppt/slideLayouts/slideLayout506.xml><?xml version="1.0" encoding="utf-8"?>
<p:sldLayout xmlns:a="http://schemas.openxmlformats.org/drawingml/2006/main" xmlns:r="http://schemas.openxmlformats.org/officeDocument/2006/relationships" xmlns:p="http://schemas.openxmlformats.org/presentationml/2006/main" userDrawn="1">
  <p:cSld name="9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3653522886"/>
      </p:ext>
    </p:extLst>
  </p:cSld>
  <p:clrMapOvr>
    <a:masterClrMapping/>
  </p:clrMapOvr>
  <p:timing>
    <p:tnLst>
      <p:par>
        <p:cTn id="1" dur="indefinite" restart="never" nodeType="tmRoot"/>
      </p:par>
    </p:tnLst>
  </p:timing>
  <p:hf hdr="0" ftr="0" dt="0"/>
</p:sldLayout>
</file>

<file path=ppt/slideLayouts/slideLayout507.xml><?xml version="1.0" encoding="utf-8"?>
<p:sldLayout xmlns:a="http://schemas.openxmlformats.org/drawingml/2006/main" xmlns:r="http://schemas.openxmlformats.org/officeDocument/2006/relationships" xmlns:p="http://schemas.openxmlformats.org/presentationml/2006/main" userDrawn="1">
  <p:cSld name="10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1179365814"/>
      </p:ext>
    </p:extLst>
  </p:cSld>
  <p:clrMapOvr>
    <a:masterClrMapping/>
  </p:clrMapOvr>
  <p:timing>
    <p:tnLst>
      <p:par>
        <p:cTn id="1" dur="indefinite" restart="never" nodeType="tmRoot"/>
      </p:par>
    </p:tnLst>
  </p:timing>
  <p:hf hdr="0" ftr="0" dt="0"/>
</p:sldLayout>
</file>

<file path=ppt/slideLayouts/slideLayout508.xml><?xml version="1.0" encoding="utf-8"?>
<p:sldLayout xmlns:a="http://schemas.openxmlformats.org/drawingml/2006/main" xmlns:r="http://schemas.openxmlformats.org/officeDocument/2006/relationships" xmlns:p="http://schemas.openxmlformats.org/presentationml/2006/main" userDrawn="1">
  <p:cSld name="11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3390355009"/>
      </p:ext>
    </p:extLst>
  </p:cSld>
  <p:clrMapOvr>
    <a:masterClrMapping/>
  </p:clrMapOvr>
  <p:timing>
    <p:tnLst>
      <p:par>
        <p:cTn id="1" dur="indefinite" restart="never" nodeType="tmRoot"/>
      </p:par>
    </p:tnLst>
  </p:timing>
  <p:hf hdr="0" ftr="0" dt="0"/>
</p:sldLayout>
</file>

<file path=ppt/slideLayouts/slideLayout509.xml><?xml version="1.0" encoding="utf-8"?>
<p:sldLayout xmlns:a="http://schemas.openxmlformats.org/drawingml/2006/main" xmlns:r="http://schemas.openxmlformats.org/officeDocument/2006/relationships" xmlns:p="http://schemas.openxmlformats.org/presentationml/2006/main" userDrawn="1">
  <p:cSld name="12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653358987"/>
      </p:ext>
    </p:extLst>
  </p:cSld>
  <p:clrMapOvr>
    <a:masterClrMapping/>
  </p:clrMapOvr>
  <p:timing>
    <p:tnLst>
      <p:par>
        <p:cTn id="1" dur="indefinite" restart="never" nodeType="tmRoot"/>
      </p:par>
    </p:tnLst>
  </p:timing>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0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2810924150"/>
      </p:ext>
    </p:extLst>
  </p:cSld>
  <p:clrMapOvr>
    <a:masterClrMapping/>
  </p:clrMapOvr>
  <p:timing>
    <p:tnLst>
      <p:par>
        <p:cTn id="1" dur="indefinite" restart="never" nodeType="tmRoot"/>
      </p:par>
    </p:tnLst>
  </p:timing>
  <p:hf hdr="0" ftr="0" dt="0"/>
</p:sldLayout>
</file>

<file path=ppt/slideLayouts/slideLayout510.xml><?xml version="1.0" encoding="utf-8"?>
<p:sldLayout xmlns:a="http://schemas.openxmlformats.org/drawingml/2006/main" xmlns:r="http://schemas.openxmlformats.org/officeDocument/2006/relationships" xmlns:p="http://schemas.openxmlformats.org/presentationml/2006/main" userDrawn="1">
  <p:cSld name="13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1112701146"/>
      </p:ext>
    </p:extLst>
  </p:cSld>
  <p:clrMapOvr>
    <a:masterClrMapping/>
  </p:clrMapOvr>
  <p:timing>
    <p:tnLst>
      <p:par>
        <p:cTn id="1" dur="indefinite" restart="never" nodeType="tmRoot"/>
      </p:par>
    </p:tnLst>
  </p:timing>
  <p:hf hdr="0" ftr="0" dt="0"/>
</p:sldLayout>
</file>

<file path=ppt/slideLayouts/slideLayout511.xml><?xml version="1.0" encoding="utf-8"?>
<p:sldLayout xmlns:a="http://schemas.openxmlformats.org/drawingml/2006/main" xmlns:r="http://schemas.openxmlformats.org/officeDocument/2006/relationships" xmlns:p="http://schemas.openxmlformats.org/presentationml/2006/main" userDrawn="1">
  <p:cSld name="14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3189288750"/>
      </p:ext>
    </p:extLst>
  </p:cSld>
  <p:clrMapOvr>
    <a:masterClrMapping/>
  </p:clrMapOvr>
  <p:timing>
    <p:tnLst>
      <p:par>
        <p:cTn id="1" dur="indefinite" restart="never" nodeType="tmRoot"/>
      </p:par>
    </p:tnLst>
  </p:timing>
  <p:hf hdr="0" ftr="0" dt="0"/>
</p:sldLayout>
</file>

<file path=ppt/slideLayouts/slideLayout512.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cxnSp>
        <p:nvCxnSpPr>
          <p:cNvPr id="6" name="Straight Connector 5"/>
          <p:cNvCxnSpPr/>
          <p:nvPr userDrawn="1"/>
        </p:nvCxnSpPr>
        <p:spPr>
          <a:xfrm>
            <a:off x="4562161" y="2809236"/>
            <a:ext cx="0" cy="1800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rot="5400000">
            <a:off x="4458216" y="2662071"/>
            <a:ext cx="0" cy="3969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484854" y="4351517"/>
            <a:ext cx="0" cy="1188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421285" y="4344627"/>
            <a:ext cx="0" cy="1188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rot="5400000">
            <a:off x="6098072" y="5191620"/>
            <a:ext cx="0" cy="675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rot="5400000">
            <a:off x="2804072" y="5202017"/>
            <a:ext cx="0" cy="675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rot="5400000">
            <a:off x="1356458" y="3090264"/>
            <a:ext cx="0" cy="1485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rot="5400000">
            <a:off x="7607955" y="3026397"/>
            <a:ext cx="0" cy="1485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8350455" y="3759372"/>
            <a:ext cx="0" cy="1800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618407" y="3807903"/>
            <a:ext cx="0" cy="1800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937171" y="5279928"/>
            <a:ext cx="0" cy="675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a:off x="8020099" y="5212347"/>
            <a:ext cx="0" cy="675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1445267" y="6020403"/>
            <a:ext cx="0" cy="1188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3497555" y="6020403"/>
            <a:ext cx="0" cy="1188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5478425" y="6046941"/>
            <a:ext cx="0" cy="1188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7470510" y="6046941"/>
            <a:ext cx="0" cy="1188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22" name="Group 21"/>
          <p:cNvGrpSpPr/>
          <p:nvPr userDrawn="1"/>
        </p:nvGrpSpPr>
        <p:grpSpPr>
          <a:xfrm>
            <a:off x="4088312" y="1597074"/>
            <a:ext cx="1035483" cy="1371820"/>
            <a:chOff x="5804072" y="1713885"/>
            <a:chExt cx="1380644" cy="1371820"/>
          </a:xfrm>
        </p:grpSpPr>
        <p:sp>
          <p:nvSpPr>
            <p:cNvPr id="23" name="Round Diagonal Corner Rectangle 22"/>
            <p:cNvSpPr/>
            <p:nvPr/>
          </p:nvSpPr>
          <p:spPr>
            <a:xfrm>
              <a:off x="5921116" y="1713885"/>
              <a:ext cx="1263600" cy="1263894"/>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sp>
          <p:nvSpPr>
            <p:cNvPr id="24" name="Round Diagonal Corner Rectangle 23"/>
            <p:cNvSpPr/>
            <p:nvPr/>
          </p:nvSpPr>
          <p:spPr>
            <a:xfrm>
              <a:off x="5804072" y="1821811"/>
              <a:ext cx="1263600" cy="1263894"/>
            </a:xfrm>
            <a:prstGeom prst="round2DiagRect">
              <a:avLst/>
            </a:prstGeom>
            <a:solidFill>
              <a:schemeClr val="tx1">
                <a:lumMod val="50000"/>
              </a:schemeClr>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grpSp>
      <p:grpSp>
        <p:nvGrpSpPr>
          <p:cNvPr id="25" name="Group 24"/>
          <p:cNvGrpSpPr>
            <a:grpSpLocks noChangeAspect="1"/>
          </p:cNvGrpSpPr>
          <p:nvPr userDrawn="1"/>
        </p:nvGrpSpPr>
        <p:grpSpPr>
          <a:xfrm>
            <a:off x="2077528" y="3143064"/>
            <a:ext cx="923905" cy="1224000"/>
            <a:chOff x="5804072" y="1713885"/>
            <a:chExt cx="1380644" cy="1371820"/>
          </a:xfrm>
        </p:grpSpPr>
        <p:sp>
          <p:nvSpPr>
            <p:cNvPr id="26" name="Round Diagonal Corner Rectangle 25"/>
            <p:cNvSpPr/>
            <p:nvPr/>
          </p:nvSpPr>
          <p:spPr>
            <a:xfrm>
              <a:off x="5921116" y="1713885"/>
              <a:ext cx="1263600" cy="1263894"/>
            </a:xfrm>
            <a:prstGeom prst="round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sp>
          <p:nvSpPr>
            <p:cNvPr id="27" name="Round Diagonal Corner Rectangle 26"/>
            <p:cNvSpPr/>
            <p:nvPr/>
          </p:nvSpPr>
          <p:spPr>
            <a:xfrm>
              <a:off x="5804072" y="1821811"/>
              <a:ext cx="1263600" cy="1263894"/>
            </a:xfrm>
            <a:prstGeom prst="round2DiagRect">
              <a:avLst/>
            </a:prstGeom>
            <a:solidFill>
              <a:schemeClr val="tx1">
                <a:lumMod val="50000"/>
              </a:schemeClr>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grpSp>
      <p:grpSp>
        <p:nvGrpSpPr>
          <p:cNvPr id="28" name="Group 27"/>
          <p:cNvGrpSpPr>
            <a:grpSpLocks noChangeAspect="1"/>
          </p:cNvGrpSpPr>
          <p:nvPr userDrawn="1"/>
        </p:nvGrpSpPr>
        <p:grpSpPr>
          <a:xfrm>
            <a:off x="6020133" y="3179819"/>
            <a:ext cx="923905" cy="1224000"/>
            <a:chOff x="5804072" y="1713885"/>
            <a:chExt cx="1380644" cy="1371820"/>
          </a:xfrm>
        </p:grpSpPr>
        <p:sp>
          <p:nvSpPr>
            <p:cNvPr id="29" name="Round Diagonal Corner Rectangle 28"/>
            <p:cNvSpPr/>
            <p:nvPr/>
          </p:nvSpPr>
          <p:spPr>
            <a:xfrm>
              <a:off x="5921116" y="1713885"/>
              <a:ext cx="1263600" cy="1263894"/>
            </a:xfrm>
            <a:prstGeom prst="round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sp>
          <p:nvSpPr>
            <p:cNvPr id="30" name="Round Diagonal Corner Rectangle 29"/>
            <p:cNvSpPr/>
            <p:nvPr/>
          </p:nvSpPr>
          <p:spPr>
            <a:xfrm>
              <a:off x="5804072" y="1821811"/>
              <a:ext cx="1263600" cy="1263894"/>
            </a:xfrm>
            <a:prstGeom prst="round2DiagRect">
              <a:avLst/>
            </a:prstGeom>
            <a:solidFill>
              <a:schemeClr val="tx1">
                <a:lumMod val="50000"/>
              </a:schemeClr>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grpSp>
      <p:grpSp>
        <p:nvGrpSpPr>
          <p:cNvPr id="31" name="Group 30"/>
          <p:cNvGrpSpPr>
            <a:grpSpLocks noChangeAspect="1"/>
          </p:cNvGrpSpPr>
          <p:nvPr userDrawn="1"/>
        </p:nvGrpSpPr>
        <p:grpSpPr>
          <a:xfrm>
            <a:off x="1039240" y="4907212"/>
            <a:ext cx="923905" cy="1224000"/>
            <a:chOff x="5804072" y="1713885"/>
            <a:chExt cx="1380644" cy="1371820"/>
          </a:xfrm>
        </p:grpSpPr>
        <p:sp>
          <p:nvSpPr>
            <p:cNvPr id="32" name="Round Diagonal Corner Rectangle 31"/>
            <p:cNvSpPr/>
            <p:nvPr/>
          </p:nvSpPr>
          <p:spPr>
            <a:xfrm>
              <a:off x="5921116" y="1713885"/>
              <a:ext cx="1263600" cy="1263894"/>
            </a:xfrm>
            <a:prstGeom prst="round2Diag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sp>
          <p:nvSpPr>
            <p:cNvPr id="33" name="Round Diagonal Corner Rectangle 32"/>
            <p:cNvSpPr/>
            <p:nvPr/>
          </p:nvSpPr>
          <p:spPr>
            <a:xfrm>
              <a:off x="5804072" y="1821811"/>
              <a:ext cx="1263600" cy="1263894"/>
            </a:xfrm>
            <a:prstGeom prst="round2DiagRect">
              <a:avLst/>
            </a:prstGeom>
            <a:solidFill>
              <a:schemeClr val="tx1">
                <a:lumMod val="50000"/>
              </a:schemeClr>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grpSp>
      <p:grpSp>
        <p:nvGrpSpPr>
          <p:cNvPr id="34" name="Group 33"/>
          <p:cNvGrpSpPr>
            <a:grpSpLocks noChangeAspect="1"/>
          </p:cNvGrpSpPr>
          <p:nvPr userDrawn="1"/>
        </p:nvGrpSpPr>
        <p:grpSpPr>
          <a:xfrm>
            <a:off x="3072460" y="4907212"/>
            <a:ext cx="923905" cy="1224000"/>
            <a:chOff x="5804072" y="1713885"/>
            <a:chExt cx="1380644" cy="1371820"/>
          </a:xfrm>
        </p:grpSpPr>
        <p:sp>
          <p:nvSpPr>
            <p:cNvPr id="35" name="Round Diagonal Corner Rectangle 34"/>
            <p:cNvSpPr/>
            <p:nvPr/>
          </p:nvSpPr>
          <p:spPr>
            <a:xfrm>
              <a:off x="5921116" y="1713885"/>
              <a:ext cx="1263600" cy="1263894"/>
            </a:xfrm>
            <a:prstGeom prst="round2Diag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sp>
          <p:nvSpPr>
            <p:cNvPr id="36" name="Round Diagonal Corner Rectangle 35"/>
            <p:cNvSpPr/>
            <p:nvPr/>
          </p:nvSpPr>
          <p:spPr>
            <a:xfrm>
              <a:off x="5804072" y="1821811"/>
              <a:ext cx="1263600" cy="1263894"/>
            </a:xfrm>
            <a:prstGeom prst="round2DiagRect">
              <a:avLst/>
            </a:prstGeom>
            <a:solidFill>
              <a:schemeClr val="tx1">
                <a:lumMod val="50000"/>
              </a:schemeClr>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grpSp>
      <p:grpSp>
        <p:nvGrpSpPr>
          <p:cNvPr id="37" name="Group 36"/>
          <p:cNvGrpSpPr>
            <a:grpSpLocks noChangeAspect="1"/>
          </p:cNvGrpSpPr>
          <p:nvPr userDrawn="1"/>
        </p:nvGrpSpPr>
        <p:grpSpPr>
          <a:xfrm>
            <a:off x="5050728" y="4919237"/>
            <a:ext cx="923905" cy="1224000"/>
            <a:chOff x="5804072" y="1713885"/>
            <a:chExt cx="1380644" cy="1371820"/>
          </a:xfrm>
        </p:grpSpPr>
        <p:sp>
          <p:nvSpPr>
            <p:cNvPr id="38" name="Round Diagonal Corner Rectangle 37"/>
            <p:cNvSpPr/>
            <p:nvPr/>
          </p:nvSpPr>
          <p:spPr>
            <a:xfrm>
              <a:off x="5921116" y="1713885"/>
              <a:ext cx="1263600" cy="1263894"/>
            </a:xfrm>
            <a:prstGeom prst="round2Diag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sp>
          <p:nvSpPr>
            <p:cNvPr id="39" name="Round Diagonal Corner Rectangle 38"/>
            <p:cNvSpPr/>
            <p:nvPr/>
          </p:nvSpPr>
          <p:spPr>
            <a:xfrm>
              <a:off x="5804072" y="1821811"/>
              <a:ext cx="1263600" cy="1263894"/>
            </a:xfrm>
            <a:prstGeom prst="round2DiagRect">
              <a:avLst/>
            </a:prstGeom>
            <a:solidFill>
              <a:schemeClr val="tx1">
                <a:lumMod val="50000"/>
              </a:schemeClr>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grpSp>
      <p:grpSp>
        <p:nvGrpSpPr>
          <p:cNvPr id="40" name="Group 39"/>
          <p:cNvGrpSpPr>
            <a:grpSpLocks noChangeAspect="1"/>
          </p:cNvGrpSpPr>
          <p:nvPr userDrawn="1"/>
        </p:nvGrpSpPr>
        <p:grpSpPr>
          <a:xfrm>
            <a:off x="7047508" y="4919237"/>
            <a:ext cx="923905" cy="1224000"/>
            <a:chOff x="5804072" y="1713885"/>
            <a:chExt cx="1380644" cy="1371820"/>
          </a:xfrm>
        </p:grpSpPr>
        <p:sp>
          <p:nvSpPr>
            <p:cNvPr id="41" name="Round Diagonal Corner Rectangle 40"/>
            <p:cNvSpPr/>
            <p:nvPr/>
          </p:nvSpPr>
          <p:spPr>
            <a:xfrm>
              <a:off x="5921116" y="1713885"/>
              <a:ext cx="1263600" cy="1263894"/>
            </a:xfrm>
            <a:prstGeom prst="round2Diag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sp>
          <p:nvSpPr>
            <p:cNvPr id="42" name="Round Diagonal Corner Rectangle 41"/>
            <p:cNvSpPr/>
            <p:nvPr/>
          </p:nvSpPr>
          <p:spPr>
            <a:xfrm>
              <a:off x="5804072" y="1821811"/>
              <a:ext cx="1263600" cy="1263894"/>
            </a:xfrm>
            <a:prstGeom prst="round2DiagRect">
              <a:avLst/>
            </a:prstGeom>
            <a:solidFill>
              <a:schemeClr val="tx1">
                <a:lumMod val="50000"/>
              </a:schemeClr>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grpSp>
      <p:sp>
        <p:nvSpPr>
          <p:cNvPr id="43" name="Freeform 42"/>
          <p:cNvSpPr/>
          <p:nvPr userDrawn="1"/>
        </p:nvSpPr>
        <p:spPr>
          <a:xfrm>
            <a:off x="5211577" y="1947670"/>
            <a:ext cx="1004167" cy="701913"/>
          </a:xfrm>
          <a:custGeom>
            <a:avLst/>
            <a:gdLst>
              <a:gd name="connsiteX0" fmla="*/ 0 w 1864090"/>
              <a:gd name="connsiteY0" fmla="*/ 0 h 1242727"/>
              <a:gd name="connsiteX1" fmla="*/ 1864090 w 1864090"/>
              <a:gd name="connsiteY1" fmla="*/ 0 h 1242727"/>
              <a:gd name="connsiteX2" fmla="*/ 1864090 w 1864090"/>
              <a:gd name="connsiteY2" fmla="*/ 1242727 h 1242727"/>
              <a:gd name="connsiteX3" fmla="*/ 0 w 1864090"/>
              <a:gd name="connsiteY3" fmla="*/ 1242727 h 1242727"/>
              <a:gd name="connsiteX4" fmla="*/ 0 w 1864090"/>
              <a:gd name="connsiteY4" fmla="*/ 0 h 1242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090" h="1242727">
                <a:moveTo>
                  <a:pt x="0" y="0"/>
                </a:moveTo>
                <a:lnTo>
                  <a:pt x="1864090" y="0"/>
                </a:lnTo>
                <a:lnTo>
                  <a:pt x="1864090" y="1242727"/>
                </a:lnTo>
                <a:lnTo>
                  <a:pt x="0" y="12427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algn="l" defTabSz="533387" rtl="0">
              <a:lnSpc>
                <a:spcPct val="70000"/>
              </a:lnSpc>
              <a:spcBef>
                <a:spcPct val="0"/>
              </a:spcBef>
              <a:spcAft>
                <a:spcPct val="35000"/>
              </a:spcAft>
            </a:pPr>
            <a:r>
              <a:rPr lang="id-ID" sz="1050" dirty="0">
                <a:solidFill>
                  <a:srgbClr val="18AA9D"/>
                </a:solidFill>
                <a:latin typeface="Roboto Condensed" panose="02000000000000000000" pitchFamily="2" charset="0"/>
                <a:cs typeface="Arial"/>
              </a:rPr>
              <a:t>ARYA KAMANDANU</a:t>
            </a:r>
          </a:p>
          <a:p>
            <a:pPr algn="l" defTabSz="533387" rtl="0">
              <a:lnSpc>
                <a:spcPct val="70000"/>
              </a:lnSpc>
              <a:spcBef>
                <a:spcPct val="0"/>
              </a:spcBef>
              <a:spcAft>
                <a:spcPct val="35000"/>
              </a:spcAft>
            </a:pPr>
            <a:r>
              <a:rPr lang="id-ID" sz="900" dirty="0">
                <a:solidFill>
                  <a:prstClr val="white">
                    <a:lumMod val="75000"/>
                  </a:prstClr>
                </a:solidFill>
                <a:latin typeface="Arial" panose="020B0604020202020204" pitchFamily="34" charset="0"/>
              </a:rPr>
              <a:t>CEO</a:t>
            </a:r>
          </a:p>
        </p:txBody>
      </p:sp>
      <p:sp>
        <p:nvSpPr>
          <p:cNvPr id="44" name="Freeform 43"/>
          <p:cNvSpPr/>
          <p:nvPr userDrawn="1"/>
        </p:nvSpPr>
        <p:spPr>
          <a:xfrm>
            <a:off x="3048495" y="3622043"/>
            <a:ext cx="992932" cy="415960"/>
          </a:xfrm>
          <a:custGeom>
            <a:avLst/>
            <a:gdLst>
              <a:gd name="connsiteX0" fmla="*/ 0 w 1864090"/>
              <a:gd name="connsiteY0" fmla="*/ 0 h 1242727"/>
              <a:gd name="connsiteX1" fmla="*/ 1864090 w 1864090"/>
              <a:gd name="connsiteY1" fmla="*/ 0 h 1242727"/>
              <a:gd name="connsiteX2" fmla="*/ 1864090 w 1864090"/>
              <a:gd name="connsiteY2" fmla="*/ 1242727 h 1242727"/>
              <a:gd name="connsiteX3" fmla="*/ 0 w 1864090"/>
              <a:gd name="connsiteY3" fmla="*/ 1242727 h 1242727"/>
              <a:gd name="connsiteX4" fmla="*/ 0 w 1864090"/>
              <a:gd name="connsiteY4" fmla="*/ 0 h 1242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090" h="1242727">
                <a:moveTo>
                  <a:pt x="0" y="0"/>
                </a:moveTo>
                <a:lnTo>
                  <a:pt x="1864090" y="0"/>
                </a:lnTo>
                <a:lnTo>
                  <a:pt x="1864090" y="1242727"/>
                </a:lnTo>
                <a:lnTo>
                  <a:pt x="0" y="12427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algn="l" defTabSz="533387" rtl="0">
              <a:lnSpc>
                <a:spcPct val="70000"/>
              </a:lnSpc>
              <a:spcBef>
                <a:spcPct val="0"/>
              </a:spcBef>
              <a:spcAft>
                <a:spcPct val="35000"/>
              </a:spcAft>
            </a:pPr>
            <a:r>
              <a:rPr lang="id-ID" sz="1050" dirty="0">
                <a:solidFill>
                  <a:srgbClr val="18AA9D"/>
                </a:solidFill>
                <a:latin typeface="Roboto Condensed" panose="02000000000000000000" pitchFamily="2" charset="0"/>
                <a:cs typeface="Arial"/>
              </a:rPr>
              <a:t>BUJANG LAPUK</a:t>
            </a:r>
          </a:p>
          <a:p>
            <a:pPr algn="l" defTabSz="533387" rtl="0">
              <a:lnSpc>
                <a:spcPct val="70000"/>
              </a:lnSpc>
              <a:spcBef>
                <a:spcPct val="0"/>
              </a:spcBef>
              <a:spcAft>
                <a:spcPct val="35000"/>
              </a:spcAft>
            </a:pPr>
            <a:r>
              <a:rPr lang="id-ID" sz="900" dirty="0">
                <a:solidFill>
                  <a:prstClr val="white">
                    <a:lumMod val="75000"/>
                  </a:prstClr>
                </a:solidFill>
                <a:latin typeface="Arial" panose="020B0604020202020204" pitchFamily="34" charset="0"/>
              </a:rPr>
              <a:t>DIRECTOR</a:t>
            </a:r>
          </a:p>
        </p:txBody>
      </p:sp>
      <p:sp>
        <p:nvSpPr>
          <p:cNvPr id="45" name="Freeform 44"/>
          <p:cNvSpPr/>
          <p:nvPr userDrawn="1"/>
        </p:nvSpPr>
        <p:spPr>
          <a:xfrm>
            <a:off x="4941207" y="3619553"/>
            <a:ext cx="992932" cy="415960"/>
          </a:xfrm>
          <a:custGeom>
            <a:avLst/>
            <a:gdLst>
              <a:gd name="connsiteX0" fmla="*/ 0 w 1864090"/>
              <a:gd name="connsiteY0" fmla="*/ 0 h 1242727"/>
              <a:gd name="connsiteX1" fmla="*/ 1864090 w 1864090"/>
              <a:gd name="connsiteY1" fmla="*/ 0 h 1242727"/>
              <a:gd name="connsiteX2" fmla="*/ 1864090 w 1864090"/>
              <a:gd name="connsiteY2" fmla="*/ 1242727 h 1242727"/>
              <a:gd name="connsiteX3" fmla="*/ 0 w 1864090"/>
              <a:gd name="connsiteY3" fmla="*/ 1242727 h 1242727"/>
              <a:gd name="connsiteX4" fmla="*/ 0 w 1864090"/>
              <a:gd name="connsiteY4" fmla="*/ 0 h 1242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090" h="1242727">
                <a:moveTo>
                  <a:pt x="0" y="0"/>
                </a:moveTo>
                <a:lnTo>
                  <a:pt x="1864090" y="0"/>
                </a:lnTo>
                <a:lnTo>
                  <a:pt x="1864090" y="1242727"/>
                </a:lnTo>
                <a:lnTo>
                  <a:pt x="0" y="12427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defTabSz="533387" rtl="0">
              <a:lnSpc>
                <a:spcPct val="70000"/>
              </a:lnSpc>
              <a:spcBef>
                <a:spcPct val="0"/>
              </a:spcBef>
              <a:spcAft>
                <a:spcPct val="35000"/>
              </a:spcAft>
            </a:pPr>
            <a:r>
              <a:rPr lang="id-ID" sz="1050" dirty="0">
                <a:solidFill>
                  <a:srgbClr val="18AA9D"/>
                </a:solidFill>
                <a:latin typeface="Roboto Condensed" panose="02000000000000000000" pitchFamily="2" charset="0"/>
                <a:cs typeface="Arial"/>
              </a:rPr>
              <a:t>JEJAKA MUDA</a:t>
            </a:r>
          </a:p>
          <a:p>
            <a:pPr defTabSz="533387" rtl="0">
              <a:lnSpc>
                <a:spcPct val="70000"/>
              </a:lnSpc>
              <a:spcBef>
                <a:spcPct val="0"/>
              </a:spcBef>
              <a:spcAft>
                <a:spcPct val="35000"/>
              </a:spcAft>
            </a:pPr>
            <a:r>
              <a:rPr lang="id-ID" sz="900" dirty="0">
                <a:solidFill>
                  <a:prstClr val="white">
                    <a:lumMod val="75000"/>
                  </a:prstClr>
                </a:solidFill>
                <a:latin typeface="Arial" panose="020B0604020202020204" pitchFamily="34" charset="0"/>
              </a:rPr>
              <a:t>MANAGER</a:t>
            </a:r>
          </a:p>
        </p:txBody>
      </p:sp>
      <p:sp>
        <p:nvSpPr>
          <p:cNvPr id="46" name="Freeform 45"/>
          <p:cNvSpPr/>
          <p:nvPr userDrawn="1"/>
        </p:nvSpPr>
        <p:spPr>
          <a:xfrm>
            <a:off x="2008500" y="5674549"/>
            <a:ext cx="992932" cy="415960"/>
          </a:xfrm>
          <a:custGeom>
            <a:avLst/>
            <a:gdLst>
              <a:gd name="connsiteX0" fmla="*/ 0 w 1864090"/>
              <a:gd name="connsiteY0" fmla="*/ 0 h 1242727"/>
              <a:gd name="connsiteX1" fmla="*/ 1864090 w 1864090"/>
              <a:gd name="connsiteY1" fmla="*/ 0 h 1242727"/>
              <a:gd name="connsiteX2" fmla="*/ 1864090 w 1864090"/>
              <a:gd name="connsiteY2" fmla="*/ 1242727 h 1242727"/>
              <a:gd name="connsiteX3" fmla="*/ 0 w 1864090"/>
              <a:gd name="connsiteY3" fmla="*/ 1242727 h 1242727"/>
              <a:gd name="connsiteX4" fmla="*/ 0 w 1864090"/>
              <a:gd name="connsiteY4" fmla="*/ 0 h 1242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090" h="1242727">
                <a:moveTo>
                  <a:pt x="0" y="0"/>
                </a:moveTo>
                <a:lnTo>
                  <a:pt x="1864090" y="0"/>
                </a:lnTo>
                <a:lnTo>
                  <a:pt x="1864090" y="1242727"/>
                </a:lnTo>
                <a:lnTo>
                  <a:pt x="0" y="12427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algn="l" defTabSz="533387" rtl="0">
              <a:lnSpc>
                <a:spcPct val="70000"/>
              </a:lnSpc>
              <a:spcBef>
                <a:spcPct val="0"/>
              </a:spcBef>
              <a:spcAft>
                <a:spcPct val="35000"/>
              </a:spcAft>
            </a:pPr>
            <a:r>
              <a:rPr lang="id-ID" sz="1050" dirty="0">
                <a:solidFill>
                  <a:srgbClr val="18AA9D"/>
                </a:solidFill>
                <a:latin typeface="Roboto Condensed" panose="02000000000000000000" pitchFamily="2" charset="0"/>
                <a:cs typeface="Arial"/>
              </a:rPr>
              <a:t>TRONDOL</a:t>
            </a:r>
          </a:p>
          <a:p>
            <a:pPr algn="l" defTabSz="533387" rtl="0">
              <a:lnSpc>
                <a:spcPct val="70000"/>
              </a:lnSpc>
              <a:spcBef>
                <a:spcPct val="0"/>
              </a:spcBef>
              <a:spcAft>
                <a:spcPct val="35000"/>
              </a:spcAft>
            </a:pPr>
            <a:r>
              <a:rPr lang="id-ID" sz="900" dirty="0">
                <a:solidFill>
                  <a:prstClr val="white">
                    <a:lumMod val="75000"/>
                  </a:prstClr>
                </a:solidFill>
                <a:latin typeface="Arial" panose="020B0604020202020204" pitchFamily="34" charset="0"/>
              </a:rPr>
              <a:t>ACCOUNTING</a:t>
            </a:r>
          </a:p>
        </p:txBody>
      </p:sp>
      <p:sp>
        <p:nvSpPr>
          <p:cNvPr id="47" name="Freeform 46"/>
          <p:cNvSpPr/>
          <p:nvPr userDrawn="1"/>
        </p:nvSpPr>
        <p:spPr>
          <a:xfrm>
            <a:off x="4055454" y="5617428"/>
            <a:ext cx="992932" cy="415960"/>
          </a:xfrm>
          <a:custGeom>
            <a:avLst/>
            <a:gdLst>
              <a:gd name="connsiteX0" fmla="*/ 0 w 1864090"/>
              <a:gd name="connsiteY0" fmla="*/ 0 h 1242727"/>
              <a:gd name="connsiteX1" fmla="*/ 1864090 w 1864090"/>
              <a:gd name="connsiteY1" fmla="*/ 0 h 1242727"/>
              <a:gd name="connsiteX2" fmla="*/ 1864090 w 1864090"/>
              <a:gd name="connsiteY2" fmla="*/ 1242727 h 1242727"/>
              <a:gd name="connsiteX3" fmla="*/ 0 w 1864090"/>
              <a:gd name="connsiteY3" fmla="*/ 1242727 h 1242727"/>
              <a:gd name="connsiteX4" fmla="*/ 0 w 1864090"/>
              <a:gd name="connsiteY4" fmla="*/ 0 h 1242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090" h="1242727">
                <a:moveTo>
                  <a:pt x="0" y="0"/>
                </a:moveTo>
                <a:lnTo>
                  <a:pt x="1864090" y="0"/>
                </a:lnTo>
                <a:lnTo>
                  <a:pt x="1864090" y="1242727"/>
                </a:lnTo>
                <a:lnTo>
                  <a:pt x="0" y="12427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algn="l" defTabSz="533387" rtl="0">
              <a:lnSpc>
                <a:spcPct val="70000"/>
              </a:lnSpc>
              <a:spcBef>
                <a:spcPct val="0"/>
              </a:spcBef>
              <a:spcAft>
                <a:spcPct val="35000"/>
              </a:spcAft>
            </a:pPr>
            <a:r>
              <a:rPr lang="id-ID" sz="1050" dirty="0">
                <a:solidFill>
                  <a:srgbClr val="18AA9D"/>
                </a:solidFill>
                <a:latin typeface="Roboto Condensed" panose="02000000000000000000" pitchFamily="2" charset="0"/>
                <a:cs typeface="Arial"/>
              </a:rPr>
              <a:t>NARODO</a:t>
            </a:r>
          </a:p>
          <a:p>
            <a:pPr algn="l" defTabSz="533387" rtl="0">
              <a:lnSpc>
                <a:spcPct val="70000"/>
              </a:lnSpc>
              <a:spcBef>
                <a:spcPct val="0"/>
              </a:spcBef>
              <a:spcAft>
                <a:spcPct val="35000"/>
              </a:spcAft>
            </a:pPr>
            <a:r>
              <a:rPr lang="id-ID" sz="900" dirty="0">
                <a:solidFill>
                  <a:prstClr val="white">
                    <a:lumMod val="75000"/>
                  </a:prstClr>
                </a:solidFill>
                <a:latin typeface="Arial" panose="020B0604020202020204" pitchFamily="34" charset="0"/>
              </a:rPr>
              <a:t> ACCOUNTING</a:t>
            </a:r>
          </a:p>
        </p:txBody>
      </p:sp>
      <p:sp>
        <p:nvSpPr>
          <p:cNvPr id="48" name="Freeform 47"/>
          <p:cNvSpPr/>
          <p:nvPr userDrawn="1"/>
        </p:nvSpPr>
        <p:spPr>
          <a:xfrm>
            <a:off x="6036819" y="5674549"/>
            <a:ext cx="992932" cy="415960"/>
          </a:xfrm>
          <a:custGeom>
            <a:avLst/>
            <a:gdLst>
              <a:gd name="connsiteX0" fmla="*/ 0 w 1864090"/>
              <a:gd name="connsiteY0" fmla="*/ 0 h 1242727"/>
              <a:gd name="connsiteX1" fmla="*/ 1864090 w 1864090"/>
              <a:gd name="connsiteY1" fmla="*/ 0 h 1242727"/>
              <a:gd name="connsiteX2" fmla="*/ 1864090 w 1864090"/>
              <a:gd name="connsiteY2" fmla="*/ 1242727 h 1242727"/>
              <a:gd name="connsiteX3" fmla="*/ 0 w 1864090"/>
              <a:gd name="connsiteY3" fmla="*/ 1242727 h 1242727"/>
              <a:gd name="connsiteX4" fmla="*/ 0 w 1864090"/>
              <a:gd name="connsiteY4" fmla="*/ 0 h 1242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090" h="1242727">
                <a:moveTo>
                  <a:pt x="0" y="0"/>
                </a:moveTo>
                <a:lnTo>
                  <a:pt x="1864090" y="0"/>
                </a:lnTo>
                <a:lnTo>
                  <a:pt x="1864090" y="1242727"/>
                </a:lnTo>
                <a:lnTo>
                  <a:pt x="0" y="12427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algn="l" defTabSz="533387" rtl="0">
              <a:lnSpc>
                <a:spcPct val="70000"/>
              </a:lnSpc>
              <a:spcBef>
                <a:spcPct val="0"/>
              </a:spcBef>
              <a:spcAft>
                <a:spcPct val="35000"/>
              </a:spcAft>
            </a:pPr>
            <a:r>
              <a:rPr lang="id-ID" sz="1050" dirty="0">
                <a:solidFill>
                  <a:srgbClr val="18AA9D"/>
                </a:solidFill>
                <a:latin typeface="Roboto Condensed" panose="02000000000000000000" pitchFamily="2" charset="0"/>
                <a:cs typeface="Arial"/>
              </a:rPr>
              <a:t>JANOKO</a:t>
            </a:r>
          </a:p>
          <a:p>
            <a:pPr algn="l" defTabSz="533387" rtl="0">
              <a:lnSpc>
                <a:spcPct val="70000"/>
              </a:lnSpc>
              <a:spcBef>
                <a:spcPct val="0"/>
              </a:spcBef>
              <a:spcAft>
                <a:spcPct val="35000"/>
              </a:spcAft>
            </a:pPr>
            <a:r>
              <a:rPr lang="id-ID" sz="900" dirty="0">
                <a:solidFill>
                  <a:prstClr val="white">
                    <a:lumMod val="75000"/>
                  </a:prstClr>
                </a:solidFill>
                <a:latin typeface="Arial" panose="020B0604020202020204" pitchFamily="34" charset="0"/>
              </a:rPr>
              <a:t>SUPERVISOR</a:t>
            </a:r>
          </a:p>
        </p:txBody>
      </p:sp>
      <p:sp>
        <p:nvSpPr>
          <p:cNvPr id="49" name="Freeform 48"/>
          <p:cNvSpPr/>
          <p:nvPr userDrawn="1"/>
        </p:nvSpPr>
        <p:spPr>
          <a:xfrm>
            <a:off x="8049735" y="5668203"/>
            <a:ext cx="992932" cy="415960"/>
          </a:xfrm>
          <a:custGeom>
            <a:avLst/>
            <a:gdLst>
              <a:gd name="connsiteX0" fmla="*/ 0 w 1864090"/>
              <a:gd name="connsiteY0" fmla="*/ 0 h 1242727"/>
              <a:gd name="connsiteX1" fmla="*/ 1864090 w 1864090"/>
              <a:gd name="connsiteY1" fmla="*/ 0 h 1242727"/>
              <a:gd name="connsiteX2" fmla="*/ 1864090 w 1864090"/>
              <a:gd name="connsiteY2" fmla="*/ 1242727 h 1242727"/>
              <a:gd name="connsiteX3" fmla="*/ 0 w 1864090"/>
              <a:gd name="connsiteY3" fmla="*/ 1242727 h 1242727"/>
              <a:gd name="connsiteX4" fmla="*/ 0 w 1864090"/>
              <a:gd name="connsiteY4" fmla="*/ 0 h 1242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090" h="1242727">
                <a:moveTo>
                  <a:pt x="0" y="0"/>
                </a:moveTo>
                <a:lnTo>
                  <a:pt x="1864090" y="0"/>
                </a:lnTo>
                <a:lnTo>
                  <a:pt x="1864090" y="1242727"/>
                </a:lnTo>
                <a:lnTo>
                  <a:pt x="0" y="12427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algn="l" defTabSz="533387" rtl="0">
              <a:lnSpc>
                <a:spcPct val="70000"/>
              </a:lnSpc>
              <a:spcBef>
                <a:spcPct val="0"/>
              </a:spcBef>
              <a:spcAft>
                <a:spcPct val="35000"/>
              </a:spcAft>
            </a:pPr>
            <a:r>
              <a:rPr lang="id-ID" sz="1050" dirty="0">
                <a:solidFill>
                  <a:srgbClr val="18AA9D"/>
                </a:solidFill>
                <a:latin typeface="Roboto Condensed" panose="02000000000000000000" pitchFamily="2" charset="0"/>
                <a:cs typeface="Arial"/>
              </a:rPr>
              <a:t>PETRUK</a:t>
            </a:r>
          </a:p>
          <a:p>
            <a:pPr algn="l" defTabSz="533387" rtl="0">
              <a:lnSpc>
                <a:spcPct val="70000"/>
              </a:lnSpc>
              <a:spcBef>
                <a:spcPct val="0"/>
              </a:spcBef>
              <a:spcAft>
                <a:spcPct val="35000"/>
              </a:spcAft>
            </a:pPr>
            <a:r>
              <a:rPr lang="id-ID" sz="900" dirty="0">
                <a:solidFill>
                  <a:prstClr val="white">
                    <a:lumMod val="75000"/>
                  </a:prstClr>
                </a:solidFill>
                <a:latin typeface="Arial" panose="020B0604020202020204" pitchFamily="34" charset="0"/>
              </a:rPr>
              <a:t>SUPERVISOR</a:t>
            </a:r>
          </a:p>
        </p:txBody>
      </p:sp>
    </p:spTree>
    <p:extLst>
      <p:ext uri="{BB962C8B-B14F-4D97-AF65-F5344CB8AC3E}">
        <p14:creationId xmlns:p14="http://schemas.microsoft.com/office/powerpoint/2010/main" val="4190265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par>
                                <p:cTn id="12" presetID="53" presetClass="entr" presetSubtype="16" fill="hold" nodeType="with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p:cTn id="14" dur="500" fill="hold"/>
                                        <p:tgtEl>
                                          <p:spTgt spid="25"/>
                                        </p:tgtEl>
                                        <p:attrNameLst>
                                          <p:attrName>ppt_w</p:attrName>
                                        </p:attrNameLst>
                                      </p:cBhvr>
                                      <p:tavLst>
                                        <p:tav tm="0">
                                          <p:val>
                                            <p:fltVal val="0"/>
                                          </p:val>
                                        </p:tav>
                                        <p:tav tm="100000">
                                          <p:val>
                                            <p:strVal val="#ppt_w"/>
                                          </p:val>
                                        </p:tav>
                                      </p:tavLst>
                                    </p:anim>
                                    <p:anim calcmode="lin" valueType="num">
                                      <p:cBhvr>
                                        <p:cTn id="15" dur="500" fill="hold"/>
                                        <p:tgtEl>
                                          <p:spTgt spid="25"/>
                                        </p:tgtEl>
                                        <p:attrNameLst>
                                          <p:attrName>ppt_h</p:attrName>
                                        </p:attrNameLst>
                                      </p:cBhvr>
                                      <p:tavLst>
                                        <p:tav tm="0">
                                          <p:val>
                                            <p:fltVal val="0"/>
                                          </p:val>
                                        </p:tav>
                                        <p:tav tm="100000">
                                          <p:val>
                                            <p:strVal val="#ppt_h"/>
                                          </p:val>
                                        </p:tav>
                                      </p:tavLst>
                                    </p:anim>
                                    <p:animEffect transition="in" filter="fade">
                                      <p:cBhvr>
                                        <p:cTn id="16" dur="500"/>
                                        <p:tgtEl>
                                          <p:spTgt spid="25"/>
                                        </p:tgtEl>
                                      </p:cBhvr>
                                    </p:animEffect>
                                  </p:childTnLst>
                                </p:cTn>
                              </p:par>
                              <p:par>
                                <p:cTn id="17" presetID="53" presetClass="entr" presetSubtype="16"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par>
                                <p:cTn id="22" presetID="16" presetClass="entr" presetSubtype="37" fill="hold" nodeType="withEffect">
                                  <p:stCondLst>
                                    <p:cond delay="500"/>
                                  </p:stCondLst>
                                  <p:childTnLst>
                                    <p:set>
                                      <p:cBhvr>
                                        <p:cTn id="23" dur="1" fill="hold">
                                          <p:stCondLst>
                                            <p:cond delay="0"/>
                                          </p:stCondLst>
                                        </p:cTn>
                                        <p:tgtEl>
                                          <p:spTgt spid="7"/>
                                        </p:tgtEl>
                                        <p:attrNameLst>
                                          <p:attrName>style.visibility</p:attrName>
                                        </p:attrNameLst>
                                      </p:cBhvr>
                                      <p:to>
                                        <p:strVal val="visible"/>
                                      </p:to>
                                    </p:set>
                                    <p:animEffect transition="in" filter="barn(outVertical)">
                                      <p:cBhvr>
                                        <p:cTn id="24" dur="500"/>
                                        <p:tgtEl>
                                          <p:spTgt spid="7"/>
                                        </p:tgtEl>
                                      </p:cBhvr>
                                    </p:animEffect>
                                  </p:childTnLst>
                                </p:cTn>
                              </p:par>
                              <p:par>
                                <p:cTn id="25" presetID="22" presetClass="entr" presetSubtype="2" fill="hold" nodeType="withEffect">
                                  <p:stCondLst>
                                    <p:cond delay="500"/>
                                  </p:stCondLst>
                                  <p:childTnLst>
                                    <p:set>
                                      <p:cBhvr>
                                        <p:cTn id="26" dur="1" fill="hold">
                                          <p:stCondLst>
                                            <p:cond delay="0"/>
                                          </p:stCondLst>
                                        </p:cTn>
                                        <p:tgtEl>
                                          <p:spTgt spid="12"/>
                                        </p:tgtEl>
                                        <p:attrNameLst>
                                          <p:attrName>style.visibility</p:attrName>
                                        </p:attrNameLst>
                                      </p:cBhvr>
                                      <p:to>
                                        <p:strVal val="visible"/>
                                      </p:to>
                                    </p:set>
                                    <p:animEffect transition="in" filter="wipe(right)">
                                      <p:cBhvr>
                                        <p:cTn id="27" dur="500"/>
                                        <p:tgtEl>
                                          <p:spTgt spid="12"/>
                                        </p:tgtEl>
                                      </p:cBhvr>
                                    </p:animEffect>
                                  </p:childTnLst>
                                </p:cTn>
                              </p:par>
                              <p:par>
                                <p:cTn id="28" presetID="22" presetClass="entr" presetSubtype="8" fill="hold" nodeType="withEffect">
                                  <p:stCondLst>
                                    <p:cond delay="500"/>
                                  </p:stCondLst>
                                  <p:childTnLst>
                                    <p:set>
                                      <p:cBhvr>
                                        <p:cTn id="29" dur="1" fill="hold">
                                          <p:stCondLst>
                                            <p:cond delay="0"/>
                                          </p:stCondLst>
                                        </p:cTn>
                                        <p:tgtEl>
                                          <p:spTgt spid="13"/>
                                        </p:tgtEl>
                                        <p:attrNameLst>
                                          <p:attrName>style.visibility</p:attrName>
                                        </p:attrNameLst>
                                      </p:cBhvr>
                                      <p:to>
                                        <p:strVal val="visible"/>
                                      </p:to>
                                    </p:set>
                                    <p:animEffect transition="in" filter="wipe(left)">
                                      <p:cBhvr>
                                        <p:cTn id="30" dur="500"/>
                                        <p:tgtEl>
                                          <p:spTgt spid="13"/>
                                        </p:tgtEl>
                                      </p:cBhvr>
                                    </p:animEffect>
                                  </p:childTnLst>
                                </p:cTn>
                              </p:par>
                              <p:par>
                                <p:cTn id="31" presetID="22" presetClass="entr" presetSubtype="1" fill="hold" nodeType="withEffect">
                                  <p:stCondLst>
                                    <p:cond delay="1000"/>
                                  </p:stCondLst>
                                  <p:childTnLst>
                                    <p:set>
                                      <p:cBhvr>
                                        <p:cTn id="32" dur="1" fill="hold">
                                          <p:stCondLst>
                                            <p:cond delay="0"/>
                                          </p:stCondLst>
                                        </p:cTn>
                                        <p:tgtEl>
                                          <p:spTgt spid="15"/>
                                        </p:tgtEl>
                                        <p:attrNameLst>
                                          <p:attrName>style.visibility</p:attrName>
                                        </p:attrNameLst>
                                      </p:cBhvr>
                                      <p:to>
                                        <p:strVal val="visible"/>
                                      </p:to>
                                    </p:set>
                                    <p:animEffect transition="in" filter="wipe(up)">
                                      <p:cBhvr>
                                        <p:cTn id="33" dur="500"/>
                                        <p:tgtEl>
                                          <p:spTgt spid="15"/>
                                        </p:tgtEl>
                                      </p:cBhvr>
                                    </p:animEffect>
                                  </p:childTnLst>
                                </p:cTn>
                              </p:par>
                              <p:par>
                                <p:cTn id="34" presetID="22" presetClass="entr" presetSubtype="1" fill="hold" nodeType="withEffect">
                                  <p:stCondLst>
                                    <p:cond delay="100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par>
                                <p:cTn id="37" presetID="22" presetClass="entr" presetSubtype="1" fill="hold" nodeType="withEffect">
                                  <p:stCondLst>
                                    <p:cond delay="100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par>
                                <p:cTn id="40" presetID="22" presetClass="entr" presetSubtype="1" fill="hold" nodeType="withEffect">
                                  <p:stCondLst>
                                    <p:cond delay="1000"/>
                                  </p:stCondLst>
                                  <p:childTnLst>
                                    <p:set>
                                      <p:cBhvr>
                                        <p:cTn id="41" dur="1" fill="hold">
                                          <p:stCondLst>
                                            <p:cond delay="0"/>
                                          </p:stCondLst>
                                        </p:cTn>
                                        <p:tgtEl>
                                          <p:spTgt spid="14"/>
                                        </p:tgtEl>
                                        <p:attrNameLst>
                                          <p:attrName>style.visibility</p:attrName>
                                        </p:attrNameLst>
                                      </p:cBhvr>
                                      <p:to>
                                        <p:strVal val="visible"/>
                                      </p:to>
                                    </p:set>
                                    <p:animEffect transition="in" filter="wipe(up)">
                                      <p:cBhvr>
                                        <p:cTn id="42" dur="500"/>
                                        <p:tgtEl>
                                          <p:spTgt spid="14"/>
                                        </p:tgtEl>
                                      </p:cBhvr>
                                    </p:animEffect>
                                  </p:childTnLst>
                                </p:cTn>
                              </p:par>
                              <p:par>
                                <p:cTn id="43" presetID="22" presetClass="entr" presetSubtype="8" fill="hold" nodeType="withEffect">
                                  <p:stCondLst>
                                    <p:cond delay="150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par>
                                <p:cTn id="46" presetID="22" presetClass="entr" presetSubtype="8" fill="hold" nodeType="withEffect">
                                  <p:stCondLst>
                                    <p:cond delay="1500"/>
                                  </p:stCondLst>
                                  <p:childTnLst>
                                    <p:set>
                                      <p:cBhvr>
                                        <p:cTn id="47" dur="1" fill="hold">
                                          <p:stCondLst>
                                            <p:cond delay="0"/>
                                          </p:stCondLst>
                                        </p:cTn>
                                        <p:tgtEl>
                                          <p:spTgt spid="11"/>
                                        </p:tgtEl>
                                        <p:attrNameLst>
                                          <p:attrName>style.visibility</p:attrName>
                                        </p:attrNameLst>
                                      </p:cBhvr>
                                      <p:to>
                                        <p:strVal val="visible"/>
                                      </p:to>
                                    </p:set>
                                    <p:animEffect transition="in" filter="wipe(left)">
                                      <p:cBhvr>
                                        <p:cTn id="48" dur="500"/>
                                        <p:tgtEl>
                                          <p:spTgt spid="11"/>
                                        </p:tgtEl>
                                      </p:cBhvr>
                                    </p:animEffect>
                                  </p:childTnLst>
                                </p:cTn>
                              </p:par>
                              <p:par>
                                <p:cTn id="49" presetID="22" presetClass="entr" presetSubtype="2" fill="hold" nodeType="withEffect">
                                  <p:stCondLst>
                                    <p:cond delay="1500"/>
                                  </p:stCondLst>
                                  <p:childTnLst>
                                    <p:set>
                                      <p:cBhvr>
                                        <p:cTn id="50" dur="1" fill="hold">
                                          <p:stCondLst>
                                            <p:cond delay="0"/>
                                          </p:stCondLst>
                                        </p:cTn>
                                        <p:tgtEl>
                                          <p:spTgt spid="10"/>
                                        </p:tgtEl>
                                        <p:attrNameLst>
                                          <p:attrName>style.visibility</p:attrName>
                                        </p:attrNameLst>
                                      </p:cBhvr>
                                      <p:to>
                                        <p:strVal val="visible"/>
                                      </p:to>
                                    </p:set>
                                    <p:animEffect transition="in" filter="wipe(right)">
                                      <p:cBhvr>
                                        <p:cTn id="51" dur="500"/>
                                        <p:tgtEl>
                                          <p:spTgt spid="10"/>
                                        </p:tgtEl>
                                      </p:cBhvr>
                                    </p:animEffect>
                                  </p:childTnLst>
                                </p:cTn>
                              </p:par>
                              <p:par>
                                <p:cTn id="52" presetID="22" presetClass="entr" presetSubtype="2" fill="hold" nodeType="withEffect">
                                  <p:stCondLst>
                                    <p:cond delay="1500"/>
                                  </p:stCondLst>
                                  <p:childTnLst>
                                    <p:set>
                                      <p:cBhvr>
                                        <p:cTn id="53" dur="1" fill="hold">
                                          <p:stCondLst>
                                            <p:cond delay="0"/>
                                          </p:stCondLst>
                                        </p:cTn>
                                        <p:tgtEl>
                                          <p:spTgt spid="17"/>
                                        </p:tgtEl>
                                        <p:attrNameLst>
                                          <p:attrName>style.visibility</p:attrName>
                                        </p:attrNameLst>
                                      </p:cBhvr>
                                      <p:to>
                                        <p:strVal val="visible"/>
                                      </p:to>
                                    </p:set>
                                    <p:animEffect transition="in" filter="wipe(right)">
                                      <p:cBhvr>
                                        <p:cTn id="54" dur="500"/>
                                        <p:tgtEl>
                                          <p:spTgt spid="17"/>
                                        </p:tgtEl>
                                      </p:cBhvr>
                                    </p:animEffect>
                                  </p:childTnLst>
                                </p:cTn>
                              </p:par>
                              <p:par>
                                <p:cTn id="55" presetID="53" presetClass="entr" presetSubtype="16" fill="hold" nodeType="withEffect">
                                  <p:stCondLst>
                                    <p:cond delay="2000"/>
                                  </p:stCondLst>
                                  <p:childTnLst>
                                    <p:set>
                                      <p:cBhvr>
                                        <p:cTn id="56" dur="1" fill="hold">
                                          <p:stCondLst>
                                            <p:cond delay="0"/>
                                          </p:stCondLst>
                                        </p:cTn>
                                        <p:tgtEl>
                                          <p:spTgt spid="31"/>
                                        </p:tgtEl>
                                        <p:attrNameLst>
                                          <p:attrName>style.visibility</p:attrName>
                                        </p:attrNameLst>
                                      </p:cBhvr>
                                      <p:to>
                                        <p:strVal val="visible"/>
                                      </p:to>
                                    </p:set>
                                    <p:anim calcmode="lin" valueType="num">
                                      <p:cBhvr>
                                        <p:cTn id="57" dur="500" fill="hold"/>
                                        <p:tgtEl>
                                          <p:spTgt spid="31"/>
                                        </p:tgtEl>
                                        <p:attrNameLst>
                                          <p:attrName>ppt_w</p:attrName>
                                        </p:attrNameLst>
                                      </p:cBhvr>
                                      <p:tavLst>
                                        <p:tav tm="0">
                                          <p:val>
                                            <p:fltVal val="0"/>
                                          </p:val>
                                        </p:tav>
                                        <p:tav tm="100000">
                                          <p:val>
                                            <p:strVal val="#ppt_w"/>
                                          </p:val>
                                        </p:tav>
                                      </p:tavLst>
                                    </p:anim>
                                    <p:anim calcmode="lin" valueType="num">
                                      <p:cBhvr>
                                        <p:cTn id="58" dur="500" fill="hold"/>
                                        <p:tgtEl>
                                          <p:spTgt spid="31"/>
                                        </p:tgtEl>
                                        <p:attrNameLst>
                                          <p:attrName>ppt_h</p:attrName>
                                        </p:attrNameLst>
                                      </p:cBhvr>
                                      <p:tavLst>
                                        <p:tav tm="0">
                                          <p:val>
                                            <p:fltVal val="0"/>
                                          </p:val>
                                        </p:tav>
                                        <p:tav tm="100000">
                                          <p:val>
                                            <p:strVal val="#ppt_h"/>
                                          </p:val>
                                        </p:tav>
                                      </p:tavLst>
                                    </p:anim>
                                    <p:animEffect transition="in" filter="fade">
                                      <p:cBhvr>
                                        <p:cTn id="59" dur="500"/>
                                        <p:tgtEl>
                                          <p:spTgt spid="31"/>
                                        </p:tgtEl>
                                      </p:cBhvr>
                                    </p:animEffect>
                                  </p:childTnLst>
                                </p:cTn>
                              </p:par>
                              <p:par>
                                <p:cTn id="60" presetID="53" presetClass="entr" presetSubtype="16" fill="hold" nodeType="withEffect">
                                  <p:stCondLst>
                                    <p:cond delay="2000"/>
                                  </p:stCondLst>
                                  <p:childTnLst>
                                    <p:set>
                                      <p:cBhvr>
                                        <p:cTn id="61" dur="1" fill="hold">
                                          <p:stCondLst>
                                            <p:cond delay="0"/>
                                          </p:stCondLst>
                                        </p:cTn>
                                        <p:tgtEl>
                                          <p:spTgt spid="34"/>
                                        </p:tgtEl>
                                        <p:attrNameLst>
                                          <p:attrName>style.visibility</p:attrName>
                                        </p:attrNameLst>
                                      </p:cBhvr>
                                      <p:to>
                                        <p:strVal val="visible"/>
                                      </p:to>
                                    </p:set>
                                    <p:anim calcmode="lin" valueType="num">
                                      <p:cBhvr>
                                        <p:cTn id="62" dur="500" fill="hold"/>
                                        <p:tgtEl>
                                          <p:spTgt spid="34"/>
                                        </p:tgtEl>
                                        <p:attrNameLst>
                                          <p:attrName>ppt_w</p:attrName>
                                        </p:attrNameLst>
                                      </p:cBhvr>
                                      <p:tavLst>
                                        <p:tav tm="0">
                                          <p:val>
                                            <p:fltVal val="0"/>
                                          </p:val>
                                        </p:tav>
                                        <p:tav tm="100000">
                                          <p:val>
                                            <p:strVal val="#ppt_w"/>
                                          </p:val>
                                        </p:tav>
                                      </p:tavLst>
                                    </p:anim>
                                    <p:anim calcmode="lin" valueType="num">
                                      <p:cBhvr>
                                        <p:cTn id="63" dur="500" fill="hold"/>
                                        <p:tgtEl>
                                          <p:spTgt spid="34"/>
                                        </p:tgtEl>
                                        <p:attrNameLst>
                                          <p:attrName>ppt_h</p:attrName>
                                        </p:attrNameLst>
                                      </p:cBhvr>
                                      <p:tavLst>
                                        <p:tav tm="0">
                                          <p:val>
                                            <p:fltVal val="0"/>
                                          </p:val>
                                        </p:tav>
                                        <p:tav tm="100000">
                                          <p:val>
                                            <p:strVal val="#ppt_h"/>
                                          </p:val>
                                        </p:tav>
                                      </p:tavLst>
                                    </p:anim>
                                    <p:animEffect transition="in" filter="fade">
                                      <p:cBhvr>
                                        <p:cTn id="64" dur="500"/>
                                        <p:tgtEl>
                                          <p:spTgt spid="34"/>
                                        </p:tgtEl>
                                      </p:cBhvr>
                                    </p:animEffect>
                                  </p:childTnLst>
                                </p:cTn>
                              </p:par>
                              <p:par>
                                <p:cTn id="65" presetID="53" presetClass="entr" presetSubtype="16" fill="hold" nodeType="withEffect">
                                  <p:stCondLst>
                                    <p:cond delay="2000"/>
                                  </p:stCondLst>
                                  <p:childTnLst>
                                    <p:set>
                                      <p:cBhvr>
                                        <p:cTn id="66" dur="1" fill="hold">
                                          <p:stCondLst>
                                            <p:cond delay="0"/>
                                          </p:stCondLst>
                                        </p:cTn>
                                        <p:tgtEl>
                                          <p:spTgt spid="37"/>
                                        </p:tgtEl>
                                        <p:attrNameLst>
                                          <p:attrName>style.visibility</p:attrName>
                                        </p:attrNameLst>
                                      </p:cBhvr>
                                      <p:to>
                                        <p:strVal val="visible"/>
                                      </p:to>
                                    </p:set>
                                    <p:anim calcmode="lin" valueType="num">
                                      <p:cBhvr>
                                        <p:cTn id="67" dur="500" fill="hold"/>
                                        <p:tgtEl>
                                          <p:spTgt spid="37"/>
                                        </p:tgtEl>
                                        <p:attrNameLst>
                                          <p:attrName>ppt_w</p:attrName>
                                        </p:attrNameLst>
                                      </p:cBhvr>
                                      <p:tavLst>
                                        <p:tav tm="0">
                                          <p:val>
                                            <p:fltVal val="0"/>
                                          </p:val>
                                        </p:tav>
                                        <p:tav tm="100000">
                                          <p:val>
                                            <p:strVal val="#ppt_w"/>
                                          </p:val>
                                        </p:tav>
                                      </p:tavLst>
                                    </p:anim>
                                    <p:anim calcmode="lin" valueType="num">
                                      <p:cBhvr>
                                        <p:cTn id="68" dur="500" fill="hold"/>
                                        <p:tgtEl>
                                          <p:spTgt spid="37"/>
                                        </p:tgtEl>
                                        <p:attrNameLst>
                                          <p:attrName>ppt_h</p:attrName>
                                        </p:attrNameLst>
                                      </p:cBhvr>
                                      <p:tavLst>
                                        <p:tav tm="0">
                                          <p:val>
                                            <p:fltVal val="0"/>
                                          </p:val>
                                        </p:tav>
                                        <p:tav tm="100000">
                                          <p:val>
                                            <p:strVal val="#ppt_h"/>
                                          </p:val>
                                        </p:tav>
                                      </p:tavLst>
                                    </p:anim>
                                    <p:animEffect transition="in" filter="fade">
                                      <p:cBhvr>
                                        <p:cTn id="69" dur="500"/>
                                        <p:tgtEl>
                                          <p:spTgt spid="37"/>
                                        </p:tgtEl>
                                      </p:cBhvr>
                                    </p:animEffect>
                                  </p:childTnLst>
                                </p:cTn>
                              </p:par>
                              <p:par>
                                <p:cTn id="70" presetID="53" presetClass="entr" presetSubtype="16" fill="hold" nodeType="withEffect">
                                  <p:stCondLst>
                                    <p:cond delay="2000"/>
                                  </p:stCondLst>
                                  <p:childTnLst>
                                    <p:set>
                                      <p:cBhvr>
                                        <p:cTn id="71" dur="1" fill="hold">
                                          <p:stCondLst>
                                            <p:cond delay="0"/>
                                          </p:stCondLst>
                                        </p:cTn>
                                        <p:tgtEl>
                                          <p:spTgt spid="40"/>
                                        </p:tgtEl>
                                        <p:attrNameLst>
                                          <p:attrName>style.visibility</p:attrName>
                                        </p:attrNameLst>
                                      </p:cBhvr>
                                      <p:to>
                                        <p:strVal val="visible"/>
                                      </p:to>
                                    </p:set>
                                    <p:anim calcmode="lin" valueType="num">
                                      <p:cBhvr>
                                        <p:cTn id="72" dur="500" fill="hold"/>
                                        <p:tgtEl>
                                          <p:spTgt spid="40"/>
                                        </p:tgtEl>
                                        <p:attrNameLst>
                                          <p:attrName>ppt_w</p:attrName>
                                        </p:attrNameLst>
                                      </p:cBhvr>
                                      <p:tavLst>
                                        <p:tav tm="0">
                                          <p:val>
                                            <p:fltVal val="0"/>
                                          </p:val>
                                        </p:tav>
                                        <p:tav tm="100000">
                                          <p:val>
                                            <p:strVal val="#ppt_w"/>
                                          </p:val>
                                        </p:tav>
                                      </p:tavLst>
                                    </p:anim>
                                    <p:anim calcmode="lin" valueType="num">
                                      <p:cBhvr>
                                        <p:cTn id="73" dur="500" fill="hold"/>
                                        <p:tgtEl>
                                          <p:spTgt spid="40"/>
                                        </p:tgtEl>
                                        <p:attrNameLst>
                                          <p:attrName>ppt_h</p:attrName>
                                        </p:attrNameLst>
                                      </p:cBhvr>
                                      <p:tavLst>
                                        <p:tav tm="0">
                                          <p:val>
                                            <p:fltVal val="0"/>
                                          </p:val>
                                        </p:tav>
                                        <p:tav tm="100000">
                                          <p:val>
                                            <p:strVal val="#ppt_h"/>
                                          </p:val>
                                        </p:tav>
                                      </p:tavLst>
                                    </p:anim>
                                    <p:animEffect transition="in" filter="fade">
                                      <p:cBhvr>
                                        <p:cTn id="74" dur="500"/>
                                        <p:tgtEl>
                                          <p:spTgt spid="40"/>
                                        </p:tgtEl>
                                      </p:cBhvr>
                                    </p:animEffect>
                                  </p:childTnLst>
                                </p:cTn>
                              </p:par>
                              <p:par>
                                <p:cTn id="75" presetID="22" presetClass="entr" presetSubtype="1" fill="hold" nodeType="withEffect">
                                  <p:stCondLst>
                                    <p:cond delay="2500"/>
                                  </p:stCondLst>
                                  <p:childTnLst>
                                    <p:set>
                                      <p:cBhvr>
                                        <p:cTn id="76" dur="1" fill="hold">
                                          <p:stCondLst>
                                            <p:cond delay="0"/>
                                          </p:stCondLst>
                                        </p:cTn>
                                        <p:tgtEl>
                                          <p:spTgt spid="18"/>
                                        </p:tgtEl>
                                        <p:attrNameLst>
                                          <p:attrName>style.visibility</p:attrName>
                                        </p:attrNameLst>
                                      </p:cBhvr>
                                      <p:to>
                                        <p:strVal val="visible"/>
                                      </p:to>
                                    </p:set>
                                    <p:animEffect transition="in" filter="wipe(up)">
                                      <p:cBhvr>
                                        <p:cTn id="77" dur="500"/>
                                        <p:tgtEl>
                                          <p:spTgt spid="18"/>
                                        </p:tgtEl>
                                      </p:cBhvr>
                                    </p:animEffect>
                                  </p:childTnLst>
                                </p:cTn>
                              </p:par>
                              <p:par>
                                <p:cTn id="78" presetID="22" presetClass="entr" presetSubtype="1" fill="hold" nodeType="withEffect">
                                  <p:stCondLst>
                                    <p:cond delay="2500"/>
                                  </p:stCondLst>
                                  <p:childTnLst>
                                    <p:set>
                                      <p:cBhvr>
                                        <p:cTn id="79" dur="1" fill="hold">
                                          <p:stCondLst>
                                            <p:cond delay="0"/>
                                          </p:stCondLst>
                                        </p:cTn>
                                        <p:tgtEl>
                                          <p:spTgt spid="19"/>
                                        </p:tgtEl>
                                        <p:attrNameLst>
                                          <p:attrName>style.visibility</p:attrName>
                                        </p:attrNameLst>
                                      </p:cBhvr>
                                      <p:to>
                                        <p:strVal val="visible"/>
                                      </p:to>
                                    </p:set>
                                    <p:animEffect transition="in" filter="wipe(up)">
                                      <p:cBhvr>
                                        <p:cTn id="80" dur="500"/>
                                        <p:tgtEl>
                                          <p:spTgt spid="19"/>
                                        </p:tgtEl>
                                      </p:cBhvr>
                                    </p:animEffect>
                                  </p:childTnLst>
                                </p:cTn>
                              </p:par>
                              <p:par>
                                <p:cTn id="81" presetID="22" presetClass="entr" presetSubtype="1" fill="hold" nodeType="withEffect">
                                  <p:stCondLst>
                                    <p:cond delay="2500"/>
                                  </p:stCondLst>
                                  <p:childTnLst>
                                    <p:set>
                                      <p:cBhvr>
                                        <p:cTn id="82" dur="1" fill="hold">
                                          <p:stCondLst>
                                            <p:cond delay="0"/>
                                          </p:stCondLst>
                                        </p:cTn>
                                        <p:tgtEl>
                                          <p:spTgt spid="20"/>
                                        </p:tgtEl>
                                        <p:attrNameLst>
                                          <p:attrName>style.visibility</p:attrName>
                                        </p:attrNameLst>
                                      </p:cBhvr>
                                      <p:to>
                                        <p:strVal val="visible"/>
                                      </p:to>
                                    </p:set>
                                    <p:animEffect transition="in" filter="wipe(up)">
                                      <p:cBhvr>
                                        <p:cTn id="83" dur="500"/>
                                        <p:tgtEl>
                                          <p:spTgt spid="20"/>
                                        </p:tgtEl>
                                      </p:cBhvr>
                                    </p:animEffect>
                                  </p:childTnLst>
                                </p:cTn>
                              </p:par>
                              <p:par>
                                <p:cTn id="84" presetID="22" presetClass="entr" presetSubtype="1" fill="hold" nodeType="withEffect">
                                  <p:stCondLst>
                                    <p:cond delay="2500"/>
                                  </p:stCondLst>
                                  <p:childTnLst>
                                    <p:set>
                                      <p:cBhvr>
                                        <p:cTn id="85" dur="1" fill="hold">
                                          <p:stCondLst>
                                            <p:cond delay="0"/>
                                          </p:stCondLst>
                                        </p:cTn>
                                        <p:tgtEl>
                                          <p:spTgt spid="21"/>
                                        </p:tgtEl>
                                        <p:attrNameLst>
                                          <p:attrName>style.visibility</p:attrName>
                                        </p:attrNameLst>
                                      </p:cBhvr>
                                      <p:to>
                                        <p:strVal val="visible"/>
                                      </p:to>
                                    </p:set>
                                    <p:animEffect transition="in" filter="wipe(up)">
                                      <p:cBhvr>
                                        <p:cTn id="86" dur="500"/>
                                        <p:tgtEl>
                                          <p:spTgt spid="21"/>
                                        </p:tgtEl>
                                      </p:cBhvr>
                                    </p:animEffect>
                                  </p:childTnLst>
                                </p:cTn>
                              </p:par>
                              <p:par>
                                <p:cTn id="87" presetID="10" presetClass="entr" presetSubtype="0" fill="hold" grpId="0" nodeType="withEffect">
                                  <p:stCondLst>
                                    <p:cond delay="300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childTnLst>
                                </p:cTn>
                              </p:par>
                              <p:par>
                                <p:cTn id="90" presetID="10" presetClass="entr" presetSubtype="0" fill="hold" grpId="0" nodeType="withEffect">
                                  <p:stCondLst>
                                    <p:cond delay="3000"/>
                                  </p:stCondLst>
                                  <p:childTnLst>
                                    <p:set>
                                      <p:cBhvr>
                                        <p:cTn id="91" dur="1" fill="hold">
                                          <p:stCondLst>
                                            <p:cond delay="0"/>
                                          </p:stCondLst>
                                        </p:cTn>
                                        <p:tgtEl>
                                          <p:spTgt spid="44"/>
                                        </p:tgtEl>
                                        <p:attrNameLst>
                                          <p:attrName>style.visibility</p:attrName>
                                        </p:attrNameLst>
                                      </p:cBhvr>
                                      <p:to>
                                        <p:strVal val="visible"/>
                                      </p:to>
                                    </p:set>
                                    <p:animEffect transition="in" filter="fade">
                                      <p:cBhvr>
                                        <p:cTn id="92" dur="1000"/>
                                        <p:tgtEl>
                                          <p:spTgt spid="44"/>
                                        </p:tgtEl>
                                      </p:cBhvr>
                                    </p:animEffect>
                                  </p:childTnLst>
                                </p:cTn>
                              </p:par>
                              <p:par>
                                <p:cTn id="93" presetID="10" presetClass="entr" presetSubtype="0" fill="hold" grpId="0" nodeType="withEffect">
                                  <p:stCondLst>
                                    <p:cond delay="3000"/>
                                  </p:stCondLst>
                                  <p:childTnLst>
                                    <p:set>
                                      <p:cBhvr>
                                        <p:cTn id="94" dur="1" fill="hold">
                                          <p:stCondLst>
                                            <p:cond delay="0"/>
                                          </p:stCondLst>
                                        </p:cTn>
                                        <p:tgtEl>
                                          <p:spTgt spid="45"/>
                                        </p:tgtEl>
                                        <p:attrNameLst>
                                          <p:attrName>style.visibility</p:attrName>
                                        </p:attrNameLst>
                                      </p:cBhvr>
                                      <p:to>
                                        <p:strVal val="visible"/>
                                      </p:to>
                                    </p:set>
                                    <p:animEffect transition="in" filter="fade">
                                      <p:cBhvr>
                                        <p:cTn id="95" dur="1000"/>
                                        <p:tgtEl>
                                          <p:spTgt spid="45"/>
                                        </p:tgtEl>
                                      </p:cBhvr>
                                    </p:animEffect>
                                  </p:childTnLst>
                                </p:cTn>
                              </p:par>
                              <p:par>
                                <p:cTn id="96" presetID="10" presetClass="entr" presetSubtype="0" fill="hold" grpId="0" nodeType="withEffect">
                                  <p:stCondLst>
                                    <p:cond delay="3000"/>
                                  </p:stCondLst>
                                  <p:childTnLst>
                                    <p:set>
                                      <p:cBhvr>
                                        <p:cTn id="97" dur="1" fill="hold">
                                          <p:stCondLst>
                                            <p:cond delay="0"/>
                                          </p:stCondLst>
                                        </p:cTn>
                                        <p:tgtEl>
                                          <p:spTgt spid="46"/>
                                        </p:tgtEl>
                                        <p:attrNameLst>
                                          <p:attrName>style.visibility</p:attrName>
                                        </p:attrNameLst>
                                      </p:cBhvr>
                                      <p:to>
                                        <p:strVal val="visible"/>
                                      </p:to>
                                    </p:set>
                                    <p:animEffect transition="in" filter="fade">
                                      <p:cBhvr>
                                        <p:cTn id="98" dur="1000"/>
                                        <p:tgtEl>
                                          <p:spTgt spid="46"/>
                                        </p:tgtEl>
                                      </p:cBhvr>
                                    </p:animEffect>
                                  </p:childTnLst>
                                </p:cTn>
                              </p:par>
                              <p:par>
                                <p:cTn id="99" presetID="10" presetClass="entr" presetSubtype="0" fill="hold" grpId="0" nodeType="withEffect">
                                  <p:stCondLst>
                                    <p:cond delay="3000"/>
                                  </p:stCondLst>
                                  <p:childTnLst>
                                    <p:set>
                                      <p:cBhvr>
                                        <p:cTn id="100" dur="1" fill="hold">
                                          <p:stCondLst>
                                            <p:cond delay="0"/>
                                          </p:stCondLst>
                                        </p:cTn>
                                        <p:tgtEl>
                                          <p:spTgt spid="47"/>
                                        </p:tgtEl>
                                        <p:attrNameLst>
                                          <p:attrName>style.visibility</p:attrName>
                                        </p:attrNameLst>
                                      </p:cBhvr>
                                      <p:to>
                                        <p:strVal val="visible"/>
                                      </p:to>
                                    </p:set>
                                    <p:animEffect transition="in" filter="fade">
                                      <p:cBhvr>
                                        <p:cTn id="101" dur="1000"/>
                                        <p:tgtEl>
                                          <p:spTgt spid="47"/>
                                        </p:tgtEl>
                                      </p:cBhvr>
                                    </p:animEffect>
                                  </p:childTnLst>
                                </p:cTn>
                              </p:par>
                              <p:par>
                                <p:cTn id="102" presetID="10" presetClass="entr" presetSubtype="0" fill="hold" grpId="0" nodeType="withEffect">
                                  <p:stCondLst>
                                    <p:cond delay="3000"/>
                                  </p:stCondLst>
                                  <p:childTnLst>
                                    <p:set>
                                      <p:cBhvr>
                                        <p:cTn id="103" dur="1" fill="hold">
                                          <p:stCondLst>
                                            <p:cond delay="0"/>
                                          </p:stCondLst>
                                        </p:cTn>
                                        <p:tgtEl>
                                          <p:spTgt spid="48"/>
                                        </p:tgtEl>
                                        <p:attrNameLst>
                                          <p:attrName>style.visibility</p:attrName>
                                        </p:attrNameLst>
                                      </p:cBhvr>
                                      <p:to>
                                        <p:strVal val="visible"/>
                                      </p:to>
                                    </p:set>
                                    <p:animEffect transition="in" filter="fade">
                                      <p:cBhvr>
                                        <p:cTn id="104" dur="1000"/>
                                        <p:tgtEl>
                                          <p:spTgt spid="48"/>
                                        </p:tgtEl>
                                      </p:cBhvr>
                                    </p:animEffect>
                                  </p:childTnLst>
                                </p:cTn>
                              </p:par>
                              <p:par>
                                <p:cTn id="105" presetID="10" presetClass="entr" presetSubtype="0" fill="hold" grpId="0" nodeType="withEffect">
                                  <p:stCondLst>
                                    <p:cond delay="300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46" grpId="0"/>
      <p:bldP spid="47" grpId="0"/>
      <p:bldP spid="48" grpId="0"/>
      <p:bldP spid="49" grpId="0"/>
    </p:bldLst>
  </p:timing>
</p:sldLayout>
</file>

<file path=ppt/slideLayouts/slideLayout513.xml><?xml version="1.0" encoding="utf-8"?>
<p:sldLayout xmlns:a="http://schemas.openxmlformats.org/drawingml/2006/main" xmlns:r="http://schemas.openxmlformats.org/officeDocument/2006/relationships" xmlns:p="http://schemas.openxmlformats.org/presentationml/2006/main" userDrawn="1">
  <p:cSld name="1_40">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3977640" y="0"/>
            <a:ext cx="5166360" cy="6858000"/>
          </a:xfrm>
          <a:prstGeom prst="rect">
            <a:avLst/>
          </a:prstGeom>
        </p:spPr>
        <p:txBody>
          <a:bodyPr lIns="91422" tIns="45711" rIns="91422" bIns="45711" anchor="ctr">
            <a:normAutofit/>
          </a:bodyPr>
          <a:lstStyle>
            <a:lvl1pPr marL="0" indent="0" algn="ctr">
              <a:buNone/>
              <a:defRPr sz="1000" baseline="0">
                <a:solidFill>
                  <a:schemeClr val="bg1">
                    <a:lumMod val="65000"/>
                  </a:schemeClr>
                </a:solidFill>
                <a:latin typeface="+mn-lt"/>
                <a:cs typeface="Arial"/>
              </a:defRPr>
            </a:lvl1pPr>
          </a:lstStyle>
          <a:p>
            <a:r>
              <a:rPr lang="en-US" dirty="0" smtClean="0"/>
              <a:t>Insert image</a:t>
            </a:r>
            <a:endParaRPr lang="en-US" dirty="0"/>
          </a:p>
        </p:txBody>
      </p:sp>
    </p:spTree>
    <p:extLst>
      <p:ext uri="{BB962C8B-B14F-4D97-AF65-F5344CB8AC3E}">
        <p14:creationId xmlns:p14="http://schemas.microsoft.com/office/powerpoint/2010/main" val="2316986345"/>
      </p:ext>
    </p:extLst>
  </p:cSld>
  <p:clrMapOvr>
    <a:masterClrMapping/>
  </p:clrMapOvr>
  <p:timing>
    <p:tnLst>
      <p:par>
        <p:cTn id="1" dur="indefinite" restart="never" nodeType="tmRoot"/>
      </p:par>
    </p:tnLst>
  </p:timing>
</p:sldLayout>
</file>

<file path=ppt/slideLayouts/slideLayout5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877B1AD-D523-4C0D-8362-A7CFF4E86502}" type="datetimeFigureOut">
              <a:rPr lang="en-US" smtClean="0">
                <a:solidFill>
                  <a:srgbClr val="000000">
                    <a:tint val="75000"/>
                  </a:srgbClr>
                </a:solidFill>
              </a:rPr>
              <a:pPr/>
              <a:t>4/12/2020</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F8B9E821-CB41-4557-879C-24BFC1EF65F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604780227"/>
      </p:ext>
    </p:extLst>
  </p:cSld>
  <p:clrMapOvr>
    <a:masterClrMapping/>
  </p:clrMapOvr>
</p:sldLayout>
</file>

<file path=ppt/slideLayouts/slideLayout5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77B1AD-D523-4C0D-8362-A7CFF4E86502}" type="datetimeFigureOut">
              <a:rPr lang="en-US" smtClean="0">
                <a:solidFill>
                  <a:srgbClr val="000000">
                    <a:tint val="75000"/>
                  </a:srgbClr>
                </a:solidFill>
              </a:rPr>
              <a:pPr/>
              <a:t>4/12/2020</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F8B9E821-CB41-4557-879C-24BFC1EF65F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477861036"/>
      </p:ext>
    </p:extLst>
  </p:cSld>
  <p:clrMapOvr>
    <a:masterClrMapping/>
  </p:clrMapOvr>
</p:sldLayout>
</file>

<file path=ppt/slideLayouts/slideLayout5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77B1AD-D523-4C0D-8362-A7CFF4E86502}" type="datetimeFigureOut">
              <a:rPr lang="en-US" smtClean="0">
                <a:solidFill>
                  <a:srgbClr val="000000">
                    <a:tint val="75000"/>
                  </a:srgbClr>
                </a:solidFill>
              </a:rPr>
              <a:pPr/>
              <a:t>4/12/2020</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F8B9E821-CB41-4557-879C-24BFC1EF65F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886240742"/>
      </p:ext>
    </p:extLst>
  </p:cSld>
  <p:clrMapOvr>
    <a:masterClrMapping/>
  </p:clrMapOvr>
</p:sldLayout>
</file>

<file path=ppt/slideLayouts/slideLayout5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877B1AD-D523-4C0D-8362-A7CFF4E86502}" type="datetimeFigureOut">
              <a:rPr lang="en-US" smtClean="0">
                <a:solidFill>
                  <a:srgbClr val="000000">
                    <a:tint val="75000"/>
                  </a:srgbClr>
                </a:solidFill>
              </a:rPr>
              <a:pPr/>
              <a:t>4/12/2020</a:t>
            </a:fld>
            <a:endParaRPr lang="en-US" dirty="0">
              <a:solidFill>
                <a:srgbClr val="000000">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F8B9E821-CB41-4557-879C-24BFC1EF65F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952061827"/>
      </p:ext>
    </p:extLst>
  </p:cSld>
  <p:clrMapOvr>
    <a:masterClrMapping/>
  </p:clrMapOvr>
</p:sldLayout>
</file>

<file path=ppt/slideLayouts/slideLayout5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877B1AD-D523-4C0D-8362-A7CFF4E86502}" type="datetimeFigureOut">
              <a:rPr lang="en-US" smtClean="0">
                <a:solidFill>
                  <a:srgbClr val="000000">
                    <a:tint val="75000"/>
                  </a:srgbClr>
                </a:solidFill>
              </a:rPr>
              <a:pPr/>
              <a:t>4/12/2020</a:t>
            </a:fld>
            <a:endParaRPr lang="en-US" dirty="0">
              <a:solidFill>
                <a:srgbClr val="000000">
                  <a:tint val="75000"/>
                </a:srgbClr>
              </a:solidFill>
            </a:endParaRPr>
          </a:p>
        </p:txBody>
      </p:sp>
      <p:sp>
        <p:nvSpPr>
          <p:cNvPr id="8" name="Footer Placeholder 7"/>
          <p:cNvSpPr>
            <a:spLocks noGrp="1"/>
          </p:cNvSpPr>
          <p:nvPr>
            <p:ph type="ftr" sz="quarter" idx="11"/>
          </p:nvPr>
        </p:nvSpPr>
        <p:spPr/>
        <p:txBody>
          <a:bodyPr/>
          <a:lstStyle/>
          <a:p>
            <a:endParaRPr lang="en-US" dirty="0">
              <a:solidFill>
                <a:srgbClr val="000000">
                  <a:tint val="75000"/>
                </a:srgbClr>
              </a:solidFill>
            </a:endParaRPr>
          </a:p>
        </p:txBody>
      </p:sp>
      <p:sp>
        <p:nvSpPr>
          <p:cNvPr id="9" name="Slide Number Placeholder 8"/>
          <p:cNvSpPr>
            <a:spLocks noGrp="1"/>
          </p:cNvSpPr>
          <p:nvPr>
            <p:ph type="sldNum" sz="quarter" idx="12"/>
          </p:nvPr>
        </p:nvSpPr>
        <p:spPr/>
        <p:txBody>
          <a:bodyPr/>
          <a:lstStyle/>
          <a:p>
            <a:fld id="{F8B9E821-CB41-4557-879C-24BFC1EF65F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4290053892"/>
      </p:ext>
    </p:extLst>
  </p:cSld>
  <p:clrMapOvr>
    <a:masterClrMapping/>
  </p:clrMapOvr>
</p:sldLayout>
</file>

<file path=ppt/slideLayouts/slideLayout5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877B1AD-D523-4C0D-8362-A7CFF4E86502}" type="datetimeFigureOut">
              <a:rPr lang="en-US" smtClean="0">
                <a:solidFill>
                  <a:srgbClr val="000000">
                    <a:tint val="75000"/>
                  </a:srgbClr>
                </a:solidFill>
              </a:rPr>
              <a:pPr/>
              <a:t>4/12/2020</a:t>
            </a:fld>
            <a:endParaRPr lang="en-US" dirty="0">
              <a:solidFill>
                <a:srgbClr val="000000">
                  <a:tint val="75000"/>
                </a:srgbClr>
              </a:solidFill>
            </a:endParaRPr>
          </a:p>
        </p:txBody>
      </p:sp>
      <p:sp>
        <p:nvSpPr>
          <p:cNvPr id="4" name="Footer Placeholder 3"/>
          <p:cNvSpPr>
            <a:spLocks noGrp="1"/>
          </p:cNvSpPr>
          <p:nvPr>
            <p:ph type="ftr" sz="quarter" idx="11"/>
          </p:nvPr>
        </p:nvSpPr>
        <p:spPr/>
        <p:txBody>
          <a:bodyPr/>
          <a:lstStyle/>
          <a:p>
            <a:endParaRPr lang="en-US" dirty="0">
              <a:solidFill>
                <a:srgbClr val="000000">
                  <a:tint val="75000"/>
                </a:srgbClr>
              </a:solidFill>
            </a:endParaRPr>
          </a:p>
        </p:txBody>
      </p:sp>
      <p:sp>
        <p:nvSpPr>
          <p:cNvPr id="5" name="Slide Number Placeholder 4"/>
          <p:cNvSpPr>
            <a:spLocks noGrp="1"/>
          </p:cNvSpPr>
          <p:nvPr>
            <p:ph type="sldNum" sz="quarter" idx="12"/>
          </p:nvPr>
        </p:nvSpPr>
        <p:spPr/>
        <p:txBody>
          <a:bodyPr/>
          <a:lstStyle/>
          <a:p>
            <a:fld id="{F8B9E821-CB41-4557-879C-24BFC1EF65F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5495987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1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3970183200"/>
      </p:ext>
    </p:extLst>
  </p:cSld>
  <p:clrMapOvr>
    <a:masterClrMapping/>
  </p:clrMapOvr>
  <p:timing>
    <p:tnLst>
      <p:par>
        <p:cTn id="1" dur="indefinite" restart="never" nodeType="tmRoot"/>
      </p:par>
    </p:tnLst>
  </p:timing>
  <p:hf hdr="0" ftr="0" dt="0"/>
</p:sldLayout>
</file>

<file path=ppt/slideLayouts/slideLayout5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77B1AD-D523-4C0D-8362-A7CFF4E86502}" type="datetimeFigureOut">
              <a:rPr lang="en-US" smtClean="0">
                <a:solidFill>
                  <a:srgbClr val="000000">
                    <a:tint val="75000"/>
                  </a:srgbClr>
                </a:solidFill>
              </a:rPr>
              <a:pPr/>
              <a:t>4/12/2020</a:t>
            </a:fld>
            <a:endParaRPr lang="en-US" dirty="0">
              <a:solidFill>
                <a:srgbClr val="000000">
                  <a:tint val="75000"/>
                </a:srgbClr>
              </a:solidFill>
            </a:endParaRPr>
          </a:p>
        </p:txBody>
      </p:sp>
      <p:sp>
        <p:nvSpPr>
          <p:cNvPr id="3" name="Footer Placeholder 2"/>
          <p:cNvSpPr>
            <a:spLocks noGrp="1"/>
          </p:cNvSpPr>
          <p:nvPr>
            <p:ph type="ftr" sz="quarter" idx="11"/>
          </p:nvPr>
        </p:nvSpPr>
        <p:spPr/>
        <p:txBody>
          <a:bodyPr/>
          <a:lstStyle/>
          <a:p>
            <a:endParaRPr lang="en-US" dirty="0">
              <a:solidFill>
                <a:srgbClr val="000000">
                  <a:tint val="75000"/>
                </a:srgbClr>
              </a:solidFill>
            </a:endParaRPr>
          </a:p>
        </p:txBody>
      </p:sp>
      <p:sp>
        <p:nvSpPr>
          <p:cNvPr id="4" name="Slide Number Placeholder 3"/>
          <p:cNvSpPr>
            <a:spLocks noGrp="1"/>
          </p:cNvSpPr>
          <p:nvPr>
            <p:ph type="sldNum" sz="quarter" idx="12"/>
          </p:nvPr>
        </p:nvSpPr>
        <p:spPr/>
        <p:txBody>
          <a:bodyPr/>
          <a:lstStyle/>
          <a:p>
            <a:fld id="{F8B9E821-CB41-4557-879C-24BFC1EF65F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515137889"/>
      </p:ext>
    </p:extLst>
  </p:cSld>
  <p:clrMapOvr>
    <a:masterClrMapping/>
  </p:clrMapOvr>
</p:sldLayout>
</file>

<file path=ppt/slideLayouts/slideLayout5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77B1AD-D523-4C0D-8362-A7CFF4E86502}" type="datetimeFigureOut">
              <a:rPr lang="en-US" smtClean="0">
                <a:solidFill>
                  <a:srgbClr val="000000">
                    <a:tint val="75000"/>
                  </a:srgbClr>
                </a:solidFill>
              </a:rPr>
              <a:pPr/>
              <a:t>4/12/2020</a:t>
            </a:fld>
            <a:endParaRPr lang="en-US" dirty="0">
              <a:solidFill>
                <a:srgbClr val="000000">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F8B9E821-CB41-4557-879C-24BFC1EF65F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40627177"/>
      </p:ext>
    </p:extLst>
  </p:cSld>
  <p:clrMapOvr>
    <a:masterClrMapping/>
  </p:clrMapOvr>
</p:sldLayout>
</file>

<file path=ppt/slideLayouts/slideLayout5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77B1AD-D523-4C0D-8362-A7CFF4E86502}" type="datetimeFigureOut">
              <a:rPr lang="en-US" smtClean="0">
                <a:solidFill>
                  <a:srgbClr val="000000">
                    <a:tint val="75000"/>
                  </a:srgbClr>
                </a:solidFill>
              </a:rPr>
              <a:pPr/>
              <a:t>4/12/2020</a:t>
            </a:fld>
            <a:endParaRPr lang="en-US" dirty="0">
              <a:solidFill>
                <a:srgbClr val="000000">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F8B9E821-CB41-4557-879C-24BFC1EF65F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986032833"/>
      </p:ext>
    </p:extLst>
  </p:cSld>
  <p:clrMapOvr>
    <a:masterClrMapping/>
  </p:clrMapOvr>
</p:sldLayout>
</file>

<file path=ppt/slideLayouts/slideLayout5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77B1AD-D523-4C0D-8362-A7CFF4E86502}" type="datetimeFigureOut">
              <a:rPr lang="en-US" smtClean="0">
                <a:solidFill>
                  <a:srgbClr val="000000">
                    <a:tint val="75000"/>
                  </a:srgbClr>
                </a:solidFill>
              </a:rPr>
              <a:pPr/>
              <a:t>4/12/2020</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F8B9E821-CB41-4557-879C-24BFC1EF65F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4121813197"/>
      </p:ext>
    </p:extLst>
  </p:cSld>
  <p:clrMapOvr>
    <a:masterClrMapping/>
  </p:clrMapOvr>
</p:sldLayout>
</file>

<file path=ppt/slideLayouts/slideLayout5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77B1AD-D523-4C0D-8362-A7CFF4E86502}" type="datetimeFigureOut">
              <a:rPr lang="en-US" smtClean="0">
                <a:solidFill>
                  <a:srgbClr val="000000">
                    <a:tint val="75000"/>
                  </a:srgbClr>
                </a:solidFill>
              </a:rPr>
              <a:pPr/>
              <a:t>4/12/2020</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F8B9E821-CB41-4557-879C-24BFC1EF65F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777259306"/>
      </p:ext>
    </p:extLst>
  </p:cSld>
  <p:clrMapOvr>
    <a:masterClrMapping/>
  </p:clrMapOvr>
</p:sldLayout>
</file>

<file path=ppt/slideLayouts/slideLayout525.xml><?xml version="1.0" encoding="utf-8"?>
<p:sldLayout xmlns:a="http://schemas.openxmlformats.org/drawingml/2006/main" xmlns:r="http://schemas.openxmlformats.org/officeDocument/2006/relationships" xmlns:p="http://schemas.openxmlformats.org/presentationml/2006/main"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9342183"/>
      </p:ext>
    </p:extLst>
  </p:cSld>
  <p:clrMapOvr>
    <a:masterClrMapping/>
  </p:clrMapOvr>
  <p:timing>
    <p:tnLst>
      <p:par>
        <p:cTn id="1" dur="indefinite" restart="never" nodeType="tmRoot"/>
      </p:par>
    </p:tnLst>
  </p:timing>
</p:sldLayout>
</file>

<file path=ppt/slideLayouts/slideLayout526.xml><?xml version="1.0" encoding="utf-8"?>
<p:sldLayout xmlns:a="http://schemas.openxmlformats.org/drawingml/2006/main" xmlns:r="http://schemas.openxmlformats.org/officeDocument/2006/relationships" xmlns:p="http://schemas.openxmlformats.org/presentationml/2006/main" userDrawn="1">
  <p:cSld name="Sample clean page">
    <p:spTree>
      <p:nvGrpSpPr>
        <p:cNvPr id="1" name=""/>
        <p:cNvGrpSpPr/>
        <p:nvPr/>
      </p:nvGrpSpPr>
      <p:grpSpPr>
        <a:xfrm>
          <a:off x="0" y="0"/>
          <a:ext cx="0" cy="0"/>
          <a:chOff x="0" y="0"/>
          <a:chExt cx="0" cy="0"/>
        </a:xfrm>
      </p:grpSpPr>
      <p:sp>
        <p:nvSpPr>
          <p:cNvPr id="17" name="Title 8"/>
          <p:cNvSpPr>
            <a:spLocks noGrp="1"/>
          </p:cNvSpPr>
          <p:nvPr>
            <p:ph type="title"/>
          </p:nvPr>
        </p:nvSpPr>
        <p:spPr>
          <a:xfrm>
            <a:off x="273050" y="683683"/>
            <a:ext cx="48006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48" name="Text Placeholder 27"/>
          <p:cNvSpPr>
            <a:spLocks noGrp="1"/>
          </p:cNvSpPr>
          <p:nvPr>
            <p:ph type="body" sz="quarter" idx="25" hasCustomPrompt="1"/>
          </p:nvPr>
        </p:nvSpPr>
        <p:spPr>
          <a:xfrm>
            <a:off x="273050" y="1253459"/>
            <a:ext cx="48006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3966229769"/>
      </p:ext>
    </p:extLst>
  </p:cSld>
  <p:clrMapOvr>
    <a:masterClrMapping/>
  </p:clrMapOvr>
  <p:timing>
    <p:tnLst>
      <p:par>
        <p:cTn id="1" dur="indefinite" restart="never" nodeType="tmRoot"/>
      </p:par>
    </p:tnLst>
  </p:timing>
</p:sldLayout>
</file>

<file path=ppt/slideLayouts/slideLayout527.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6" name="Picture Placeholder 7"/>
          <p:cNvSpPr>
            <a:spLocks noGrp="1"/>
          </p:cNvSpPr>
          <p:nvPr>
            <p:ph type="pic" sz="quarter" idx="10"/>
          </p:nvPr>
        </p:nvSpPr>
        <p:spPr>
          <a:xfrm>
            <a:off x="0" y="1"/>
            <a:ext cx="9144000" cy="4783138"/>
          </a:xfrm>
        </p:spPr>
        <p:txBody>
          <a:bodyPr anchor="ctr">
            <a:normAutofit/>
          </a:bodyPr>
          <a:lstStyle>
            <a:lvl1pPr algn="ctr">
              <a:defRPr sz="1050"/>
            </a:lvl1pPr>
          </a:lstStyle>
          <a:p>
            <a:endParaRPr lang="en-US"/>
          </a:p>
        </p:txBody>
      </p:sp>
    </p:spTree>
    <p:extLst>
      <p:ext uri="{BB962C8B-B14F-4D97-AF65-F5344CB8AC3E}">
        <p14:creationId xmlns:p14="http://schemas.microsoft.com/office/powerpoint/2010/main" val="969527455"/>
      </p:ext>
    </p:extLst>
  </p:cSld>
  <p:clrMapOvr>
    <a:masterClrMapping/>
  </p:clrMapOvr>
  <p:timing>
    <p:tnLst>
      <p:par>
        <p:cTn id="1" dur="indefinite" restart="never" nodeType="tmRoot"/>
      </p:par>
    </p:tnLst>
  </p:timing>
</p:sldLayout>
</file>

<file path=ppt/slideLayouts/slideLayout528.xml><?xml version="1.0" encoding="utf-8"?>
<p:sldLayout xmlns:a="http://schemas.openxmlformats.org/drawingml/2006/main" xmlns:r="http://schemas.openxmlformats.org/officeDocument/2006/relationships" xmlns:p="http://schemas.openxmlformats.org/presentationml/2006/main" userDrawn="1">
  <p:cSld name="About Us">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3276600" y="0"/>
            <a:ext cx="5867400" cy="6858000"/>
          </a:xfrm>
          <a:prstGeom prst="rect">
            <a:avLst/>
          </a:prstGeom>
        </p:spPr>
        <p:txBody>
          <a:bodyPr lIns="91422" tIns="45711" rIns="91422" bIns="45711" anchor="ctr"/>
          <a:lstStyle>
            <a:lvl1pPr marL="0" indent="0" algn="ctr">
              <a:buNone/>
              <a:defRPr sz="1000"/>
            </a:lvl1pPr>
          </a:lstStyle>
          <a:p>
            <a:r>
              <a:rPr lang="en-US" dirty="0" smtClean="0"/>
              <a:t>Insert Image</a:t>
            </a:r>
            <a:endParaRPr lang="en-US" dirty="0"/>
          </a:p>
        </p:txBody>
      </p:sp>
      <p:sp>
        <p:nvSpPr>
          <p:cNvPr id="3" name="Rectangle 2"/>
          <p:cNvSpPr/>
          <p:nvPr userDrawn="1"/>
        </p:nvSpPr>
        <p:spPr>
          <a:xfrm>
            <a:off x="0" y="0"/>
            <a:ext cx="3276600" cy="6858000"/>
          </a:xfrm>
          <a:prstGeom prst="rect">
            <a:avLst/>
          </a:prstGeom>
          <a:solidFill>
            <a:srgbClr val="1B283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rtl="0"/>
            <a:endParaRPr lang="en-US">
              <a:solidFill>
                <a:srgbClr val="FFFFFF"/>
              </a:solidFill>
            </a:endParaRPr>
          </a:p>
        </p:txBody>
      </p:sp>
      <p:sp>
        <p:nvSpPr>
          <p:cNvPr id="7" name="Title 8"/>
          <p:cNvSpPr>
            <a:spLocks noGrp="1"/>
          </p:cNvSpPr>
          <p:nvPr>
            <p:ph type="title"/>
          </p:nvPr>
        </p:nvSpPr>
        <p:spPr>
          <a:xfrm>
            <a:off x="273051" y="683683"/>
            <a:ext cx="2854198" cy="698500"/>
          </a:xfrm>
          <a:prstGeom prst="rect">
            <a:avLst/>
          </a:prstGeom>
        </p:spPr>
        <p:txBody>
          <a:bodyPr vert="horz"/>
          <a:lstStyle>
            <a:lvl1pPr algn="l">
              <a:defRPr sz="2400">
                <a:solidFill>
                  <a:schemeClr val="bg1"/>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8" name="Text Placeholder 27"/>
          <p:cNvSpPr>
            <a:spLocks noGrp="1"/>
          </p:cNvSpPr>
          <p:nvPr>
            <p:ph type="body" sz="quarter" idx="25" hasCustomPrompt="1"/>
          </p:nvPr>
        </p:nvSpPr>
        <p:spPr>
          <a:xfrm>
            <a:off x="273051" y="1253459"/>
            <a:ext cx="2854198" cy="381065"/>
          </a:xfrm>
          <a:prstGeom prst="rect">
            <a:avLst/>
          </a:prstGeom>
        </p:spPr>
        <p:txBody>
          <a:bodyPr vert="horz"/>
          <a:lstStyle>
            <a:lvl1pPr marL="0" indent="0" algn="l">
              <a:buNone/>
              <a:defRPr sz="900" baseline="0">
                <a:solidFill>
                  <a:schemeClr val="bg1"/>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1474725011"/>
      </p:ext>
    </p:extLst>
  </p:cSld>
  <p:clrMapOvr>
    <a:masterClrMapping/>
  </p:clrMapOvr>
  <p:timing>
    <p:tnLst>
      <p:par>
        <p:cTn id="1" dur="indefinite" restart="never" nodeType="tmRoot"/>
      </p:par>
    </p:tnLst>
  </p:timing>
</p:sldLayout>
</file>

<file path=ppt/slideLayouts/slideLayout52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6"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2584768058"/>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2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2670971895"/>
      </p:ext>
    </p:extLst>
  </p:cSld>
  <p:clrMapOvr>
    <a:masterClrMapping/>
  </p:clrMapOvr>
  <p:timing>
    <p:tnLst>
      <p:par>
        <p:cTn id="1" dur="indefinite" restart="never" nodeType="tmRoot"/>
      </p:par>
    </p:tnLst>
  </p:timing>
  <p:hf hdr="0" ftr="0" dt="0"/>
</p:sldLayout>
</file>

<file path=ppt/slideLayouts/slideLayout530.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2"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3"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
        <p:nvSpPr>
          <p:cNvPr id="4" name="Picture Placeholder 6"/>
          <p:cNvSpPr>
            <a:spLocks noGrp="1"/>
          </p:cNvSpPr>
          <p:nvPr>
            <p:ph type="pic" sz="quarter" idx="16" hasCustomPrompt="1"/>
          </p:nvPr>
        </p:nvSpPr>
        <p:spPr>
          <a:xfrm>
            <a:off x="4836695" y="1951958"/>
            <a:ext cx="4071211" cy="4455107"/>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Tree>
    <p:extLst>
      <p:ext uri="{BB962C8B-B14F-4D97-AF65-F5344CB8AC3E}">
        <p14:creationId xmlns:p14="http://schemas.microsoft.com/office/powerpoint/2010/main" val="1133333223"/>
      </p:ext>
    </p:extLst>
  </p:cSld>
  <p:clrMapOvr>
    <a:masterClrMapping/>
  </p:clrMapOvr>
  <p:timing>
    <p:tnLst>
      <p:par>
        <p:cTn id="1" dur="indefinite" restart="never" nodeType="tmRoot"/>
      </p:par>
    </p:tnLst>
  </p:timing>
</p:sldLayout>
</file>

<file path=ppt/slideLayouts/slideLayout531.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1660526"/>
            <a:ext cx="9144000" cy="3122613"/>
          </a:xfrm>
        </p:spPr>
        <p:txBody>
          <a:bodyPr anchor="ctr">
            <a:normAutofit/>
          </a:bodyPr>
          <a:lstStyle>
            <a:lvl1pPr algn="ctr">
              <a:defRPr sz="1050"/>
            </a:lvl1pPr>
          </a:lstStyle>
          <a:p>
            <a:endParaRPr lang="en-US"/>
          </a:p>
        </p:txBody>
      </p:sp>
      <p:sp>
        <p:nvSpPr>
          <p:cNvPr id="9"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10"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3068071551"/>
      </p:ext>
    </p:extLst>
  </p:cSld>
  <p:clrMapOvr>
    <a:masterClrMapping/>
  </p:clrMapOvr>
  <p:timing>
    <p:tnLst>
      <p:par>
        <p:cTn id="1" dur="indefinite" restart="never" nodeType="tmRoot"/>
      </p:par>
    </p:tnLst>
  </p:timing>
</p:sldLayout>
</file>

<file path=ppt/slideLayouts/slideLayout53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54" name="Picture Placeholder 53"/>
          <p:cNvSpPr>
            <a:spLocks noGrp="1"/>
          </p:cNvSpPr>
          <p:nvPr>
            <p:ph type="pic" sz="quarter" idx="10"/>
          </p:nvPr>
        </p:nvSpPr>
        <p:spPr>
          <a:xfrm>
            <a:off x="273051" y="1950665"/>
            <a:ext cx="3886199" cy="1547812"/>
          </a:xfrm>
        </p:spPr>
        <p:txBody>
          <a:bodyPr>
            <a:normAutofit/>
          </a:bodyPr>
          <a:lstStyle>
            <a:lvl1pPr>
              <a:defRPr sz="1050"/>
            </a:lvl1pPr>
          </a:lstStyle>
          <a:p>
            <a:endParaRPr lang="en-US" dirty="0"/>
          </a:p>
        </p:txBody>
      </p:sp>
      <p:sp>
        <p:nvSpPr>
          <p:cNvPr id="55" name="Picture Placeholder 53"/>
          <p:cNvSpPr>
            <a:spLocks noGrp="1"/>
          </p:cNvSpPr>
          <p:nvPr>
            <p:ph type="pic" sz="quarter" idx="11"/>
          </p:nvPr>
        </p:nvSpPr>
        <p:spPr>
          <a:xfrm>
            <a:off x="4719204" y="1950665"/>
            <a:ext cx="4087093" cy="1547812"/>
          </a:xfrm>
        </p:spPr>
        <p:txBody>
          <a:bodyPr>
            <a:normAutofit/>
          </a:bodyPr>
          <a:lstStyle>
            <a:lvl1pPr>
              <a:defRPr sz="1050"/>
            </a:lvl1pPr>
          </a:lstStyle>
          <a:p>
            <a:endParaRPr lang="en-US"/>
          </a:p>
        </p:txBody>
      </p:sp>
      <p:sp>
        <p:nvSpPr>
          <p:cNvPr id="56"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57"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3688121934"/>
      </p:ext>
    </p:extLst>
  </p:cSld>
  <p:clrMapOvr>
    <a:masterClrMapping/>
  </p:clrMapOvr>
  <p:timing>
    <p:tnLst>
      <p:par>
        <p:cTn id="1" dur="indefinite" restart="never" nodeType="tmRoot"/>
      </p:par>
    </p:tnLst>
  </p:timing>
</p:sldLayout>
</file>

<file path=ppt/slideLayouts/slideLayout533.xml><?xml version="1.0" encoding="utf-8"?>
<p:sldLayout xmlns:a="http://schemas.openxmlformats.org/drawingml/2006/main" xmlns:r="http://schemas.openxmlformats.org/officeDocument/2006/relationships" xmlns:p="http://schemas.openxmlformats.org/presentationml/2006/main" userDrawn="1">
  <p:cSld name="Comment 02">
    <p:spTree>
      <p:nvGrpSpPr>
        <p:cNvPr id="1" name=""/>
        <p:cNvGrpSpPr/>
        <p:nvPr/>
      </p:nvGrpSpPr>
      <p:grpSpPr>
        <a:xfrm>
          <a:off x="0" y="0"/>
          <a:ext cx="0" cy="0"/>
          <a:chOff x="0" y="0"/>
          <a:chExt cx="0" cy="0"/>
        </a:xfrm>
      </p:grpSpPr>
      <p:sp>
        <p:nvSpPr>
          <p:cNvPr id="7" name="그림 개체 틀 8"/>
          <p:cNvSpPr>
            <a:spLocks noGrp="1"/>
          </p:cNvSpPr>
          <p:nvPr>
            <p:ph type="pic" sz="quarter" idx="10" hasCustomPrompt="1"/>
          </p:nvPr>
        </p:nvSpPr>
        <p:spPr>
          <a:xfrm>
            <a:off x="641350" y="5234844"/>
            <a:ext cx="516182" cy="688243"/>
          </a:xfrm>
          <a:prstGeom prst="ellipse">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800" dirty="0">
                <a:solidFill>
                  <a:srgbClr val="FFFFFF"/>
                </a:solidFill>
                <a:latin typeface="Arial" panose="020B0604020202020204" pitchFamily="34" charset="0"/>
              </a:defRPr>
            </a:lvl1pPr>
          </a:lstStyle>
          <a:p>
            <a:pPr marL="0" lvl="0" algn="ctr"/>
            <a:r>
              <a:rPr lang="en-US" altLang="ko-KR" dirty="0" smtClean="0"/>
              <a:t>Insert Image</a:t>
            </a:r>
            <a:endParaRPr lang="ko-KR" altLang="en-US" dirty="0"/>
          </a:p>
        </p:txBody>
      </p:sp>
      <p:sp>
        <p:nvSpPr>
          <p:cNvPr id="8" name="Rectangle 5"/>
          <p:cNvSpPr/>
          <p:nvPr userDrawn="1"/>
        </p:nvSpPr>
        <p:spPr>
          <a:xfrm>
            <a:off x="628650" y="1805843"/>
            <a:ext cx="2317750" cy="3327400"/>
          </a:xfrm>
          <a:custGeom>
            <a:avLst/>
            <a:gdLst>
              <a:gd name="connsiteX0" fmla="*/ 0 w 3464190"/>
              <a:gd name="connsiteY0" fmla="*/ 0 h 1003300"/>
              <a:gd name="connsiteX1" fmla="*/ 3464190 w 3464190"/>
              <a:gd name="connsiteY1" fmla="*/ 0 h 1003300"/>
              <a:gd name="connsiteX2" fmla="*/ 3464190 w 3464190"/>
              <a:gd name="connsiteY2" fmla="*/ 1003300 h 1003300"/>
              <a:gd name="connsiteX3" fmla="*/ 0 w 3464190"/>
              <a:gd name="connsiteY3" fmla="*/ 1003300 h 1003300"/>
              <a:gd name="connsiteX4" fmla="*/ 0 w 3464190"/>
              <a:gd name="connsiteY4" fmla="*/ 0 h 1003300"/>
              <a:gd name="connsiteX0" fmla="*/ 0 w 3464190"/>
              <a:gd name="connsiteY0" fmla="*/ 0 h 1003300"/>
              <a:gd name="connsiteX1" fmla="*/ 3464190 w 3464190"/>
              <a:gd name="connsiteY1" fmla="*/ 0 h 1003300"/>
              <a:gd name="connsiteX2" fmla="*/ 3464190 w 3464190"/>
              <a:gd name="connsiteY2" fmla="*/ 1003300 h 1003300"/>
              <a:gd name="connsiteX3" fmla="*/ 501650 w 3464190"/>
              <a:gd name="connsiteY3" fmla="*/ 996950 h 1003300"/>
              <a:gd name="connsiteX4" fmla="*/ 0 w 3464190"/>
              <a:gd name="connsiteY4" fmla="*/ 1003300 h 1003300"/>
              <a:gd name="connsiteX5" fmla="*/ 0 w 3464190"/>
              <a:gd name="connsiteY5" fmla="*/ 0 h 1003300"/>
              <a:gd name="connsiteX0" fmla="*/ 0 w 3464190"/>
              <a:gd name="connsiteY0" fmla="*/ 0 h 1003300"/>
              <a:gd name="connsiteX1" fmla="*/ 3464190 w 3464190"/>
              <a:gd name="connsiteY1" fmla="*/ 0 h 1003300"/>
              <a:gd name="connsiteX2" fmla="*/ 3464190 w 3464190"/>
              <a:gd name="connsiteY2" fmla="*/ 1003300 h 1003300"/>
              <a:gd name="connsiteX3" fmla="*/ 635000 w 3464190"/>
              <a:gd name="connsiteY3" fmla="*/ 996950 h 1003300"/>
              <a:gd name="connsiteX4" fmla="*/ 501650 w 3464190"/>
              <a:gd name="connsiteY4" fmla="*/ 996950 h 1003300"/>
              <a:gd name="connsiteX5" fmla="*/ 0 w 3464190"/>
              <a:gd name="connsiteY5" fmla="*/ 1003300 h 1003300"/>
              <a:gd name="connsiteX6" fmla="*/ 0 w 3464190"/>
              <a:gd name="connsiteY6" fmla="*/ 0 h 1003300"/>
              <a:gd name="connsiteX0" fmla="*/ 0 w 3464190"/>
              <a:gd name="connsiteY0" fmla="*/ 0 h 1003300"/>
              <a:gd name="connsiteX1" fmla="*/ 3464190 w 3464190"/>
              <a:gd name="connsiteY1" fmla="*/ 0 h 1003300"/>
              <a:gd name="connsiteX2" fmla="*/ 3464190 w 3464190"/>
              <a:gd name="connsiteY2" fmla="*/ 1003300 h 1003300"/>
              <a:gd name="connsiteX3" fmla="*/ 793750 w 3464190"/>
              <a:gd name="connsiteY3" fmla="*/ 990600 h 1003300"/>
              <a:gd name="connsiteX4" fmla="*/ 635000 w 3464190"/>
              <a:gd name="connsiteY4" fmla="*/ 996950 h 1003300"/>
              <a:gd name="connsiteX5" fmla="*/ 501650 w 3464190"/>
              <a:gd name="connsiteY5" fmla="*/ 996950 h 1003300"/>
              <a:gd name="connsiteX6" fmla="*/ 0 w 3464190"/>
              <a:gd name="connsiteY6" fmla="*/ 1003300 h 1003300"/>
              <a:gd name="connsiteX7" fmla="*/ 0 w 3464190"/>
              <a:gd name="connsiteY7" fmla="*/ 0 h 1003300"/>
              <a:gd name="connsiteX0" fmla="*/ 0 w 3464190"/>
              <a:gd name="connsiteY0" fmla="*/ 0 h 1187450"/>
              <a:gd name="connsiteX1" fmla="*/ 3464190 w 3464190"/>
              <a:gd name="connsiteY1" fmla="*/ 0 h 1187450"/>
              <a:gd name="connsiteX2" fmla="*/ 3464190 w 3464190"/>
              <a:gd name="connsiteY2" fmla="*/ 1003300 h 1187450"/>
              <a:gd name="connsiteX3" fmla="*/ 793750 w 3464190"/>
              <a:gd name="connsiteY3" fmla="*/ 990600 h 1187450"/>
              <a:gd name="connsiteX4" fmla="*/ 501650 w 3464190"/>
              <a:gd name="connsiteY4" fmla="*/ 1187450 h 1187450"/>
              <a:gd name="connsiteX5" fmla="*/ 501650 w 3464190"/>
              <a:gd name="connsiteY5" fmla="*/ 996950 h 1187450"/>
              <a:gd name="connsiteX6" fmla="*/ 0 w 3464190"/>
              <a:gd name="connsiteY6" fmla="*/ 1003300 h 1187450"/>
              <a:gd name="connsiteX7" fmla="*/ 0 w 3464190"/>
              <a:gd name="connsiteY7" fmla="*/ 0 h 1187450"/>
              <a:gd name="connsiteX0" fmla="*/ 0 w 3464190"/>
              <a:gd name="connsiteY0" fmla="*/ 0 h 1187450"/>
              <a:gd name="connsiteX1" fmla="*/ 3464190 w 3464190"/>
              <a:gd name="connsiteY1" fmla="*/ 0 h 1187450"/>
              <a:gd name="connsiteX2" fmla="*/ 3464190 w 3464190"/>
              <a:gd name="connsiteY2" fmla="*/ 1003300 h 1187450"/>
              <a:gd name="connsiteX3" fmla="*/ 671223 w 3464190"/>
              <a:gd name="connsiteY3" fmla="*/ 1099374 h 1187450"/>
              <a:gd name="connsiteX4" fmla="*/ 501650 w 3464190"/>
              <a:gd name="connsiteY4" fmla="*/ 1187450 h 1187450"/>
              <a:gd name="connsiteX5" fmla="*/ 501650 w 3464190"/>
              <a:gd name="connsiteY5" fmla="*/ 996950 h 1187450"/>
              <a:gd name="connsiteX6" fmla="*/ 0 w 3464190"/>
              <a:gd name="connsiteY6" fmla="*/ 1003300 h 1187450"/>
              <a:gd name="connsiteX7" fmla="*/ 0 w 3464190"/>
              <a:gd name="connsiteY7" fmla="*/ 0 h 1187450"/>
              <a:gd name="connsiteX0" fmla="*/ 0 w 3464190"/>
              <a:gd name="connsiteY0" fmla="*/ 0 h 1187450"/>
              <a:gd name="connsiteX1" fmla="*/ 3464190 w 3464190"/>
              <a:gd name="connsiteY1" fmla="*/ 0 h 1187450"/>
              <a:gd name="connsiteX2" fmla="*/ 3464190 w 3464190"/>
              <a:gd name="connsiteY2" fmla="*/ 1003300 h 1187450"/>
              <a:gd name="connsiteX3" fmla="*/ 671223 w 3464190"/>
              <a:gd name="connsiteY3" fmla="*/ 1099374 h 1187450"/>
              <a:gd name="connsiteX4" fmla="*/ 501650 w 3464190"/>
              <a:gd name="connsiteY4" fmla="*/ 1187450 h 1187450"/>
              <a:gd name="connsiteX5" fmla="*/ 501649 w 3464190"/>
              <a:gd name="connsiteY5" fmla="*/ 1096659 h 1187450"/>
              <a:gd name="connsiteX6" fmla="*/ 0 w 3464190"/>
              <a:gd name="connsiteY6" fmla="*/ 1003300 h 1187450"/>
              <a:gd name="connsiteX7" fmla="*/ 0 w 3464190"/>
              <a:gd name="connsiteY7" fmla="*/ 0 h 1187450"/>
              <a:gd name="connsiteX0" fmla="*/ 22278 w 3486468"/>
              <a:gd name="connsiteY0" fmla="*/ 0 h 1187450"/>
              <a:gd name="connsiteX1" fmla="*/ 3486468 w 3486468"/>
              <a:gd name="connsiteY1" fmla="*/ 0 h 1187450"/>
              <a:gd name="connsiteX2" fmla="*/ 3486468 w 3486468"/>
              <a:gd name="connsiteY2" fmla="*/ 1003300 h 1187450"/>
              <a:gd name="connsiteX3" fmla="*/ 693501 w 3486468"/>
              <a:gd name="connsiteY3" fmla="*/ 1099374 h 1187450"/>
              <a:gd name="connsiteX4" fmla="*/ 523928 w 3486468"/>
              <a:gd name="connsiteY4" fmla="*/ 1187450 h 1187450"/>
              <a:gd name="connsiteX5" fmla="*/ 523927 w 3486468"/>
              <a:gd name="connsiteY5" fmla="*/ 1096659 h 1187450"/>
              <a:gd name="connsiteX6" fmla="*/ 0 w 3486468"/>
              <a:gd name="connsiteY6" fmla="*/ 1093945 h 1187450"/>
              <a:gd name="connsiteX7" fmla="*/ 22278 w 3486468"/>
              <a:gd name="connsiteY7" fmla="*/ 0 h 1187450"/>
              <a:gd name="connsiteX0" fmla="*/ 22278 w 3486468"/>
              <a:gd name="connsiteY0" fmla="*/ 0 h 1187450"/>
              <a:gd name="connsiteX1" fmla="*/ 3486468 w 3486468"/>
              <a:gd name="connsiteY1" fmla="*/ 0 h 1187450"/>
              <a:gd name="connsiteX2" fmla="*/ 3486468 w 3486468"/>
              <a:gd name="connsiteY2" fmla="*/ 1096967 h 1187450"/>
              <a:gd name="connsiteX3" fmla="*/ 693501 w 3486468"/>
              <a:gd name="connsiteY3" fmla="*/ 1099374 h 1187450"/>
              <a:gd name="connsiteX4" fmla="*/ 523928 w 3486468"/>
              <a:gd name="connsiteY4" fmla="*/ 1187450 h 1187450"/>
              <a:gd name="connsiteX5" fmla="*/ 523927 w 3486468"/>
              <a:gd name="connsiteY5" fmla="*/ 1096659 h 1187450"/>
              <a:gd name="connsiteX6" fmla="*/ 0 w 3486468"/>
              <a:gd name="connsiteY6" fmla="*/ 1093945 h 1187450"/>
              <a:gd name="connsiteX7" fmla="*/ 22278 w 3486468"/>
              <a:gd name="connsiteY7" fmla="*/ 0 h 118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6468" h="1187450">
                <a:moveTo>
                  <a:pt x="22278" y="0"/>
                </a:moveTo>
                <a:lnTo>
                  <a:pt x="3486468" y="0"/>
                </a:lnTo>
                <a:lnTo>
                  <a:pt x="3486468" y="1096967"/>
                </a:lnTo>
                <a:lnTo>
                  <a:pt x="693501" y="1099374"/>
                </a:lnTo>
                <a:lnTo>
                  <a:pt x="523928" y="1187450"/>
                </a:lnTo>
                <a:cubicBezTo>
                  <a:pt x="523928" y="1157186"/>
                  <a:pt x="523927" y="1126923"/>
                  <a:pt x="523927" y="1096659"/>
                </a:cubicBezTo>
                <a:lnTo>
                  <a:pt x="0" y="1093945"/>
                </a:lnTo>
                <a:lnTo>
                  <a:pt x="22278" y="0"/>
                </a:lnTo>
                <a:close/>
              </a:path>
            </a:pathLst>
          </a:custGeom>
          <a:noFill/>
          <a:ln w="12700">
            <a:solidFill>
              <a:schemeClr val="accent6"/>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rtl="0"/>
            <a:endParaRPr lang="en-US" dirty="0">
              <a:solidFill>
                <a:srgbClr val="000000"/>
              </a:solidFill>
              <a:latin typeface="Arial" panose="020B0604020202020204" pitchFamily="34" charset="0"/>
            </a:endParaRPr>
          </a:p>
        </p:txBody>
      </p:sp>
      <p:sp>
        <p:nvSpPr>
          <p:cNvPr id="12" name="그림 개체 틀 8"/>
          <p:cNvSpPr>
            <a:spLocks noGrp="1"/>
          </p:cNvSpPr>
          <p:nvPr>
            <p:ph type="pic" sz="quarter" idx="11" hasCustomPrompt="1"/>
          </p:nvPr>
        </p:nvSpPr>
        <p:spPr>
          <a:xfrm>
            <a:off x="3486151" y="5234844"/>
            <a:ext cx="516182" cy="688243"/>
          </a:xfrm>
          <a:prstGeom prst="ellipse">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800" dirty="0">
                <a:solidFill>
                  <a:srgbClr val="FFFFFF"/>
                </a:solidFill>
                <a:latin typeface="Arial" panose="020B0604020202020204" pitchFamily="34" charset="0"/>
              </a:defRPr>
            </a:lvl1pPr>
          </a:lstStyle>
          <a:p>
            <a:pPr marL="0" lvl="0" algn="ctr"/>
            <a:r>
              <a:rPr lang="en-US" altLang="ko-KR" dirty="0" smtClean="0"/>
              <a:t>Insert Image</a:t>
            </a:r>
            <a:endParaRPr lang="ko-KR" altLang="en-US" dirty="0"/>
          </a:p>
        </p:txBody>
      </p:sp>
      <p:sp>
        <p:nvSpPr>
          <p:cNvPr id="13" name="Rectangle 5"/>
          <p:cNvSpPr/>
          <p:nvPr userDrawn="1"/>
        </p:nvSpPr>
        <p:spPr>
          <a:xfrm>
            <a:off x="3473451" y="1805843"/>
            <a:ext cx="2317750" cy="3327400"/>
          </a:xfrm>
          <a:custGeom>
            <a:avLst/>
            <a:gdLst>
              <a:gd name="connsiteX0" fmla="*/ 0 w 3464190"/>
              <a:gd name="connsiteY0" fmla="*/ 0 h 1003300"/>
              <a:gd name="connsiteX1" fmla="*/ 3464190 w 3464190"/>
              <a:gd name="connsiteY1" fmla="*/ 0 h 1003300"/>
              <a:gd name="connsiteX2" fmla="*/ 3464190 w 3464190"/>
              <a:gd name="connsiteY2" fmla="*/ 1003300 h 1003300"/>
              <a:gd name="connsiteX3" fmla="*/ 0 w 3464190"/>
              <a:gd name="connsiteY3" fmla="*/ 1003300 h 1003300"/>
              <a:gd name="connsiteX4" fmla="*/ 0 w 3464190"/>
              <a:gd name="connsiteY4" fmla="*/ 0 h 1003300"/>
              <a:gd name="connsiteX0" fmla="*/ 0 w 3464190"/>
              <a:gd name="connsiteY0" fmla="*/ 0 h 1003300"/>
              <a:gd name="connsiteX1" fmla="*/ 3464190 w 3464190"/>
              <a:gd name="connsiteY1" fmla="*/ 0 h 1003300"/>
              <a:gd name="connsiteX2" fmla="*/ 3464190 w 3464190"/>
              <a:gd name="connsiteY2" fmla="*/ 1003300 h 1003300"/>
              <a:gd name="connsiteX3" fmla="*/ 501650 w 3464190"/>
              <a:gd name="connsiteY3" fmla="*/ 996950 h 1003300"/>
              <a:gd name="connsiteX4" fmla="*/ 0 w 3464190"/>
              <a:gd name="connsiteY4" fmla="*/ 1003300 h 1003300"/>
              <a:gd name="connsiteX5" fmla="*/ 0 w 3464190"/>
              <a:gd name="connsiteY5" fmla="*/ 0 h 1003300"/>
              <a:gd name="connsiteX0" fmla="*/ 0 w 3464190"/>
              <a:gd name="connsiteY0" fmla="*/ 0 h 1003300"/>
              <a:gd name="connsiteX1" fmla="*/ 3464190 w 3464190"/>
              <a:gd name="connsiteY1" fmla="*/ 0 h 1003300"/>
              <a:gd name="connsiteX2" fmla="*/ 3464190 w 3464190"/>
              <a:gd name="connsiteY2" fmla="*/ 1003300 h 1003300"/>
              <a:gd name="connsiteX3" fmla="*/ 635000 w 3464190"/>
              <a:gd name="connsiteY3" fmla="*/ 996950 h 1003300"/>
              <a:gd name="connsiteX4" fmla="*/ 501650 w 3464190"/>
              <a:gd name="connsiteY4" fmla="*/ 996950 h 1003300"/>
              <a:gd name="connsiteX5" fmla="*/ 0 w 3464190"/>
              <a:gd name="connsiteY5" fmla="*/ 1003300 h 1003300"/>
              <a:gd name="connsiteX6" fmla="*/ 0 w 3464190"/>
              <a:gd name="connsiteY6" fmla="*/ 0 h 1003300"/>
              <a:gd name="connsiteX0" fmla="*/ 0 w 3464190"/>
              <a:gd name="connsiteY0" fmla="*/ 0 h 1003300"/>
              <a:gd name="connsiteX1" fmla="*/ 3464190 w 3464190"/>
              <a:gd name="connsiteY1" fmla="*/ 0 h 1003300"/>
              <a:gd name="connsiteX2" fmla="*/ 3464190 w 3464190"/>
              <a:gd name="connsiteY2" fmla="*/ 1003300 h 1003300"/>
              <a:gd name="connsiteX3" fmla="*/ 793750 w 3464190"/>
              <a:gd name="connsiteY3" fmla="*/ 990600 h 1003300"/>
              <a:gd name="connsiteX4" fmla="*/ 635000 w 3464190"/>
              <a:gd name="connsiteY4" fmla="*/ 996950 h 1003300"/>
              <a:gd name="connsiteX5" fmla="*/ 501650 w 3464190"/>
              <a:gd name="connsiteY5" fmla="*/ 996950 h 1003300"/>
              <a:gd name="connsiteX6" fmla="*/ 0 w 3464190"/>
              <a:gd name="connsiteY6" fmla="*/ 1003300 h 1003300"/>
              <a:gd name="connsiteX7" fmla="*/ 0 w 3464190"/>
              <a:gd name="connsiteY7" fmla="*/ 0 h 1003300"/>
              <a:gd name="connsiteX0" fmla="*/ 0 w 3464190"/>
              <a:gd name="connsiteY0" fmla="*/ 0 h 1187450"/>
              <a:gd name="connsiteX1" fmla="*/ 3464190 w 3464190"/>
              <a:gd name="connsiteY1" fmla="*/ 0 h 1187450"/>
              <a:gd name="connsiteX2" fmla="*/ 3464190 w 3464190"/>
              <a:gd name="connsiteY2" fmla="*/ 1003300 h 1187450"/>
              <a:gd name="connsiteX3" fmla="*/ 793750 w 3464190"/>
              <a:gd name="connsiteY3" fmla="*/ 990600 h 1187450"/>
              <a:gd name="connsiteX4" fmla="*/ 501650 w 3464190"/>
              <a:gd name="connsiteY4" fmla="*/ 1187450 h 1187450"/>
              <a:gd name="connsiteX5" fmla="*/ 501650 w 3464190"/>
              <a:gd name="connsiteY5" fmla="*/ 996950 h 1187450"/>
              <a:gd name="connsiteX6" fmla="*/ 0 w 3464190"/>
              <a:gd name="connsiteY6" fmla="*/ 1003300 h 1187450"/>
              <a:gd name="connsiteX7" fmla="*/ 0 w 3464190"/>
              <a:gd name="connsiteY7" fmla="*/ 0 h 1187450"/>
              <a:gd name="connsiteX0" fmla="*/ 0 w 3464190"/>
              <a:gd name="connsiteY0" fmla="*/ 0 h 1187450"/>
              <a:gd name="connsiteX1" fmla="*/ 3464190 w 3464190"/>
              <a:gd name="connsiteY1" fmla="*/ 0 h 1187450"/>
              <a:gd name="connsiteX2" fmla="*/ 3464190 w 3464190"/>
              <a:gd name="connsiteY2" fmla="*/ 1003300 h 1187450"/>
              <a:gd name="connsiteX3" fmla="*/ 671223 w 3464190"/>
              <a:gd name="connsiteY3" fmla="*/ 1099374 h 1187450"/>
              <a:gd name="connsiteX4" fmla="*/ 501650 w 3464190"/>
              <a:gd name="connsiteY4" fmla="*/ 1187450 h 1187450"/>
              <a:gd name="connsiteX5" fmla="*/ 501650 w 3464190"/>
              <a:gd name="connsiteY5" fmla="*/ 996950 h 1187450"/>
              <a:gd name="connsiteX6" fmla="*/ 0 w 3464190"/>
              <a:gd name="connsiteY6" fmla="*/ 1003300 h 1187450"/>
              <a:gd name="connsiteX7" fmla="*/ 0 w 3464190"/>
              <a:gd name="connsiteY7" fmla="*/ 0 h 1187450"/>
              <a:gd name="connsiteX0" fmla="*/ 0 w 3464190"/>
              <a:gd name="connsiteY0" fmla="*/ 0 h 1187450"/>
              <a:gd name="connsiteX1" fmla="*/ 3464190 w 3464190"/>
              <a:gd name="connsiteY1" fmla="*/ 0 h 1187450"/>
              <a:gd name="connsiteX2" fmla="*/ 3464190 w 3464190"/>
              <a:gd name="connsiteY2" fmla="*/ 1003300 h 1187450"/>
              <a:gd name="connsiteX3" fmla="*/ 671223 w 3464190"/>
              <a:gd name="connsiteY3" fmla="*/ 1099374 h 1187450"/>
              <a:gd name="connsiteX4" fmla="*/ 501650 w 3464190"/>
              <a:gd name="connsiteY4" fmla="*/ 1187450 h 1187450"/>
              <a:gd name="connsiteX5" fmla="*/ 501649 w 3464190"/>
              <a:gd name="connsiteY5" fmla="*/ 1096659 h 1187450"/>
              <a:gd name="connsiteX6" fmla="*/ 0 w 3464190"/>
              <a:gd name="connsiteY6" fmla="*/ 1003300 h 1187450"/>
              <a:gd name="connsiteX7" fmla="*/ 0 w 3464190"/>
              <a:gd name="connsiteY7" fmla="*/ 0 h 1187450"/>
              <a:gd name="connsiteX0" fmla="*/ 22278 w 3486468"/>
              <a:gd name="connsiteY0" fmla="*/ 0 h 1187450"/>
              <a:gd name="connsiteX1" fmla="*/ 3486468 w 3486468"/>
              <a:gd name="connsiteY1" fmla="*/ 0 h 1187450"/>
              <a:gd name="connsiteX2" fmla="*/ 3486468 w 3486468"/>
              <a:gd name="connsiteY2" fmla="*/ 1003300 h 1187450"/>
              <a:gd name="connsiteX3" fmla="*/ 693501 w 3486468"/>
              <a:gd name="connsiteY3" fmla="*/ 1099374 h 1187450"/>
              <a:gd name="connsiteX4" fmla="*/ 523928 w 3486468"/>
              <a:gd name="connsiteY4" fmla="*/ 1187450 h 1187450"/>
              <a:gd name="connsiteX5" fmla="*/ 523927 w 3486468"/>
              <a:gd name="connsiteY5" fmla="*/ 1096659 h 1187450"/>
              <a:gd name="connsiteX6" fmla="*/ 0 w 3486468"/>
              <a:gd name="connsiteY6" fmla="*/ 1093945 h 1187450"/>
              <a:gd name="connsiteX7" fmla="*/ 22278 w 3486468"/>
              <a:gd name="connsiteY7" fmla="*/ 0 h 1187450"/>
              <a:gd name="connsiteX0" fmla="*/ 22278 w 3486468"/>
              <a:gd name="connsiteY0" fmla="*/ 0 h 1187450"/>
              <a:gd name="connsiteX1" fmla="*/ 3486468 w 3486468"/>
              <a:gd name="connsiteY1" fmla="*/ 0 h 1187450"/>
              <a:gd name="connsiteX2" fmla="*/ 3486468 w 3486468"/>
              <a:gd name="connsiteY2" fmla="*/ 1096967 h 1187450"/>
              <a:gd name="connsiteX3" fmla="*/ 693501 w 3486468"/>
              <a:gd name="connsiteY3" fmla="*/ 1099374 h 1187450"/>
              <a:gd name="connsiteX4" fmla="*/ 523928 w 3486468"/>
              <a:gd name="connsiteY4" fmla="*/ 1187450 h 1187450"/>
              <a:gd name="connsiteX5" fmla="*/ 523927 w 3486468"/>
              <a:gd name="connsiteY5" fmla="*/ 1096659 h 1187450"/>
              <a:gd name="connsiteX6" fmla="*/ 0 w 3486468"/>
              <a:gd name="connsiteY6" fmla="*/ 1093945 h 1187450"/>
              <a:gd name="connsiteX7" fmla="*/ 22278 w 3486468"/>
              <a:gd name="connsiteY7" fmla="*/ 0 h 118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6468" h="1187450">
                <a:moveTo>
                  <a:pt x="22278" y="0"/>
                </a:moveTo>
                <a:lnTo>
                  <a:pt x="3486468" y="0"/>
                </a:lnTo>
                <a:lnTo>
                  <a:pt x="3486468" y="1096967"/>
                </a:lnTo>
                <a:lnTo>
                  <a:pt x="693501" y="1099374"/>
                </a:lnTo>
                <a:lnTo>
                  <a:pt x="523928" y="1187450"/>
                </a:lnTo>
                <a:cubicBezTo>
                  <a:pt x="523928" y="1157186"/>
                  <a:pt x="523927" y="1126923"/>
                  <a:pt x="523927" y="1096659"/>
                </a:cubicBezTo>
                <a:lnTo>
                  <a:pt x="0" y="1093945"/>
                </a:lnTo>
                <a:lnTo>
                  <a:pt x="22278" y="0"/>
                </a:lnTo>
                <a:close/>
              </a:path>
            </a:pathLst>
          </a:custGeom>
          <a:noFill/>
          <a:ln w="12700">
            <a:solidFill>
              <a:srgbClr val="F4C300"/>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rtl="0"/>
            <a:endParaRPr lang="en-US" dirty="0">
              <a:solidFill>
                <a:srgbClr val="000000"/>
              </a:solidFill>
              <a:latin typeface="Arial" panose="020B0604020202020204" pitchFamily="34" charset="0"/>
            </a:endParaRPr>
          </a:p>
        </p:txBody>
      </p:sp>
      <p:sp>
        <p:nvSpPr>
          <p:cNvPr id="14" name="그림 개체 틀 8"/>
          <p:cNvSpPr>
            <a:spLocks noGrp="1"/>
          </p:cNvSpPr>
          <p:nvPr>
            <p:ph type="pic" sz="quarter" idx="12" hasCustomPrompt="1"/>
          </p:nvPr>
        </p:nvSpPr>
        <p:spPr>
          <a:xfrm>
            <a:off x="6299200" y="5234844"/>
            <a:ext cx="516182" cy="688243"/>
          </a:xfrm>
          <a:prstGeom prst="ellipse">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800" dirty="0">
                <a:solidFill>
                  <a:srgbClr val="FFFFFF"/>
                </a:solidFill>
                <a:latin typeface="Arial" panose="020B0604020202020204" pitchFamily="34" charset="0"/>
              </a:defRPr>
            </a:lvl1pPr>
          </a:lstStyle>
          <a:p>
            <a:pPr marL="0" lvl="0" algn="ctr"/>
            <a:r>
              <a:rPr lang="en-US" altLang="ko-KR" dirty="0" smtClean="0"/>
              <a:t>Insert Image</a:t>
            </a:r>
            <a:endParaRPr lang="ko-KR" altLang="en-US" dirty="0"/>
          </a:p>
        </p:txBody>
      </p:sp>
      <p:sp>
        <p:nvSpPr>
          <p:cNvPr id="15" name="Rectangle 5"/>
          <p:cNvSpPr/>
          <p:nvPr userDrawn="1"/>
        </p:nvSpPr>
        <p:spPr>
          <a:xfrm>
            <a:off x="6286500" y="1805843"/>
            <a:ext cx="2317750" cy="3327400"/>
          </a:xfrm>
          <a:custGeom>
            <a:avLst/>
            <a:gdLst>
              <a:gd name="connsiteX0" fmla="*/ 0 w 3464190"/>
              <a:gd name="connsiteY0" fmla="*/ 0 h 1003300"/>
              <a:gd name="connsiteX1" fmla="*/ 3464190 w 3464190"/>
              <a:gd name="connsiteY1" fmla="*/ 0 h 1003300"/>
              <a:gd name="connsiteX2" fmla="*/ 3464190 w 3464190"/>
              <a:gd name="connsiteY2" fmla="*/ 1003300 h 1003300"/>
              <a:gd name="connsiteX3" fmla="*/ 0 w 3464190"/>
              <a:gd name="connsiteY3" fmla="*/ 1003300 h 1003300"/>
              <a:gd name="connsiteX4" fmla="*/ 0 w 3464190"/>
              <a:gd name="connsiteY4" fmla="*/ 0 h 1003300"/>
              <a:gd name="connsiteX0" fmla="*/ 0 w 3464190"/>
              <a:gd name="connsiteY0" fmla="*/ 0 h 1003300"/>
              <a:gd name="connsiteX1" fmla="*/ 3464190 w 3464190"/>
              <a:gd name="connsiteY1" fmla="*/ 0 h 1003300"/>
              <a:gd name="connsiteX2" fmla="*/ 3464190 w 3464190"/>
              <a:gd name="connsiteY2" fmla="*/ 1003300 h 1003300"/>
              <a:gd name="connsiteX3" fmla="*/ 501650 w 3464190"/>
              <a:gd name="connsiteY3" fmla="*/ 996950 h 1003300"/>
              <a:gd name="connsiteX4" fmla="*/ 0 w 3464190"/>
              <a:gd name="connsiteY4" fmla="*/ 1003300 h 1003300"/>
              <a:gd name="connsiteX5" fmla="*/ 0 w 3464190"/>
              <a:gd name="connsiteY5" fmla="*/ 0 h 1003300"/>
              <a:gd name="connsiteX0" fmla="*/ 0 w 3464190"/>
              <a:gd name="connsiteY0" fmla="*/ 0 h 1003300"/>
              <a:gd name="connsiteX1" fmla="*/ 3464190 w 3464190"/>
              <a:gd name="connsiteY1" fmla="*/ 0 h 1003300"/>
              <a:gd name="connsiteX2" fmla="*/ 3464190 w 3464190"/>
              <a:gd name="connsiteY2" fmla="*/ 1003300 h 1003300"/>
              <a:gd name="connsiteX3" fmla="*/ 635000 w 3464190"/>
              <a:gd name="connsiteY3" fmla="*/ 996950 h 1003300"/>
              <a:gd name="connsiteX4" fmla="*/ 501650 w 3464190"/>
              <a:gd name="connsiteY4" fmla="*/ 996950 h 1003300"/>
              <a:gd name="connsiteX5" fmla="*/ 0 w 3464190"/>
              <a:gd name="connsiteY5" fmla="*/ 1003300 h 1003300"/>
              <a:gd name="connsiteX6" fmla="*/ 0 w 3464190"/>
              <a:gd name="connsiteY6" fmla="*/ 0 h 1003300"/>
              <a:gd name="connsiteX0" fmla="*/ 0 w 3464190"/>
              <a:gd name="connsiteY0" fmla="*/ 0 h 1003300"/>
              <a:gd name="connsiteX1" fmla="*/ 3464190 w 3464190"/>
              <a:gd name="connsiteY1" fmla="*/ 0 h 1003300"/>
              <a:gd name="connsiteX2" fmla="*/ 3464190 w 3464190"/>
              <a:gd name="connsiteY2" fmla="*/ 1003300 h 1003300"/>
              <a:gd name="connsiteX3" fmla="*/ 793750 w 3464190"/>
              <a:gd name="connsiteY3" fmla="*/ 990600 h 1003300"/>
              <a:gd name="connsiteX4" fmla="*/ 635000 w 3464190"/>
              <a:gd name="connsiteY4" fmla="*/ 996950 h 1003300"/>
              <a:gd name="connsiteX5" fmla="*/ 501650 w 3464190"/>
              <a:gd name="connsiteY5" fmla="*/ 996950 h 1003300"/>
              <a:gd name="connsiteX6" fmla="*/ 0 w 3464190"/>
              <a:gd name="connsiteY6" fmla="*/ 1003300 h 1003300"/>
              <a:gd name="connsiteX7" fmla="*/ 0 w 3464190"/>
              <a:gd name="connsiteY7" fmla="*/ 0 h 1003300"/>
              <a:gd name="connsiteX0" fmla="*/ 0 w 3464190"/>
              <a:gd name="connsiteY0" fmla="*/ 0 h 1187450"/>
              <a:gd name="connsiteX1" fmla="*/ 3464190 w 3464190"/>
              <a:gd name="connsiteY1" fmla="*/ 0 h 1187450"/>
              <a:gd name="connsiteX2" fmla="*/ 3464190 w 3464190"/>
              <a:gd name="connsiteY2" fmla="*/ 1003300 h 1187450"/>
              <a:gd name="connsiteX3" fmla="*/ 793750 w 3464190"/>
              <a:gd name="connsiteY3" fmla="*/ 990600 h 1187450"/>
              <a:gd name="connsiteX4" fmla="*/ 501650 w 3464190"/>
              <a:gd name="connsiteY4" fmla="*/ 1187450 h 1187450"/>
              <a:gd name="connsiteX5" fmla="*/ 501650 w 3464190"/>
              <a:gd name="connsiteY5" fmla="*/ 996950 h 1187450"/>
              <a:gd name="connsiteX6" fmla="*/ 0 w 3464190"/>
              <a:gd name="connsiteY6" fmla="*/ 1003300 h 1187450"/>
              <a:gd name="connsiteX7" fmla="*/ 0 w 3464190"/>
              <a:gd name="connsiteY7" fmla="*/ 0 h 1187450"/>
              <a:gd name="connsiteX0" fmla="*/ 0 w 3464190"/>
              <a:gd name="connsiteY0" fmla="*/ 0 h 1187450"/>
              <a:gd name="connsiteX1" fmla="*/ 3464190 w 3464190"/>
              <a:gd name="connsiteY1" fmla="*/ 0 h 1187450"/>
              <a:gd name="connsiteX2" fmla="*/ 3464190 w 3464190"/>
              <a:gd name="connsiteY2" fmla="*/ 1003300 h 1187450"/>
              <a:gd name="connsiteX3" fmla="*/ 671223 w 3464190"/>
              <a:gd name="connsiteY3" fmla="*/ 1099374 h 1187450"/>
              <a:gd name="connsiteX4" fmla="*/ 501650 w 3464190"/>
              <a:gd name="connsiteY4" fmla="*/ 1187450 h 1187450"/>
              <a:gd name="connsiteX5" fmla="*/ 501650 w 3464190"/>
              <a:gd name="connsiteY5" fmla="*/ 996950 h 1187450"/>
              <a:gd name="connsiteX6" fmla="*/ 0 w 3464190"/>
              <a:gd name="connsiteY6" fmla="*/ 1003300 h 1187450"/>
              <a:gd name="connsiteX7" fmla="*/ 0 w 3464190"/>
              <a:gd name="connsiteY7" fmla="*/ 0 h 1187450"/>
              <a:gd name="connsiteX0" fmla="*/ 0 w 3464190"/>
              <a:gd name="connsiteY0" fmla="*/ 0 h 1187450"/>
              <a:gd name="connsiteX1" fmla="*/ 3464190 w 3464190"/>
              <a:gd name="connsiteY1" fmla="*/ 0 h 1187450"/>
              <a:gd name="connsiteX2" fmla="*/ 3464190 w 3464190"/>
              <a:gd name="connsiteY2" fmla="*/ 1003300 h 1187450"/>
              <a:gd name="connsiteX3" fmla="*/ 671223 w 3464190"/>
              <a:gd name="connsiteY3" fmla="*/ 1099374 h 1187450"/>
              <a:gd name="connsiteX4" fmla="*/ 501650 w 3464190"/>
              <a:gd name="connsiteY4" fmla="*/ 1187450 h 1187450"/>
              <a:gd name="connsiteX5" fmla="*/ 501649 w 3464190"/>
              <a:gd name="connsiteY5" fmla="*/ 1096659 h 1187450"/>
              <a:gd name="connsiteX6" fmla="*/ 0 w 3464190"/>
              <a:gd name="connsiteY6" fmla="*/ 1003300 h 1187450"/>
              <a:gd name="connsiteX7" fmla="*/ 0 w 3464190"/>
              <a:gd name="connsiteY7" fmla="*/ 0 h 1187450"/>
              <a:gd name="connsiteX0" fmla="*/ 22278 w 3486468"/>
              <a:gd name="connsiteY0" fmla="*/ 0 h 1187450"/>
              <a:gd name="connsiteX1" fmla="*/ 3486468 w 3486468"/>
              <a:gd name="connsiteY1" fmla="*/ 0 h 1187450"/>
              <a:gd name="connsiteX2" fmla="*/ 3486468 w 3486468"/>
              <a:gd name="connsiteY2" fmla="*/ 1003300 h 1187450"/>
              <a:gd name="connsiteX3" fmla="*/ 693501 w 3486468"/>
              <a:gd name="connsiteY3" fmla="*/ 1099374 h 1187450"/>
              <a:gd name="connsiteX4" fmla="*/ 523928 w 3486468"/>
              <a:gd name="connsiteY4" fmla="*/ 1187450 h 1187450"/>
              <a:gd name="connsiteX5" fmla="*/ 523927 w 3486468"/>
              <a:gd name="connsiteY5" fmla="*/ 1096659 h 1187450"/>
              <a:gd name="connsiteX6" fmla="*/ 0 w 3486468"/>
              <a:gd name="connsiteY6" fmla="*/ 1093945 h 1187450"/>
              <a:gd name="connsiteX7" fmla="*/ 22278 w 3486468"/>
              <a:gd name="connsiteY7" fmla="*/ 0 h 1187450"/>
              <a:gd name="connsiteX0" fmla="*/ 22278 w 3486468"/>
              <a:gd name="connsiteY0" fmla="*/ 0 h 1187450"/>
              <a:gd name="connsiteX1" fmla="*/ 3486468 w 3486468"/>
              <a:gd name="connsiteY1" fmla="*/ 0 h 1187450"/>
              <a:gd name="connsiteX2" fmla="*/ 3486468 w 3486468"/>
              <a:gd name="connsiteY2" fmla="*/ 1096967 h 1187450"/>
              <a:gd name="connsiteX3" fmla="*/ 693501 w 3486468"/>
              <a:gd name="connsiteY3" fmla="*/ 1099374 h 1187450"/>
              <a:gd name="connsiteX4" fmla="*/ 523928 w 3486468"/>
              <a:gd name="connsiteY4" fmla="*/ 1187450 h 1187450"/>
              <a:gd name="connsiteX5" fmla="*/ 523927 w 3486468"/>
              <a:gd name="connsiteY5" fmla="*/ 1096659 h 1187450"/>
              <a:gd name="connsiteX6" fmla="*/ 0 w 3486468"/>
              <a:gd name="connsiteY6" fmla="*/ 1093945 h 1187450"/>
              <a:gd name="connsiteX7" fmla="*/ 22278 w 3486468"/>
              <a:gd name="connsiteY7" fmla="*/ 0 h 118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6468" h="1187450">
                <a:moveTo>
                  <a:pt x="22278" y="0"/>
                </a:moveTo>
                <a:lnTo>
                  <a:pt x="3486468" y="0"/>
                </a:lnTo>
                <a:lnTo>
                  <a:pt x="3486468" y="1096967"/>
                </a:lnTo>
                <a:lnTo>
                  <a:pt x="693501" y="1099374"/>
                </a:lnTo>
                <a:lnTo>
                  <a:pt x="523928" y="1187450"/>
                </a:lnTo>
                <a:cubicBezTo>
                  <a:pt x="523928" y="1157186"/>
                  <a:pt x="523927" y="1126923"/>
                  <a:pt x="523927" y="1096659"/>
                </a:cubicBezTo>
                <a:lnTo>
                  <a:pt x="0" y="1093945"/>
                </a:lnTo>
                <a:lnTo>
                  <a:pt x="22278" y="0"/>
                </a:lnTo>
                <a:close/>
              </a:path>
            </a:pathLst>
          </a:custGeom>
          <a:noFill/>
          <a:ln w="12700">
            <a:solidFill>
              <a:schemeClr val="accent5"/>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rtl="0"/>
            <a:endParaRPr lang="en-US" dirty="0">
              <a:solidFill>
                <a:srgbClr val="000000"/>
              </a:solidFill>
              <a:latin typeface="Arial" panose="020B0604020202020204" pitchFamily="34" charset="0"/>
            </a:endParaRPr>
          </a:p>
        </p:txBody>
      </p:sp>
      <p:sp>
        <p:nvSpPr>
          <p:cNvPr id="16" name="Title 8"/>
          <p:cNvSpPr>
            <a:spLocks noGrp="1"/>
          </p:cNvSpPr>
          <p:nvPr>
            <p:ph type="title"/>
          </p:nvPr>
        </p:nvSpPr>
        <p:spPr>
          <a:xfrm>
            <a:off x="273050" y="683683"/>
            <a:ext cx="4800600" cy="698500"/>
          </a:xfrm>
          <a:prstGeom prst="rect">
            <a:avLst/>
          </a:prstGeom>
        </p:spPr>
        <p:txBody>
          <a:bodyPr vert="horz"/>
          <a:lstStyle>
            <a:lvl1pPr algn="l">
              <a:defRPr sz="2400">
                <a:solidFill>
                  <a:schemeClr val="bg1"/>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17" name="Text Placeholder 27"/>
          <p:cNvSpPr>
            <a:spLocks noGrp="1"/>
          </p:cNvSpPr>
          <p:nvPr>
            <p:ph type="body" sz="quarter" idx="31" hasCustomPrompt="1"/>
          </p:nvPr>
        </p:nvSpPr>
        <p:spPr>
          <a:xfrm>
            <a:off x="273050" y="1183119"/>
            <a:ext cx="4800600" cy="381065"/>
          </a:xfrm>
          <a:prstGeom prst="rect">
            <a:avLst/>
          </a:prstGeom>
        </p:spPr>
        <p:txBody>
          <a:bodyPr vert="horz"/>
          <a:lstStyle>
            <a:lvl1pPr marL="0" indent="0" algn="l">
              <a:buNone/>
              <a:defRPr sz="900" baseline="0">
                <a:solidFill>
                  <a:srgbClr val="FFFFFF">
                    <a:alpha val="70000"/>
                  </a:srgb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2953376326"/>
      </p:ext>
    </p:extLst>
  </p:cSld>
  <p:clrMapOvr>
    <a:masterClrMapping/>
  </p:clrMapOvr>
  <p:timing>
    <p:tnLst>
      <p:par>
        <p:cTn id="1" dur="indefinite" restart="never" nodeType="tmRoot"/>
      </p:par>
    </p:tnLst>
  </p:timing>
</p:sldLayout>
</file>

<file path=ppt/slideLayouts/slideLayout534.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 y="0"/>
            <a:ext cx="9144000" cy="6858000"/>
          </a:xfrm>
        </p:spPr>
        <p:txBody>
          <a:bodyPr/>
          <a:lstStyle/>
          <a:p>
            <a:endParaRPr lang="en-US"/>
          </a:p>
        </p:txBody>
      </p:sp>
    </p:spTree>
    <p:extLst>
      <p:ext uri="{BB962C8B-B14F-4D97-AF65-F5344CB8AC3E}">
        <p14:creationId xmlns:p14="http://schemas.microsoft.com/office/powerpoint/2010/main" val="2711064866"/>
      </p:ext>
    </p:extLst>
  </p:cSld>
  <p:clrMapOvr>
    <a:masterClrMapping/>
  </p:clrMapOvr>
  <p:timing>
    <p:tnLst>
      <p:par>
        <p:cTn id="1" dur="indefinite" restart="never" nodeType="tmRoot"/>
      </p:par>
    </p:tnLst>
  </p:timing>
</p:sldLayout>
</file>

<file path=ppt/slideLayouts/slideLayout53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352459823"/>
      </p:ext>
    </p:extLst>
  </p:cSld>
  <p:clrMapOvr>
    <a:masterClrMapping/>
  </p:clrMapOvr>
  <p:timing>
    <p:tnLst>
      <p:par>
        <p:cTn id="1" dur="indefinite" restart="never" nodeType="tmRoot"/>
      </p:par>
    </p:tnLst>
  </p:timing>
  <p:hf hdr="0" ftr="0" dt="0"/>
</p:sldLayout>
</file>

<file path=ppt/slideLayouts/slideLayout536.xml><?xml version="1.0" encoding="utf-8"?>
<p:sldLayout xmlns:a="http://schemas.openxmlformats.org/drawingml/2006/main" xmlns:r="http://schemas.openxmlformats.org/officeDocument/2006/relationships" xmlns:p="http://schemas.openxmlformats.org/presentationml/2006/main" userDrawn="1">
  <p:cSld name="30">
    <p:spTree>
      <p:nvGrpSpPr>
        <p:cNvPr id="1" name=""/>
        <p:cNvGrpSpPr/>
        <p:nvPr/>
      </p:nvGrpSpPr>
      <p:grpSpPr>
        <a:xfrm>
          <a:off x="0" y="0"/>
          <a:ext cx="0" cy="0"/>
          <a:chOff x="0" y="0"/>
          <a:chExt cx="0" cy="0"/>
        </a:xfrm>
      </p:grpSpPr>
      <p:sp>
        <p:nvSpPr>
          <p:cNvPr id="7"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8" name="Text Placeholder 27"/>
          <p:cNvSpPr>
            <a:spLocks noGrp="1"/>
          </p:cNvSpPr>
          <p:nvPr>
            <p:ph type="body" sz="quarter" idx="26"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
        <p:nvSpPr>
          <p:cNvPr id="9" name="그림 개체 틀 8"/>
          <p:cNvSpPr>
            <a:spLocks noGrp="1"/>
          </p:cNvSpPr>
          <p:nvPr>
            <p:ph type="pic" sz="quarter" idx="10" hasCustomPrompt="1"/>
          </p:nvPr>
        </p:nvSpPr>
        <p:spPr>
          <a:xfrm>
            <a:off x="670546" y="4177568"/>
            <a:ext cx="809290" cy="809290"/>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10" name="그림 개체 틀 8"/>
          <p:cNvSpPr>
            <a:spLocks noGrp="1"/>
          </p:cNvSpPr>
          <p:nvPr>
            <p:ph type="pic" sz="quarter" idx="27" hasCustomPrompt="1"/>
          </p:nvPr>
        </p:nvSpPr>
        <p:spPr>
          <a:xfrm>
            <a:off x="3367588" y="4177568"/>
            <a:ext cx="809290" cy="809290"/>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11" name="그림 개체 틀 8"/>
          <p:cNvSpPr>
            <a:spLocks noGrp="1"/>
          </p:cNvSpPr>
          <p:nvPr>
            <p:ph type="pic" sz="quarter" idx="28" hasCustomPrompt="1"/>
          </p:nvPr>
        </p:nvSpPr>
        <p:spPr>
          <a:xfrm>
            <a:off x="6064630" y="4177568"/>
            <a:ext cx="809290" cy="809290"/>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Tree>
    <p:extLst>
      <p:ext uri="{BB962C8B-B14F-4D97-AF65-F5344CB8AC3E}">
        <p14:creationId xmlns:p14="http://schemas.microsoft.com/office/powerpoint/2010/main" val="1617997079"/>
      </p:ext>
    </p:extLst>
  </p:cSld>
  <p:clrMapOvr>
    <a:masterClrMapping/>
  </p:clrMapOvr>
  <p:timing>
    <p:tnLst>
      <p:par>
        <p:cTn id="1" dur="indefinite" restart="never" nodeType="tmRoot"/>
      </p:par>
    </p:tnLst>
  </p:timing>
</p:sldLayout>
</file>

<file path=ppt/slideLayouts/slideLayout537.xml><?xml version="1.0" encoding="utf-8"?>
<p:sldLayout xmlns:a="http://schemas.openxmlformats.org/drawingml/2006/main" xmlns:r="http://schemas.openxmlformats.org/officeDocument/2006/relationships" xmlns:p="http://schemas.openxmlformats.org/presentationml/2006/main" userDrawn="1">
  <p:cSld name="27">
    <p:spTree>
      <p:nvGrpSpPr>
        <p:cNvPr id="1" name=""/>
        <p:cNvGrpSpPr/>
        <p:nvPr/>
      </p:nvGrpSpPr>
      <p:grpSpPr>
        <a:xfrm>
          <a:off x="0" y="0"/>
          <a:ext cx="0" cy="0"/>
          <a:chOff x="0" y="0"/>
          <a:chExt cx="0" cy="0"/>
        </a:xfrm>
      </p:grpSpPr>
      <p:sp>
        <p:nvSpPr>
          <p:cNvPr id="11" name="Picture Placeholder 2"/>
          <p:cNvSpPr>
            <a:spLocks noGrp="1"/>
          </p:cNvSpPr>
          <p:nvPr>
            <p:ph type="pic" sz="quarter" idx="23"/>
          </p:nvPr>
        </p:nvSpPr>
        <p:spPr>
          <a:xfrm>
            <a:off x="0" y="1"/>
            <a:ext cx="9144000" cy="4816549"/>
          </a:xfrm>
          <a:prstGeom prst="rect">
            <a:avLst/>
          </a:prstGeom>
        </p:spPr>
        <p:txBody>
          <a:bodyPr anchor="t"/>
          <a:lstStyle>
            <a:lvl1pPr marL="0" indent="0" algn="ctr">
              <a:buNone/>
              <a:defRPr sz="1800">
                <a:solidFill>
                  <a:schemeClr val="bg1">
                    <a:lumMod val="75000"/>
                  </a:schemeClr>
                </a:solidFill>
              </a:defRPr>
            </a:lvl1pPr>
          </a:lstStyle>
          <a:p>
            <a:endParaRPr lang="id-ID"/>
          </a:p>
        </p:txBody>
      </p:sp>
    </p:spTree>
    <p:extLst>
      <p:ext uri="{BB962C8B-B14F-4D97-AF65-F5344CB8AC3E}">
        <p14:creationId xmlns:p14="http://schemas.microsoft.com/office/powerpoint/2010/main" val="2713658463"/>
      </p:ext>
    </p:extLst>
  </p:cSld>
  <p:clrMapOvr>
    <a:masterClrMapping/>
  </p:clrMapOvr>
  <p:timing>
    <p:tnLst>
      <p:par>
        <p:cTn id="1" dur="indefinite" restart="never" nodeType="tmRoot"/>
      </p:par>
    </p:tnLst>
  </p:timing>
</p:sldLayout>
</file>

<file path=ppt/slideLayouts/slideLayout538.xml><?xml version="1.0" encoding="utf-8"?>
<p:sldLayout xmlns:a="http://schemas.openxmlformats.org/drawingml/2006/main" xmlns:r="http://schemas.openxmlformats.org/officeDocument/2006/relationships" xmlns:p="http://schemas.openxmlformats.org/presentationml/2006/main" userDrawn="1">
  <p:cSld name="27_Title Slide">
    <p:spTree>
      <p:nvGrpSpPr>
        <p:cNvPr id="1" name=""/>
        <p:cNvGrpSpPr/>
        <p:nvPr/>
      </p:nvGrpSpPr>
      <p:grpSpPr>
        <a:xfrm>
          <a:off x="0" y="0"/>
          <a:ext cx="0" cy="0"/>
          <a:chOff x="0" y="0"/>
          <a:chExt cx="0" cy="0"/>
        </a:xfrm>
      </p:grpSpPr>
      <p:sp>
        <p:nvSpPr>
          <p:cNvPr id="10" name="Picture Placeholder 3"/>
          <p:cNvSpPr>
            <a:spLocks noGrp="1"/>
          </p:cNvSpPr>
          <p:nvPr>
            <p:ph type="pic" sz="quarter" idx="11"/>
          </p:nvPr>
        </p:nvSpPr>
        <p:spPr>
          <a:xfrm>
            <a:off x="3949734" y="3164631"/>
            <a:ext cx="5114993" cy="4020519"/>
          </a:xfrm>
          <a:prstGeom prst="rect">
            <a:avLst/>
          </a:prstGeom>
        </p:spPr>
        <p:txBody>
          <a:bodyPr>
            <a:normAutofit/>
          </a:bodyPr>
          <a:lstStyle>
            <a:lvl1pPr>
              <a:defRPr sz="1400">
                <a:solidFill>
                  <a:schemeClr val="accent2"/>
                </a:solidFill>
              </a:defRPr>
            </a:lvl1pPr>
          </a:lstStyle>
          <a:p>
            <a:endParaRPr lang="id-ID" dirty="0"/>
          </a:p>
        </p:txBody>
      </p:sp>
      <p:sp>
        <p:nvSpPr>
          <p:cNvPr id="12"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13"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1219416020"/>
      </p:ext>
    </p:extLst>
  </p:cSld>
  <p:clrMapOvr>
    <a:masterClrMapping/>
  </p:clrMapOvr>
  <p:timing>
    <p:tnLst>
      <p:par>
        <p:cTn id="1" dur="indefinite" restart="never" nodeType="tmRoot"/>
      </p:par>
    </p:tnLst>
  </p:timing>
</p:sldLayout>
</file>

<file path=ppt/slideLayouts/slideLayout539.xml><?xml version="1.0" encoding="utf-8"?>
<p:sldLayout xmlns:a="http://schemas.openxmlformats.org/drawingml/2006/main" xmlns:r="http://schemas.openxmlformats.org/officeDocument/2006/relationships" xmlns:p="http://schemas.openxmlformats.org/presentationml/2006/main" userDrawn="1">
  <p:cSld name="31">
    <p:spTree>
      <p:nvGrpSpPr>
        <p:cNvPr id="1" name=""/>
        <p:cNvGrpSpPr/>
        <p:nvPr/>
      </p:nvGrpSpPr>
      <p:grpSpPr>
        <a:xfrm>
          <a:off x="0" y="0"/>
          <a:ext cx="0" cy="0"/>
          <a:chOff x="0" y="0"/>
          <a:chExt cx="0" cy="0"/>
        </a:xfrm>
      </p:grpSpPr>
      <p:sp>
        <p:nvSpPr>
          <p:cNvPr id="9" name="Picture Placeholder 2"/>
          <p:cNvSpPr>
            <a:spLocks noGrp="1"/>
          </p:cNvSpPr>
          <p:nvPr>
            <p:ph type="pic" sz="quarter" idx="22"/>
          </p:nvPr>
        </p:nvSpPr>
        <p:spPr>
          <a:xfrm>
            <a:off x="5727961" y="2159623"/>
            <a:ext cx="1902068" cy="3391932"/>
          </a:xfrm>
          <a:prstGeom prst="rect">
            <a:avLst/>
          </a:prstGeom>
        </p:spPr>
        <p:txBody>
          <a:bodyPr anchor="t"/>
          <a:lstStyle>
            <a:lvl1pPr marL="0" indent="0" algn="ctr">
              <a:buNone/>
              <a:defRPr sz="1500">
                <a:solidFill>
                  <a:schemeClr val="bg1">
                    <a:lumMod val="75000"/>
                  </a:schemeClr>
                </a:solidFill>
              </a:defRPr>
            </a:lvl1pPr>
          </a:lstStyle>
          <a:p>
            <a:endParaRPr lang="id-ID" dirty="0"/>
          </a:p>
        </p:txBody>
      </p:sp>
      <p:sp>
        <p:nvSpPr>
          <p:cNvPr id="5"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6"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4135956663"/>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3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2686343585"/>
      </p:ext>
    </p:extLst>
  </p:cSld>
  <p:clrMapOvr>
    <a:masterClrMapping/>
  </p:clrMapOvr>
  <p:timing>
    <p:tnLst>
      <p:par>
        <p:cTn id="1" dur="indefinite" restart="never" nodeType="tmRoot"/>
      </p:par>
    </p:tnLst>
  </p:timing>
  <p:hf hdr="0" ftr="0" dt="0"/>
</p:sldLayout>
</file>

<file path=ppt/slideLayouts/slideLayout540.xml><?xml version="1.0" encoding="utf-8"?>
<p:sldLayout xmlns:a="http://schemas.openxmlformats.org/drawingml/2006/main" xmlns:r="http://schemas.openxmlformats.org/officeDocument/2006/relationships" xmlns:p="http://schemas.openxmlformats.org/presentationml/2006/main" userDrawn="1">
  <p:cSld name="1_Sample clean page">
    <p:spTree>
      <p:nvGrpSpPr>
        <p:cNvPr id="1" name=""/>
        <p:cNvGrpSpPr/>
        <p:nvPr/>
      </p:nvGrpSpPr>
      <p:grpSpPr>
        <a:xfrm>
          <a:off x="0" y="0"/>
          <a:ext cx="0" cy="0"/>
          <a:chOff x="0" y="0"/>
          <a:chExt cx="0" cy="0"/>
        </a:xfrm>
      </p:grpSpPr>
      <p:sp>
        <p:nvSpPr>
          <p:cNvPr id="2" name="Rectangle 1"/>
          <p:cNvSpPr/>
          <p:nvPr userDrawn="1"/>
        </p:nvSpPr>
        <p:spPr>
          <a:xfrm>
            <a:off x="0" y="1"/>
            <a:ext cx="9144000" cy="4834467"/>
          </a:xfrm>
          <a:prstGeom prst="rect">
            <a:avLst/>
          </a:prstGeom>
          <a:solidFill>
            <a:schemeClr val="accent3">
              <a:lumMod val="50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dirty="0">
              <a:solidFill>
                <a:srgbClr val="000000"/>
              </a:solidFill>
              <a:latin typeface="Arial" panose="020B0604020202020204" pitchFamily="34" charset="0"/>
            </a:endParaRPr>
          </a:p>
        </p:txBody>
      </p:sp>
      <p:sp>
        <p:nvSpPr>
          <p:cNvPr id="17" name="Title 8"/>
          <p:cNvSpPr>
            <a:spLocks noGrp="1"/>
          </p:cNvSpPr>
          <p:nvPr>
            <p:ph type="title"/>
          </p:nvPr>
        </p:nvSpPr>
        <p:spPr>
          <a:xfrm>
            <a:off x="273050" y="683683"/>
            <a:ext cx="4800600" cy="698500"/>
          </a:xfrm>
          <a:prstGeom prst="rect">
            <a:avLst/>
          </a:prstGeom>
        </p:spPr>
        <p:txBody>
          <a:bodyPr vert="horz"/>
          <a:lstStyle>
            <a:lvl1pPr algn="l">
              <a:defRPr sz="2400">
                <a:solidFill>
                  <a:schemeClr val="bg1"/>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48" name="Text Placeholder 27"/>
          <p:cNvSpPr>
            <a:spLocks noGrp="1"/>
          </p:cNvSpPr>
          <p:nvPr>
            <p:ph type="body" sz="quarter" idx="25" hasCustomPrompt="1"/>
          </p:nvPr>
        </p:nvSpPr>
        <p:spPr>
          <a:xfrm>
            <a:off x="273050" y="1253459"/>
            <a:ext cx="4800600" cy="381065"/>
          </a:xfrm>
          <a:prstGeom prst="rect">
            <a:avLst/>
          </a:prstGeom>
        </p:spPr>
        <p:txBody>
          <a:bodyPr vert="horz"/>
          <a:lstStyle>
            <a:lvl1pPr marL="0" indent="0" algn="l">
              <a:buNone/>
              <a:defRPr sz="900" baseline="0">
                <a:solidFill>
                  <a:srgbClr val="FFFFFF">
                    <a:alpha val="70000"/>
                  </a:srgb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
        <p:nvSpPr>
          <p:cNvPr id="4" name="Picture Placeholder 3"/>
          <p:cNvSpPr>
            <a:spLocks noGrp="1"/>
          </p:cNvSpPr>
          <p:nvPr>
            <p:ph type="pic" sz="quarter" idx="26"/>
          </p:nvPr>
        </p:nvSpPr>
        <p:spPr>
          <a:xfrm>
            <a:off x="3689748" y="1304925"/>
            <a:ext cx="1878806" cy="4421188"/>
          </a:xfrm>
        </p:spPr>
        <p:txBody>
          <a:bodyPr anchor="ctr">
            <a:normAutofit/>
          </a:bodyPr>
          <a:lstStyle>
            <a:lvl1pPr algn="ctr">
              <a:defRPr sz="900"/>
            </a:lvl1pPr>
          </a:lstStyle>
          <a:p>
            <a:endParaRPr lang="en-US"/>
          </a:p>
        </p:txBody>
      </p:sp>
    </p:spTree>
    <p:extLst>
      <p:ext uri="{BB962C8B-B14F-4D97-AF65-F5344CB8AC3E}">
        <p14:creationId xmlns:p14="http://schemas.microsoft.com/office/powerpoint/2010/main" val="3188531933"/>
      </p:ext>
    </p:extLst>
  </p:cSld>
  <p:clrMapOvr>
    <a:masterClrMapping/>
  </p:clrMapOvr>
  <p:timing>
    <p:tnLst>
      <p:par>
        <p:cTn id="1" dur="indefinite" restart="never" nodeType="tmRoot"/>
      </p:par>
    </p:tnLst>
  </p:timing>
</p:sldLayout>
</file>

<file path=ppt/slideLayouts/slideLayout541.xml><?xml version="1.0" encoding="utf-8"?>
<p:sldLayout xmlns:a="http://schemas.openxmlformats.org/drawingml/2006/main" xmlns:r="http://schemas.openxmlformats.org/officeDocument/2006/relationships" xmlns:p="http://schemas.openxmlformats.org/presentationml/2006/main" userDrawn="1">
  <p:cSld name="Introduction">
    <p:spTree>
      <p:nvGrpSpPr>
        <p:cNvPr id="1" name=""/>
        <p:cNvGrpSpPr/>
        <p:nvPr/>
      </p:nvGrpSpPr>
      <p:grpSpPr>
        <a:xfrm>
          <a:off x="0" y="0"/>
          <a:ext cx="0" cy="0"/>
          <a:chOff x="0" y="0"/>
          <a:chExt cx="0" cy="0"/>
        </a:xfrm>
      </p:grpSpPr>
      <p:sp>
        <p:nvSpPr>
          <p:cNvPr id="4" name="Rectangle 3"/>
          <p:cNvSpPr/>
          <p:nvPr userDrawn="1"/>
        </p:nvSpPr>
        <p:spPr>
          <a:xfrm>
            <a:off x="0" y="3937000"/>
            <a:ext cx="9144000" cy="2921000"/>
          </a:xfrm>
          <a:prstGeom prst="rect">
            <a:avLst/>
          </a:prstGeom>
          <a:solidFill>
            <a:srgbClr val="1B283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defTabSz="914175" rtl="0"/>
            <a:endParaRPr lang="en-US">
              <a:solidFill>
                <a:prstClr val="white"/>
              </a:solidFill>
            </a:endParaRPr>
          </a:p>
        </p:txBody>
      </p:sp>
      <p:sp>
        <p:nvSpPr>
          <p:cNvPr id="6" name="Picture Placeholder 5"/>
          <p:cNvSpPr>
            <a:spLocks noGrp="1"/>
          </p:cNvSpPr>
          <p:nvPr>
            <p:ph type="pic" sz="quarter" idx="10" hasCustomPrompt="1"/>
          </p:nvPr>
        </p:nvSpPr>
        <p:spPr>
          <a:xfrm>
            <a:off x="0" y="0"/>
            <a:ext cx="9144000" cy="3937000"/>
          </a:xfrm>
          <a:prstGeom prst="rect">
            <a:avLst/>
          </a:prstGeom>
        </p:spPr>
        <p:txBody>
          <a:bodyPr lIns="91422" tIns="45711" rIns="91422" bIns="45711" anchor="ctr"/>
          <a:lstStyle>
            <a:lvl1pPr marL="0" indent="0" algn="ctr">
              <a:buNone/>
              <a:defRPr lang="en-US" sz="800" dirty="0">
                <a:solidFill>
                  <a:schemeClr val="tx1">
                    <a:lumMod val="60000"/>
                    <a:lumOff val="40000"/>
                  </a:schemeClr>
                </a:solidFill>
              </a:defRPr>
            </a:lvl1pPr>
          </a:lstStyle>
          <a:p>
            <a:r>
              <a:rPr lang="en-US" dirty="0" smtClean="0"/>
              <a:t>Insert Image</a:t>
            </a:r>
            <a:endParaRPr lang="en-US" dirty="0"/>
          </a:p>
        </p:txBody>
      </p:sp>
      <p:sp>
        <p:nvSpPr>
          <p:cNvPr id="5" name="Text Placeholder 10"/>
          <p:cNvSpPr>
            <a:spLocks noGrp="1"/>
          </p:cNvSpPr>
          <p:nvPr>
            <p:ph type="body" sz="quarter" idx="14"/>
          </p:nvPr>
        </p:nvSpPr>
        <p:spPr>
          <a:xfrm>
            <a:off x="250031" y="4639050"/>
            <a:ext cx="8178929" cy="280985"/>
          </a:xfrm>
          <a:prstGeom prst="rect">
            <a:avLst/>
          </a:prstGeom>
        </p:spPr>
        <p:txBody>
          <a:bodyPr lIns="0" tIns="0" rIns="0" bIns="0">
            <a:normAutofit/>
          </a:bodyPr>
          <a:lstStyle>
            <a:lvl1pPr marL="0" indent="0" algn="l" defTabSz="685800" rtl="0" eaLnBrk="1" latinLnBrk="0" hangingPunct="1">
              <a:buNone/>
              <a:defRPr lang="id-ID" sz="1050" b="0" kern="1200" dirty="0">
                <a:solidFill>
                  <a:schemeClr val="bg1">
                    <a:lumMod val="65000"/>
                  </a:schemeClr>
                </a:solidFill>
                <a:latin typeface="Source Sans Pro Light" panose="020B0403030403020204" pitchFamily="34" charset="0"/>
                <a:ea typeface="+mn-ea"/>
                <a:cs typeface="+mn-cs"/>
              </a:defRPr>
            </a:lvl1pPr>
          </a:lstStyle>
          <a:p>
            <a:pPr lvl="0"/>
            <a:endParaRPr lang="id-ID" dirty="0"/>
          </a:p>
        </p:txBody>
      </p:sp>
      <p:sp>
        <p:nvSpPr>
          <p:cNvPr id="7" name="Text Placeholder 10"/>
          <p:cNvSpPr>
            <a:spLocks noGrp="1"/>
          </p:cNvSpPr>
          <p:nvPr>
            <p:ph type="body" sz="quarter" idx="13"/>
          </p:nvPr>
        </p:nvSpPr>
        <p:spPr>
          <a:xfrm>
            <a:off x="250032" y="4194549"/>
            <a:ext cx="8178929" cy="444500"/>
          </a:xfrm>
          <a:prstGeom prst="rect">
            <a:avLst/>
          </a:prstGeom>
        </p:spPr>
        <p:txBody>
          <a:bodyPr lIns="0" tIns="0" rIns="0" bIns="0">
            <a:noAutofit/>
          </a:bodyPr>
          <a:lstStyle>
            <a:lvl1pPr marL="0" indent="0" algn="l" defTabSz="457082" rtl="0" eaLnBrk="1" latinLnBrk="0" hangingPunct="1">
              <a:spcBef>
                <a:spcPct val="20000"/>
              </a:spcBef>
              <a:buFont typeface="Arial"/>
              <a:buNone/>
              <a:defRPr lang="id-ID" sz="2100" b="0" kern="1200" dirty="0">
                <a:solidFill>
                  <a:schemeClr val="tx1">
                    <a:lumMod val="65000"/>
                    <a:lumOff val="35000"/>
                  </a:schemeClr>
                </a:solidFill>
                <a:latin typeface="Source Sans Pro" panose="020B0503030403020204" pitchFamily="34" charset="0"/>
                <a:ea typeface="Segoe UI" panose="020B0502040204020203" pitchFamily="34" charset="0"/>
                <a:cs typeface="Segoe UI Semilight" panose="020B0402040204020203" pitchFamily="34" charset="0"/>
              </a:defRPr>
            </a:lvl1pPr>
          </a:lstStyle>
          <a:p>
            <a:pPr lvl="0"/>
            <a:endParaRPr lang="id-ID" dirty="0"/>
          </a:p>
        </p:txBody>
      </p:sp>
    </p:spTree>
    <p:extLst>
      <p:ext uri="{BB962C8B-B14F-4D97-AF65-F5344CB8AC3E}">
        <p14:creationId xmlns:p14="http://schemas.microsoft.com/office/powerpoint/2010/main" val="1062654646"/>
      </p:ext>
    </p:extLst>
  </p:cSld>
  <p:clrMapOvr>
    <a:masterClrMapping/>
  </p:clrMapOvr>
  <p:timing>
    <p:tnLst>
      <p:par>
        <p:cTn id="1" dur="indefinite" restart="never" nodeType="tmRoot"/>
      </p:par>
    </p:tnLst>
  </p:timing>
</p:sldLayout>
</file>

<file path=ppt/slideLayouts/slideLayout542.xml><?xml version="1.0" encoding="utf-8"?>
<p:sldLayout xmlns:a="http://schemas.openxmlformats.org/drawingml/2006/main" xmlns:r="http://schemas.openxmlformats.org/officeDocument/2006/relationships" xmlns:p="http://schemas.openxmlformats.org/presentationml/2006/main" userDrawn="1">
  <p:cSld name="1_35">
    <p:spTree>
      <p:nvGrpSpPr>
        <p:cNvPr id="1" name=""/>
        <p:cNvGrpSpPr/>
        <p:nvPr/>
      </p:nvGrpSpPr>
      <p:grpSpPr>
        <a:xfrm>
          <a:off x="0" y="0"/>
          <a:ext cx="0" cy="0"/>
          <a:chOff x="0" y="0"/>
          <a:chExt cx="0" cy="0"/>
        </a:xfrm>
      </p:grpSpPr>
      <p:sp>
        <p:nvSpPr>
          <p:cNvPr id="11" name="Picture Placeholder 2"/>
          <p:cNvSpPr>
            <a:spLocks noGrp="1"/>
          </p:cNvSpPr>
          <p:nvPr>
            <p:ph type="pic" sz="quarter" idx="23"/>
          </p:nvPr>
        </p:nvSpPr>
        <p:spPr>
          <a:xfrm>
            <a:off x="0" y="1"/>
            <a:ext cx="9144000" cy="4816549"/>
          </a:xfrm>
          <a:prstGeom prst="rect">
            <a:avLst/>
          </a:prstGeom>
        </p:spPr>
        <p:txBody>
          <a:bodyPr anchor="t"/>
          <a:lstStyle>
            <a:lvl1pPr marL="0" indent="0" algn="ctr">
              <a:buNone/>
              <a:defRPr sz="1800">
                <a:solidFill>
                  <a:schemeClr val="bg1">
                    <a:lumMod val="75000"/>
                  </a:schemeClr>
                </a:solidFill>
              </a:defRPr>
            </a:lvl1pPr>
          </a:lstStyle>
          <a:p>
            <a:endParaRPr lang="id-ID"/>
          </a:p>
        </p:txBody>
      </p:sp>
      <p:sp>
        <p:nvSpPr>
          <p:cNvPr id="17" name="Picture Placeholder 2"/>
          <p:cNvSpPr>
            <a:spLocks noGrp="1"/>
          </p:cNvSpPr>
          <p:nvPr>
            <p:ph type="pic" sz="quarter" idx="22"/>
          </p:nvPr>
        </p:nvSpPr>
        <p:spPr>
          <a:xfrm>
            <a:off x="3508631" y="1992323"/>
            <a:ext cx="1129658" cy="2658787"/>
          </a:xfrm>
          <a:prstGeom prst="rect">
            <a:avLst/>
          </a:prstGeom>
        </p:spPr>
        <p:txBody>
          <a:bodyPr anchor="t"/>
          <a:lstStyle>
            <a:lvl1pPr marL="0" indent="0" algn="ctr">
              <a:buNone/>
              <a:defRPr sz="1800">
                <a:solidFill>
                  <a:schemeClr val="bg1">
                    <a:lumMod val="75000"/>
                  </a:schemeClr>
                </a:solidFill>
              </a:defRPr>
            </a:lvl1pPr>
          </a:lstStyle>
          <a:p>
            <a:endParaRPr lang="id-ID"/>
          </a:p>
        </p:txBody>
      </p:sp>
      <p:sp>
        <p:nvSpPr>
          <p:cNvPr id="18" name="Picture Placeholder 2"/>
          <p:cNvSpPr>
            <a:spLocks noGrp="1"/>
          </p:cNvSpPr>
          <p:nvPr>
            <p:ph type="pic" sz="quarter" idx="24"/>
          </p:nvPr>
        </p:nvSpPr>
        <p:spPr>
          <a:xfrm>
            <a:off x="4592820" y="2116139"/>
            <a:ext cx="1050157" cy="2471672"/>
          </a:xfrm>
          <a:prstGeom prst="rect">
            <a:avLst/>
          </a:prstGeom>
        </p:spPr>
        <p:txBody>
          <a:bodyPr anchor="t"/>
          <a:lstStyle>
            <a:lvl1pPr marL="0" indent="0" algn="ctr">
              <a:buNone/>
              <a:defRPr sz="1800">
                <a:solidFill>
                  <a:schemeClr val="bg1">
                    <a:lumMod val="75000"/>
                  </a:schemeClr>
                </a:solidFill>
              </a:defRPr>
            </a:lvl1pPr>
          </a:lstStyle>
          <a:p>
            <a:endParaRPr lang="id-ID"/>
          </a:p>
        </p:txBody>
      </p:sp>
      <p:sp>
        <p:nvSpPr>
          <p:cNvPr id="9"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10"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801269549"/>
      </p:ext>
    </p:extLst>
  </p:cSld>
  <p:clrMapOvr>
    <a:masterClrMapping/>
  </p:clrMapOvr>
  <p:timing>
    <p:tnLst>
      <p:par>
        <p:cTn id="1" dur="indefinite" restart="never" nodeType="tmRoot"/>
      </p:par>
    </p:tnLst>
  </p:timing>
</p:sldLayout>
</file>

<file path=ppt/slideLayouts/slideLayout543.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1617975589"/>
      </p:ext>
    </p:extLst>
  </p:cSld>
  <p:clrMapOvr>
    <a:masterClrMapping/>
  </p:clrMapOvr>
  <p:timing>
    <p:tnLst>
      <p:par>
        <p:cTn id="1" dur="indefinite" restart="never" nodeType="tmRoot"/>
      </p:par>
    </p:tnLst>
  </p:timing>
  <p:hf hdr="0" ftr="0" dt="0"/>
</p:sldLayout>
</file>

<file path=ppt/slideLayouts/slideLayout544.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105742444"/>
      </p:ext>
    </p:extLst>
  </p:cSld>
  <p:clrMapOvr>
    <a:masterClrMapping/>
  </p:clrMapOvr>
  <p:timing>
    <p:tnLst>
      <p:par>
        <p:cTn id="1" dur="indefinite" restart="never" nodeType="tmRoot"/>
      </p:par>
    </p:tnLst>
  </p:timing>
  <p:hf hdr="0" ftr="0" dt="0"/>
</p:sldLayout>
</file>

<file path=ppt/slideLayouts/slideLayout545.xml><?xml version="1.0" encoding="utf-8"?>
<p:sldLayout xmlns:a="http://schemas.openxmlformats.org/drawingml/2006/main" xmlns:r="http://schemas.openxmlformats.org/officeDocument/2006/relationships" xmlns:p="http://schemas.openxmlformats.org/presentationml/2006/main" userDrawn="1">
  <p:cSld name="41">
    <p:spTree>
      <p:nvGrpSpPr>
        <p:cNvPr id="1" name=""/>
        <p:cNvGrpSpPr/>
        <p:nvPr/>
      </p:nvGrpSpPr>
      <p:grpSpPr>
        <a:xfrm>
          <a:off x="0" y="0"/>
          <a:ext cx="0" cy="0"/>
          <a:chOff x="0" y="0"/>
          <a:chExt cx="0" cy="0"/>
        </a:xfrm>
      </p:grpSpPr>
      <p:sp>
        <p:nvSpPr>
          <p:cNvPr id="6" name="Picture Placeholder 3"/>
          <p:cNvSpPr>
            <a:spLocks noGrp="1"/>
          </p:cNvSpPr>
          <p:nvPr>
            <p:ph type="pic" sz="quarter" idx="10"/>
          </p:nvPr>
        </p:nvSpPr>
        <p:spPr>
          <a:xfrm>
            <a:off x="0" y="0"/>
            <a:ext cx="1525500" cy="2286000"/>
          </a:xfrm>
          <a:prstGeom prst="rect">
            <a:avLst/>
          </a:prstGeom>
        </p:spPr>
        <p:txBody>
          <a:bodyPr/>
          <a:lstStyle>
            <a:lvl1pPr>
              <a:defRPr sz="1350">
                <a:solidFill>
                  <a:schemeClr val="accent2"/>
                </a:solidFill>
              </a:defRPr>
            </a:lvl1pPr>
          </a:lstStyle>
          <a:p>
            <a:endParaRPr lang="id-ID"/>
          </a:p>
        </p:txBody>
      </p:sp>
      <p:sp>
        <p:nvSpPr>
          <p:cNvPr id="8" name="Picture Placeholder 3"/>
          <p:cNvSpPr>
            <a:spLocks noGrp="1"/>
          </p:cNvSpPr>
          <p:nvPr>
            <p:ph type="pic" sz="quarter" idx="11"/>
          </p:nvPr>
        </p:nvSpPr>
        <p:spPr>
          <a:xfrm>
            <a:off x="0" y="2286000"/>
            <a:ext cx="1525500" cy="2286000"/>
          </a:xfrm>
          <a:prstGeom prst="rect">
            <a:avLst/>
          </a:prstGeom>
        </p:spPr>
        <p:txBody>
          <a:bodyPr/>
          <a:lstStyle>
            <a:lvl1pPr>
              <a:defRPr sz="1350">
                <a:solidFill>
                  <a:schemeClr val="accent2"/>
                </a:solidFill>
              </a:defRPr>
            </a:lvl1pPr>
          </a:lstStyle>
          <a:p>
            <a:endParaRPr lang="id-ID"/>
          </a:p>
        </p:txBody>
      </p:sp>
      <p:sp>
        <p:nvSpPr>
          <p:cNvPr id="9" name="Picture Placeholder 3"/>
          <p:cNvSpPr>
            <a:spLocks noGrp="1"/>
          </p:cNvSpPr>
          <p:nvPr>
            <p:ph type="pic" sz="quarter" idx="12"/>
          </p:nvPr>
        </p:nvSpPr>
        <p:spPr>
          <a:xfrm>
            <a:off x="0" y="4572000"/>
            <a:ext cx="1525500" cy="2286000"/>
          </a:xfrm>
          <a:prstGeom prst="rect">
            <a:avLst/>
          </a:prstGeom>
        </p:spPr>
        <p:txBody>
          <a:bodyPr/>
          <a:lstStyle>
            <a:lvl1pPr>
              <a:defRPr sz="1350">
                <a:solidFill>
                  <a:schemeClr val="accent2"/>
                </a:solidFill>
              </a:defRPr>
            </a:lvl1pPr>
          </a:lstStyle>
          <a:p>
            <a:endParaRPr lang="id-ID"/>
          </a:p>
        </p:txBody>
      </p:sp>
      <p:sp>
        <p:nvSpPr>
          <p:cNvPr id="10" name="Picture Placeholder 3"/>
          <p:cNvSpPr>
            <a:spLocks noGrp="1"/>
          </p:cNvSpPr>
          <p:nvPr>
            <p:ph type="pic" sz="quarter" idx="13"/>
          </p:nvPr>
        </p:nvSpPr>
        <p:spPr>
          <a:xfrm>
            <a:off x="1527989" y="0"/>
            <a:ext cx="1525500" cy="2286000"/>
          </a:xfrm>
          <a:prstGeom prst="rect">
            <a:avLst/>
          </a:prstGeom>
        </p:spPr>
        <p:txBody>
          <a:bodyPr/>
          <a:lstStyle>
            <a:lvl1pPr>
              <a:defRPr sz="1350">
                <a:solidFill>
                  <a:schemeClr val="accent2"/>
                </a:solidFill>
              </a:defRPr>
            </a:lvl1pPr>
          </a:lstStyle>
          <a:p>
            <a:endParaRPr lang="id-ID"/>
          </a:p>
        </p:txBody>
      </p:sp>
      <p:sp>
        <p:nvSpPr>
          <p:cNvPr id="12" name="Picture Placeholder 3"/>
          <p:cNvSpPr>
            <a:spLocks noGrp="1"/>
          </p:cNvSpPr>
          <p:nvPr>
            <p:ph type="pic" sz="quarter" idx="14"/>
          </p:nvPr>
        </p:nvSpPr>
        <p:spPr>
          <a:xfrm>
            <a:off x="1527989" y="2286000"/>
            <a:ext cx="1525500" cy="2286000"/>
          </a:xfrm>
          <a:prstGeom prst="rect">
            <a:avLst/>
          </a:prstGeom>
        </p:spPr>
        <p:txBody>
          <a:bodyPr/>
          <a:lstStyle>
            <a:lvl1pPr>
              <a:defRPr sz="1350">
                <a:solidFill>
                  <a:schemeClr val="accent2"/>
                </a:solidFill>
              </a:defRPr>
            </a:lvl1pPr>
          </a:lstStyle>
          <a:p>
            <a:endParaRPr lang="id-ID"/>
          </a:p>
        </p:txBody>
      </p:sp>
      <p:sp>
        <p:nvSpPr>
          <p:cNvPr id="13" name="Picture Placeholder 3"/>
          <p:cNvSpPr>
            <a:spLocks noGrp="1"/>
          </p:cNvSpPr>
          <p:nvPr>
            <p:ph type="pic" sz="quarter" idx="15"/>
          </p:nvPr>
        </p:nvSpPr>
        <p:spPr>
          <a:xfrm>
            <a:off x="1527989" y="4572000"/>
            <a:ext cx="1525500" cy="2286000"/>
          </a:xfrm>
          <a:prstGeom prst="rect">
            <a:avLst/>
          </a:prstGeom>
        </p:spPr>
        <p:txBody>
          <a:bodyPr/>
          <a:lstStyle>
            <a:lvl1pPr>
              <a:defRPr sz="1350">
                <a:solidFill>
                  <a:schemeClr val="accent2"/>
                </a:solidFill>
              </a:defRPr>
            </a:lvl1pPr>
          </a:lstStyle>
          <a:p>
            <a:endParaRPr lang="id-ID"/>
          </a:p>
        </p:txBody>
      </p:sp>
      <p:sp>
        <p:nvSpPr>
          <p:cNvPr id="14" name="Picture Placeholder 3"/>
          <p:cNvSpPr>
            <a:spLocks noGrp="1"/>
          </p:cNvSpPr>
          <p:nvPr>
            <p:ph type="pic" sz="quarter" idx="16"/>
          </p:nvPr>
        </p:nvSpPr>
        <p:spPr>
          <a:xfrm>
            <a:off x="3053489" y="0"/>
            <a:ext cx="1525500" cy="2286000"/>
          </a:xfrm>
          <a:prstGeom prst="rect">
            <a:avLst/>
          </a:prstGeom>
        </p:spPr>
        <p:txBody>
          <a:bodyPr/>
          <a:lstStyle>
            <a:lvl1pPr>
              <a:defRPr sz="1350">
                <a:solidFill>
                  <a:schemeClr val="accent2"/>
                </a:solidFill>
              </a:defRPr>
            </a:lvl1pPr>
          </a:lstStyle>
          <a:p>
            <a:endParaRPr lang="id-ID"/>
          </a:p>
        </p:txBody>
      </p:sp>
      <p:sp>
        <p:nvSpPr>
          <p:cNvPr id="15" name="Picture Placeholder 3"/>
          <p:cNvSpPr>
            <a:spLocks noGrp="1"/>
          </p:cNvSpPr>
          <p:nvPr>
            <p:ph type="pic" sz="quarter" idx="17"/>
          </p:nvPr>
        </p:nvSpPr>
        <p:spPr>
          <a:xfrm>
            <a:off x="3053489" y="2286000"/>
            <a:ext cx="1525500" cy="2286000"/>
          </a:xfrm>
          <a:prstGeom prst="rect">
            <a:avLst/>
          </a:prstGeom>
        </p:spPr>
        <p:txBody>
          <a:bodyPr/>
          <a:lstStyle>
            <a:lvl1pPr>
              <a:defRPr sz="1350">
                <a:solidFill>
                  <a:schemeClr val="accent2"/>
                </a:solidFill>
              </a:defRPr>
            </a:lvl1pPr>
          </a:lstStyle>
          <a:p>
            <a:endParaRPr lang="id-ID"/>
          </a:p>
        </p:txBody>
      </p:sp>
      <p:sp>
        <p:nvSpPr>
          <p:cNvPr id="16" name="Picture Placeholder 3"/>
          <p:cNvSpPr>
            <a:spLocks noGrp="1"/>
          </p:cNvSpPr>
          <p:nvPr>
            <p:ph type="pic" sz="quarter" idx="18"/>
          </p:nvPr>
        </p:nvSpPr>
        <p:spPr>
          <a:xfrm>
            <a:off x="3053489" y="4572000"/>
            <a:ext cx="1525500" cy="2286000"/>
          </a:xfrm>
          <a:prstGeom prst="rect">
            <a:avLst/>
          </a:prstGeom>
        </p:spPr>
        <p:txBody>
          <a:bodyPr/>
          <a:lstStyle>
            <a:lvl1pPr>
              <a:defRPr sz="1350">
                <a:solidFill>
                  <a:schemeClr val="accent2"/>
                </a:solidFill>
              </a:defRPr>
            </a:lvl1pPr>
          </a:lstStyle>
          <a:p>
            <a:endParaRPr lang="id-ID"/>
          </a:p>
        </p:txBody>
      </p:sp>
      <p:sp>
        <p:nvSpPr>
          <p:cNvPr id="17" name="Picture Placeholder 3"/>
          <p:cNvSpPr>
            <a:spLocks noGrp="1"/>
          </p:cNvSpPr>
          <p:nvPr>
            <p:ph type="pic" sz="quarter" idx="19"/>
          </p:nvPr>
        </p:nvSpPr>
        <p:spPr>
          <a:xfrm>
            <a:off x="4581479" y="0"/>
            <a:ext cx="1525500" cy="2286000"/>
          </a:xfrm>
          <a:prstGeom prst="rect">
            <a:avLst/>
          </a:prstGeom>
        </p:spPr>
        <p:txBody>
          <a:bodyPr/>
          <a:lstStyle>
            <a:lvl1pPr>
              <a:defRPr sz="1350">
                <a:solidFill>
                  <a:schemeClr val="accent2"/>
                </a:solidFill>
              </a:defRPr>
            </a:lvl1pPr>
          </a:lstStyle>
          <a:p>
            <a:endParaRPr lang="id-ID"/>
          </a:p>
        </p:txBody>
      </p:sp>
      <p:sp>
        <p:nvSpPr>
          <p:cNvPr id="18" name="Picture Placeholder 3"/>
          <p:cNvSpPr>
            <a:spLocks noGrp="1"/>
          </p:cNvSpPr>
          <p:nvPr>
            <p:ph type="pic" sz="quarter" idx="20"/>
          </p:nvPr>
        </p:nvSpPr>
        <p:spPr>
          <a:xfrm>
            <a:off x="4581479" y="2286000"/>
            <a:ext cx="1525500" cy="2286000"/>
          </a:xfrm>
          <a:prstGeom prst="rect">
            <a:avLst/>
          </a:prstGeom>
        </p:spPr>
        <p:txBody>
          <a:bodyPr/>
          <a:lstStyle>
            <a:lvl1pPr>
              <a:defRPr sz="1350">
                <a:solidFill>
                  <a:schemeClr val="accent2"/>
                </a:solidFill>
              </a:defRPr>
            </a:lvl1pPr>
          </a:lstStyle>
          <a:p>
            <a:endParaRPr lang="id-ID"/>
          </a:p>
        </p:txBody>
      </p:sp>
      <p:sp>
        <p:nvSpPr>
          <p:cNvPr id="19" name="Picture Placeholder 3"/>
          <p:cNvSpPr>
            <a:spLocks noGrp="1"/>
          </p:cNvSpPr>
          <p:nvPr>
            <p:ph type="pic" sz="quarter" idx="21"/>
          </p:nvPr>
        </p:nvSpPr>
        <p:spPr>
          <a:xfrm>
            <a:off x="4581479" y="4572000"/>
            <a:ext cx="1525500" cy="2286000"/>
          </a:xfrm>
          <a:prstGeom prst="rect">
            <a:avLst/>
          </a:prstGeom>
        </p:spPr>
        <p:txBody>
          <a:bodyPr/>
          <a:lstStyle>
            <a:lvl1pPr>
              <a:defRPr sz="1350">
                <a:solidFill>
                  <a:schemeClr val="accent2"/>
                </a:solidFill>
              </a:defRPr>
            </a:lvl1pPr>
          </a:lstStyle>
          <a:p>
            <a:endParaRPr lang="id-ID"/>
          </a:p>
        </p:txBody>
      </p:sp>
      <p:sp>
        <p:nvSpPr>
          <p:cNvPr id="20" name="Picture Placeholder 3"/>
          <p:cNvSpPr>
            <a:spLocks noGrp="1"/>
          </p:cNvSpPr>
          <p:nvPr>
            <p:ph type="pic" sz="quarter" idx="22"/>
          </p:nvPr>
        </p:nvSpPr>
        <p:spPr>
          <a:xfrm>
            <a:off x="6104489" y="0"/>
            <a:ext cx="1525500" cy="2286000"/>
          </a:xfrm>
          <a:prstGeom prst="rect">
            <a:avLst/>
          </a:prstGeom>
        </p:spPr>
        <p:txBody>
          <a:bodyPr/>
          <a:lstStyle>
            <a:lvl1pPr>
              <a:defRPr sz="1350">
                <a:solidFill>
                  <a:schemeClr val="accent2"/>
                </a:solidFill>
              </a:defRPr>
            </a:lvl1pPr>
          </a:lstStyle>
          <a:p>
            <a:endParaRPr lang="id-ID"/>
          </a:p>
        </p:txBody>
      </p:sp>
      <p:sp>
        <p:nvSpPr>
          <p:cNvPr id="21" name="Picture Placeholder 3"/>
          <p:cNvSpPr>
            <a:spLocks noGrp="1"/>
          </p:cNvSpPr>
          <p:nvPr>
            <p:ph type="pic" sz="quarter" idx="23"/>
          </p:nvPr>
        </p:nvSpPr>
        <p:spPr>
          <a:xfrm>
            <a:off x="6104489" y="2286000"/>
            <a:ext cx="1525500" cy="2286000"/>
          </a:xfrm>
          <a:prstGeom prst="rect">
            <a:avLst/>
          </a:prstGeom>
        </p:spPr>
        <p:txBody>
          <a:bodyPr/>
          <a:lstStyle>
            <a:lvl1pPr>
              <a:defRPr sz="1350">
                <a:solidFill>
                  <a:schemeClr val="accent2"/>
                </a:solidFill>
              </a:defRPr>
            </a:lvl1pPr>
          </a:lstStyle>
          <a:p>
            <a:endParaRPr lang="id-ID"/>
          </a:p>
        </p:txBody>
      </p:sp>
      <p:sp>
        <p:nvSpPr>
          <p:cNvPr id="22" name="Picture Placeholder 3"/>
          <p:cNvSpPr>
            <a:spLocks noGrp="1"/>
          </p:cNvSpPr>
          <p:nvPr>
            <p:ph type="pic" sz="quarter" idx="24"/>
          </p:nvPr>
        </p:nvSpPr>
        <p:spPr>
          <a:xfrm>
            <a:off x="6104489" y="4572000"/>
            <a:ext cx="1525500" cy="2286000"/>
          </a:xfrm>
          <a:prstGeom prst="rect">
            <a:avLst/>
          </a:prstGeom>
        </p:spPr>
        <p:txBody>
          <a:bodyPr/>
          <a:lstStyle>
            <a:lvl1pPr>
              <a:defRPr sz="1350">
                <a:solidFill>
                  <a:schemeClr val="accent2"/>
                </a:solidFill>
              </a:defRPr>
            </a:lvl1pPr>
          </a:lstStyle>
          <a:p>
            <a:endParaRPr lang="id-ID"/>
          </a:p>
        </p:txBody>
      </p:sp>
      <p:sp>
        <p:nvSpPr>
          <p:cNvPr id="23" name="Picture Placeholder 3"/>
          <p:cNvSpPr>
            <a:spLocks noGrp="1"/>
          </p:cNvSpPr>
          <p:nvPr>
            <p:ph type="pic" sz="quarter" idx="25"/>
          </p:nvPr>
        </p:nvSpPr>
        <p:spPr>
          <a:xfrm>
            <a:off x="7632479" y="0"/>
            <a:ext cx="1525500" cy="2286000"/>
          </a:xfrm>
          <a:prstGeom prst="rect">
            <a:avLst/>
          </a:prstGeom>
        </p:spPr>
        <p:txBody>
          <a:bodyPr/>
          <a:lstStyle>
            <a:lvl1pPr>
              <a:defRPr sz="1350">
                <a:solidFill>
                  <a:schemeClr val="accent2"/>
                </a:solidFill>
              </a:defRPr>
            </a:lvl1pPr>
          </a:lstStyle>
          <a:p>
            <a:endParaRPr lang="id-ID"/>
          </a:p>
        </p:txBody>
      </p:sp>
      <p:sp>
        <p:nvSpPr>
          <p:cNvPr id="24" name="Picture Placeholder 3"/>
          <p:cNvSpPr>
            <a:spLocks noGrp="1"/>
          </p:cNvSpPr>
          <p:nvPr>
            <p:ph type="pic" sz="quarter" idx="26"/>
          </p:nvPr>
        </p:nvSpPr>
        <p:spPr>
          <a:xfrm>
            <a:off x="7632479" y="2286000"/>
            <a:ext cx="1525500" cy="2286000"/>
          </a:xfrm>
          <a:prstGeom prst="rect">
            <a:avLst/>
          </a:prstGeom>
        </p:spPr>
        <p:txBody>
          <a:bodyPr/>
          <a:lstStyle>
            <a:lvl1pPr>
              <a:defRPr sz="1350">
                <a:solidFill>
                  <a:schemeClr val="accent2"/>
                </a:solidFill>
              </a:defRPr>
            </a:lvl1pPr>
          </a:lstStyle>
          <a:p>
            <a:endParaRPr lang="id-ID"/>
          </a:p>
        </p:txBody>
      </p:sp>
      <p:sp>
        <p:nvSpPr>
          <p:cNvPr id="25" name="Picture Placeholder 3"/>
          <p:cNvSpPr>
            <a:spLocks noGrp="1"/>
          </p:cNvSpPr>
          <p:nvPr>
            <p:ph type="pic" sz="quarter" idx="27"/>
          </p:nvPr>
        </p:nvSpPr>
        <p:spPr>
          <a:xfrm>
            <a:off x="7632479" y="4572000"/>
            <a:ext cx="1525500" cy="2286000"/>
          </a:xfrm>
          <a:prstGeom prst="rect">
            <a:avLst/>
          </a:prstGeom>
        </p:spPr>
        <p:txBody>
          <a:bodyPr/>
          <a:lstStyle>
            <a:lvl1pPr>
              <a:defRPr sz="1350">
                <a:solidFill>
                  <a:schemeClr val="accent2"/>
                </a:solidFill>
              </a:defRPr>
            </a:lvl1pPr>
          </a:lstStyle>
          <a:p>
            <a:endParaRPr lang="id-ID"/>
          </a:p>
        </p:txBody>
      </p:sp>
    </p:spTree>
    <p:extLst>
      <p:ext uri="{BB962C8B-B14F-4D97-AF65-F5344CB8AC3E}">
        <p14:creationId xmlns:p14="http://schemas.microsoft.com/office/powerpoint/2010/main" val="2907638161"/>
      </p:ext>
    </p:extLst>
  </p:cSld>
  <p:clrMapOvr>
    <a:masterClrMapping/>
  </p:clrMapOvr>
  <p:timing>
    <p:tnLst>
      <p:par>
        <p:cTn id="1" dur="indefinite" restart="never" nodeType="tmRoot"/>
      </p:par>
    </p:tnLst>
  </p:timing>
</p:sldLayout>
</file>

<file path=ppt/slideLayouts/slideLayout546.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18"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19" name="Text Placeholder 27"/>
          <p:cNvSpPr>
            <a:spLocks noGrp="1"/>
          </p:cNvSpPr>
          <p:nvPr>
            <p:ph type="body" sz="quarter" idx="26"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
        <p:nvSpPr>
          <p:cNvPr id="21" name="Picture Placeholder 20"/>
          <p:cNvSpPr>
            <a:spLocks noGrp="1"/>
          </p:cNvSpPr>
          <p:nvPr>
            <p:ph type="pic" sz="quarter" idx="27"/>
          </p:nvPr>
        </p:nvSpPr>
        <p:spPr>
          <a:xfrm>
            <a:off x="733213" y="2063751"/>
            <a:ext cx="1065822" cy="1439863"/>
          </a:xfrm>
        </p:spPr>
        <p:txBody>
          <a:bodyPr>
            <a:normAutofit/>
          </a:bodyPr>
          <a:lstStyle>
            <a:lvl1pPr>
              <a:defRPr sz="900"/>
            </a:lvl1pPr>
          </a:lstStyle>
          <a:p>
            <a:endParaRPr lang="en-US"/>
          </a:p>
        </p:txBody>
      </p:sp>
      <p:sp>
        <p:nvSpPr>
          <p:cNvPr id="22" name="Picture Placeholder 20"/>
          <p:cNvSpPr>
            <a:spLocks noGrp="1"/>
          </p:cNvSpPr>
          <p:nvPr>
            <p:ph type="pic" sz="quarter" idx="28"/>
          </p:nvPr>
        </p:nvSpPr>
        <p:spPr>
          <a:xfrm>
            <a:off x="2046060" y="2063751"/>
            <a:ext cx="1065822" cy="1439863"/>
          </a:xfrm>
        </p:spPr>
        <p:txBody>
          <a:bodyPr>
            <a:normAutofit/>
          </a:bodyPr>
          <a:lstStyle>
            <a:lvl1pPr>
              <a:defRPr sz="900"/>
            </a:lvl1pPr>
          </a:lstStyle>
          <a:p>
            <a:endParaRPr lang="en-US"/>
          </a:p>
        </p:txBody>
      </p:sp>
      <p:sp>
        <p:nvSpPr>
          <p:cNvPr id="23" name="Picture Placeholder 20"/>
          <p:cNvSpPr>
            <a:spLocks noGrp="1"/>
          </p:cNvSpPr>
          <p:nvPr>
            <p:ph type="pic" sz="quarter" idx="29"/>
          </p:nvPr>
        </p:nvSpPr>
        <p:spPr>
          <a:xfrm>
            <a:off x="3374780" y="2063751"/>
            <a:ext cx="1065822" cy="1439863"/>
          </a:xfrm>
        </p:spPr>
        <p:txBody>
          <a:bodyPr>
            <a:normAutofit/>
          </a:bodyPr>
          <a:lstStyle>
            <a:lvl1pPr>
              <a:defRPr sz="900"/>
            </a:lvl1pPr>
          </a:lstStyle>
          <a:p>
            <a:endParaRPr lang="en-US"/>
          </a:p>
        </p:txBody>
      </p:sp>
      <p:sp>
        <p:nvSpPr>
          <p:cNvPr id="24" name="Picture Placeholder 20"/>
          <p:cNvSpPr>
            <a:spLocks noGrp="1"/>
          </p:cNvSpPr>
          <p:nvPr>
            <p:ph type="pic" sz="quarter" idx="30"/>
          </p:nvPr>
        </p:nvSpPr>
        <p:spPr>
          <a:xfrm>
            <a:off x="4693562" y="2063751"/>
            <a:ext cx="1065822" cy="1439863"/>
          </a:xfrm>
        </p:spPr>
        <p:txBody>
          <a:bodyPr>
            <a:normAutofit/>
          </a:bodyPr>
          <a:lstStyle>
            <a:lvl1pPr>
              <a:defRPr sz="900"/>
            </a:lvl1pPr>
          </a:lstStyle>
          <a:p>
            <a:endParaRPr lang="en-US"/>
          </a:p>
        </p:txBody>
      </p:sp>
      <p:sp>
        <p:nvSpPr>
          <p:cNvPr id="25" name="Picture Placeholder 20"/>
          <p:cNvSpPr>
            <a:spLocks noGrp="1"/>
          </p:cNvSpPr>
          <p:nvPr>
            <p:ph type="pic" sz="quarter" idx="31"/>
          </p:nvPr>
        </p:nvSpPr>
        <p:spPr>
          <a:xfrm>
            <a:off x="6009005" y="2063751"/>
            <a:ext cx="1065822" cy="1439863"/>
          </a:xfrm>
        </p:spPr>
        <p:txBody>
          <a:bodyPr>
            <a:normAutofit/>
          </a:bodyPr>
          <a:lstStyle>
            <a:lvl1pPr>
              <a:defRPr sz="900"/>
            </a:lvl1pPr>
          </a:lstStyle>
          <a:p>
            <a:endParaRPr lang="en-US"/>
          </a:p>
        </p:txBody>
      </p:sp>
      <p:sp>
        <p:nvSpPr>
          <p:cNvPr id="26" name="Picture Placeholder 20"/>
          <p:cNvSpPr>
            <a:spLocks noGrp="1"/>
          </p:cNvSpPr>
          <p:nvPr>
            <p:ph type="pic" sz="quarter" idx="32"/>
          </p:nvPr>
        </p:nvSpPr>
        <p:spPr>
          <a:xfrm>
            <a:off x="7343373" y="2063751"/>
            <a:ext cx="1065822" cy="1439863"/>
          </a:xfrm>
        </p:spPr>
        <p:txBody>
          <a:bodyPr>
            <a:normAutofit/>
          </a:bodyPr>
          <a:lstStyle>
            <a:lvl1pPr>
              <a:defRPr sz="900"/>
            </a:lvl1pPr>
          </a:lstStyle>
          <a:p>
            <a:endParaRPr lang="en-US" dirty="0"/>
          </a:p>
        </p:txBody>
      </p:sp>
    </p:spTree>
    <p:extLst>
      <p:ext uri="{BB962C8B-B14F-4D97-AF65-F5344CB8AC3E}">
        <p14:creationId xmlns:p14="http://schemas.microsoft.com/office/powerpoint/2010/main" val="1353306520"/>
      </p:ext>
    </p:extLst>
  </p:cSld>
  <p:clrMapOvr>
    <a:masterClrMapping/>
  </p:clrMapOvr>
  <p:timing>
    <p:tnLst>
      <p:par>
        <p:cTn id="1" dur="indefinite" restart="never" nodeType="tmRoot"/>
      </p:par>
    </p:tnLst>
  </p:timing>
</p:sldLayout>
</file>

<file path=ppt/slideLayouts/slideLayout547.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3" name="Picture Placeholder 32"/>
          <p:cNvSpPr>
            <a:spLocks noGrp="1"/>
          </p:cNvSpPr>
          <p:nvPr>
            <p:ph type="pic" sz="quarter" idx="26"/>
          </p:nvPr>
        </p:nvSpPr>
        <p:spPr>
          <a:xfrm>
            <a:off x="590550" y="2050382"/>
            <a:ext cx="2867025" cy="3434882"/>
          </a:xfrm>
        </p:spPr>
        <p:txBody>
          <a:bodyPr anchor="ctr">
            <a:normAutofit/>
          </a:bodyPr>
          <a:lstStyle>
            <a:lvl1pPr algn="ctr">
              <a:defRPr sz="1050"/>
            </a:lvl1pPr>
          </a:lstStyle>
          <a:p>
            <a:endParaRPr lang="en-US"/>
          </a:p>
        </p:txBody>
      </p:sp>
      <p:sp>
        <p:nvSpPr>
          <p:cNvPr id="34"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35" name="Text Placeholder 27"/>
          <p:cNvSpPr>
            <a:spLocks noGrp="1"/>
          </p:cNvSpPr>
          <p:nvPr>
            <p:ph type="body" sz="quarter" idx="27"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4122386813"/>
      </p:ext>
    </p:extLst>
  </p:cSld>
  <p:clrMapOvr>
    <a:masterClrMapping/>
  </p:clrMapOvr>
  <p:timing>
    <p:tnLst>
      <p:par>
        <p:cTn id="1" dur="indefinite" restart="never" nodeType="tmRoot"/>
      </p:par>
    </p:tnLst>
  </p:timing>
  <p:hf hdr="0" ftr="0" dt="0"/>
</p:sldLayout>
</file>

<file path=ppt/slideLayouts/slideLayout548.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 y="0"/>
            <a:ext cx="9144000" cy="6858000"/>
          </a:xfrm>
        </p:spPr>
        <p:txBody>
          <a:bodyPr>
            <a:normAutofit/>
          </a:bodyPr>
          <a:lstStyle>
            <a:lvl1pPr>
              <a:defRPr sz="1050">
                <a:solidFill>
                  <a:schemeClr val="accent4"/>
                </a:solidFill>
              </a:defRPr>
            </a:lvl1pPr>
          </a:lstStyle>
          <a:p>
            <a:endParaRPr lang="en-US"/>
          </a:p>
        </p:txBody>
      </p:sp>
    </p:spTree>
    <p:extLst>
      <p:ext uri="{BB962C8B-B14F-4D97-AF65-F5344CB8AC3E}">
        <p14:creationId xmlns:p14="http://schemas.microsoft.com/office/powerpoint/2010/main" val="2589665839"/>
      </p:ext>
    </p:extLst>
  </p:cSld>
  <p:clrMapOvr>
    <a:masterClrMapping/>
  </p:clrMapOvr>
  <p:timing>
    <p:tnLst>
      <p:par>
        <p:cTn id="1" dur="indefinite" restart="never" nodeType="tmRoot"/>
      </p:par>
    </p:tnLst>
  </p:timing>
</p:sldLayout>
</file>

<file path=ppt/slideLayouts/slideLayout549.xml><?xml version="1.0" encoding="utf-8"?>
<p:sldLayout xmlns:a="http://schemas.openxmlformats.org/drawingml/2006/main" xmlns:r="http://schemas.openxmlformats.org/officeDocument/2006/relationships" xmlns:p="http://schemas.openxmlformats.org/presentationml/2006/main" userDrawn="1">
  <p:cSld name="Our Working Type 1">
    <p:spTree>
      <p:nvGrpSpPr>
        <p:cNvPr id="1" name=""/>
        <p:cNvGrpSpPr/>
        <p:nvPr/>
      </p:nvGrpSpPr>
      <p:grpSpPr>
        <a:xfrm>
          <a:off x="0" y="0"/>
          <a:ext cx="0" cy="0"/>
          <a:chOff x="0" y="0"/>
          <a:chExt cx="0" cy="0"/>
        </a:xfrm>
      </p:grpSpPr>
      <p:sp>
        <p:nvSpPr>
          <p:cNvPr id="3" name="Picture Placeholder 6"/>
          <p:cNvSpPr>
            <a:spLocks noGrp="1"/>
          </p:cNvSpPr>
          <p:nvPr>
            <p:ph type="pic" sz="quarter" idx="16" hasCustomPrompt="1"/>
          </p:nvPr>
        </p:nvSpPr>
        <p:spPr>
          <a:xfrm>
            <a:off x="6350" y="1735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4" name="Picture Placeholder 6"/>
          <p:cNvSpPr>
            <a:spLocks noGrp="1"/>
          </p:cNvSpPr>
          <p:nvPr>
            <p:ph type="pic" sz="quarter" idx="17" hasCustomPrompt="1"/>
          </p:nvPr>
        </p:nvSpPr>
        <p:spPr>
          <a:xfrm>
            <a:off x="1529746" y="1735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5" name="Picture Placeholder 6"/>
          <p:cNvSpPr>
            <a:spLocks noGrp="1"/>
          </p:cNvSpPr>
          <p:nvPr>
            <p:ph type="pic" sz="quarter" idx="18" hasCustomPrompt="1"/>
          </p:nvPr>
        </p:nvSpPr>
        <p:spPr>
          <a:xfrm>
            <a:off x="3053142" y="1735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6" name="Picture Placeholder 6"/>
          <p:cNvSpPr>
            <a:spLocks noGrp="1"/>
          </p:cNvSpPr>
          <p:nvPr>
            <p:ph type="pic" sz="quarter" idx="19" hasCustomPrompt="1"/>
          </p:nvPr>
        </p:nvSpPr>
        <p:spPr>
          <a:xfrm>
            <a:off x="4576538" y="1735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7" name="Picture Placeholder 6"/>
          <p:cNvSpPr>
            <a:spLocks noGrp="1"/>
          </p:cNvSpPr>
          <p:nvPr>
            <p:ph type="pic" sz="quarter" idx="20" hasCustomPrompt="1"/>
          </p:nvPr>
        </p:nvSpPr>
        <p:spPr>
          <a:xfrm>
            <a:off x="6099934" y="1735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8" name="Picture Placeholder 6"/>
          <p:cNvSpPr>
            <a:spLocks noGrp="1"/>
          </p:cNvSpPr>
          <p:nvPr>
            <p:ph type="pic" sz="quarter" idx="21" hasCustomPrompt="1"/>
          </p:nvPr>
        </p:nvSpPr>
        <p:spPr>
          <a:xfrm>
            <a:off x="7623330" y="1735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9" name="Picture Placeholder 6"/>
          <p:cNvSpPr>
            <a:spLocks noGrp="1"/>
          </p:cNvSpPr>
          <p:nvPr>
            <p:ph type="pic" sz="quarter" idx="22" hasCustomPrompt="1"/>
          </p:nvPr>
        </p:nvSpPr>
        <p:spPr>
          <a:xfrm>
            <a:off x="6350" y="3271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0" name="Picture Placeholder 6"/>
          <p:cNvSpPr>
            <a:spLocks noGrp="1"/>
          </p:cNvSpPr>
          <p:nvPr>
            <p:ph type="pic" sz="quarter" idx="23" hasCustomPrompt="1"/>
          </p:nvPr>
        </p:nvSpPr>
        <p:spPr>
          <a:xfrm>
            <a:off x="1529746" y="3271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1" name="Picture Placeholder 6"/>
          <p:cNvSpPr>
            <a:spLocks noGrp="1"/>
          </p:cNvSpPr>
          <p:nvPr>
            <p:ph type="pic" sz="quarter" idx="24" hasCustomPrompt="1"/>
          </p:nvPr>
        </p:nvSpPr>
        <p:spPr>
          <a:xfrm>
            <a:off x="3053142" y="3271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2" name="Picture Placeholder 6"/>
          <p:cNvSpPr>
            <a:spLocks noGrp="1"/>
          </p:cNvSpPr>
          <p:nvPr>
            <p:ph type="pic" sz="quarter" idx="25" hasCustomPrompt="1"/>
          </p:nvPr>
        </p:nvSpPr>
        <p:spPr>
          <a:xfrm>
            <a:off x="4576538" y="3271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3" name="Picture Placeholder 6"/>
          <p:cNvSpPr>
            <a:spLocks noGrp="1"/>
          </p:cNvSpPr>
          <p:nvPr>
            <p:ph type="pic" sz="quarter" idx="26" hasCustomPrompt="1"/>
          </p:nvPr>
        </p:nvSpPr>
        <p:spPr>
          <a:xfrm>
            <a:off x="6099934" y="3271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4" name="Picture Placeholder 6"/>
          <p:cNvSpPr>
            <a:spLocks noGrp="1"/>
          </p:cNvSpPr>
          <p:nvPr>
            <p:ph type="pic" sz="quarter" idx="27" hasCustomPrompt="1"/>
          </p:nvPr>
        </p:nvSpPr>
        <p:spPr>
          <a:xfrm>
            <a:off x="7623330" y="3271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7"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18" name="Text Placeholder 27"/>
          <p:cNvSpPr>
            <a:spLocks noGrp="1"/>
          </p:cNvSpPr>
          <p:nvPr>
            <p:ph type="body" sz="quarter" idx="28"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37045872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4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3244862751"/>
      </p:ext>
    </p:extLst>
  </p:cSld>
  <p:clrMapOvr>
    <a:masterClrMapping/>
  </p:clrMapOvr>
  <p:timing>
    <p:tnLst>
      <p:par>
        <p:cTn id="1" dur="indefinite" restart="never" nodeType="tmRoot"/>
      </p:par>
    </p:tnLst>
  </p:timing>
  <p:hf hdr="0" ftr="0" dt="0"/>
</p:sldLayout>
</file>

<file path=ppt/slideLayouts/slideLayout550.xml><?xml version="1.0" encoding="utf-8"?>
<p:sldLayout xmlns:a="http://schemas.openxmlformats.org/drawingml/2006/main" xmlns:r="http://schemas.openxmlformats.org/officeDocument/2006/relationships" xmlns:p="http://schemas.openxmlformats.org/presentationml/2006/main" userDrawn="1">
  <p:cSld name="Our Working Type 2">
    <p:spTree>
      <p:nvGrpSpPr>
        <p:cNvPr id="1" name=""/>
        <p:cNvGrpSpPr/>
        <p:nvPr/>
      </p:nvGrpSpPr>
      <p:grpSpPr>
        <a:xfrm>
          <a:off x="0" y="0"/>
          <a:ext cx="0" cy="0"/>
          <a:chOff x="0" y="0"/>
          <a:chExt cx="0" cy="0"/>
        </a:xfrm>
      </p:grpSpPr>
      <p:sp>
        <p:nvSpPr>
          <p:cNvPr id="3" name="Picture Placeholder 6"/>
          <p:cNvSpPr>
            <a:spLocks noGrp="1"/>
          </p:cNvSpPr>
          <p:nvPr>
            <p:ph type="pic" sz="quarter" idx="16" hasCustomPrompt="1"/>
          </p:nvPr>
        </p:nvSpPr>
        <p:spPr>
          <a:xfrm>
            <a:off x="6351" y="1727201"/>
            <a:ext cx="4570186" cy="4615696"/>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4" name="Picture Placeholder 6"/>
          <p:cNvSpPr>
            <a:spLocks noGrp="1"/>
          </p:cNvSpPr>
          <p:nvPr>
            <p:ph type="pic" sz="quarter" idx="19" hasCustomPrompt="1"/>
          </p:nvPr>
        </p:nvSpPr>
        <p:spPr>
          <a:xfrm>
            <a:off x="4576538" y="1727201"/>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5" name="Picture Placeholder 6"/>
          <p:cNvSpPr>
            <a:spLocks noGrp="1"/>
          </p:cNvSpPr>
          <p:nvPr>
            <p:ph type="pic" sz="quarter" idx="20" hasCustomPrompt="1"/>
          </p:nvPr>
        </p:nvSpPr>
        <p:spPr>
          <a:xfrm>
            <a:off x="6099934" y="1727201"/>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6" name="Picture Placeholder 6"/>
          <p:cNvSpPr>
            <a:spLocks noGrp="1"/>
          </p:cNvSpPr>
          <p:nvPr>
            <p:ph type="pic" sz="quarter" idx="21" hasCustomPrompt="1"/>
          </p:nvPr>
        </p:nvSpPr>
        <p:spPr>
          <a:xfrm>
            <a:off x="7623330" y="1727201"/>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7" name="Picture Placeholder 6"/>
          <p:cNvSpPr>
            <a:spLocks noGrp="1"/>
          </p:cNvSpPr>
          <p:nvPr>
            <p:ph type="pic" sz="quarter" idx="25" hasCustomPrompt="1"/>
          </p:nvPr>
        </p:nvSpPr>
        <p:spPr>
          <a:xfrm>
            <a:off x="4576538" y="3263201"/>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8" name="Picture Placeholder 6"/>
          <p:cNvSpPr>
            <a:spLocks noGrp="1"/>
          </p:cNvSpPr>
          <p:nvPr>
            <p:ph type="pic" sz="quarter" idx="26" hasCustomPrompt="1"/>
          </p:nvPr>
        </p:nvSpPr>
        <p:spPr>
          <a:xfrm>
            <a:off x="6099934" y="3263201"/>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9" name="Picture Placeholder 6"/>
          <p:cNvSpPr>
            <a:spLocks noGrp="1"/>
          </p:cNvSpPr>
          <p:nvPr>
            <p:ph type="pic" sz="quarter" idx="27" hasCustomPrompt="1"/>
          </p:nvPr>
        </p:nvSpPr>
        <p:spPr>
          <a:xfrm>
            <a:off x="7623330" y="3263201"/>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0" name="Picture Placeholder 6"/>
          <p:cNvSpPr>
            <a:spLocks noGrp="1"/>
          </p:cNvSpPr>
          <p:nvPr>
            <p:ph type="pic" sz="quarter" idx="28" hasCustomPrompt="1"/>
          </p:nvPr>
        </p:nvSpPr>
        <p:spPr>
          <a:xfrm>
            <a:off x="4576538" y="4807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1" name="Picture Placeholder 6"/>
          <p:cNvSpPr>
            <a:spLocks noGrp="1"/>
          </p:cNvSpPr>
          <p:nvPr>
            <p:ph type="pic" sz="quarter" idx="29" hasCustomPrompt="1"/>
          </p:nvPr>
        </p:nvSpPr>
        <p:spPr>
          <a:xfrm>
            <a:off x="6099934" y="4807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2" name="Picture Placeholder 6"/>
          <p:cNvSpPr>
            <a:spLocks noGrp="1"/>
          </p:cNvSpPr>
          <p:nvPr>
            <p:ph type="pic" sz="quarter" idx="30" hasCustomPrompt="1"/>
          </p:nvPr>
        </p:nvSpPr>
        <p:spPr>
          <a:xfrm>
            <a:off x="7623330" y="4807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5"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16" name="Text Placeholder 27"/>
          <p:cNvSpPr>
            <a:spLocks noGrp="1"/>
          </p:cNvSpPr>
          <p:nvPr>
            <p:ph type="body" sz="quarter" idx="31"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1076400202"/>
      </p:ext>
    </p:extLst>
  </p:cSld>
  <p:clrMapOvr>
    <a:masterClrMapping/>
  </p:clrMapOvr>
</p:sldLayout>
</file>

<file path=ppt/slideLayouts/slideLayout551.xml><?xml version="1.0" encoding="utf-8"?>
<p:sldLayout xmlns:a="http://schemas.openxmlformats.org/drawingml/2006/main" xmlns:r="http://schemas.openxmlformats.org/officeDocument/2006/relationships" xmlns:p="http://schemas.openxmlformats.org/presentationml/2006/main" userDrawn="1">
  <p:cSld name="Our Working Type 3">
    <p:spTree>
      <p:nvGrpSpPr>
        <p:cNvPr id="1" name=""/>
        <p:cNvGrpSpPr/>
        <p:nvPr/>
      </p:nvGrpSpPr>
      <p:grpSpPr>
        <a:xfrm>
          <a:off x="0" y="0"/>
          <a:ext cx="0" cy="0"/>
          <a:chOff x="0" y="0"/>
          <a:chExt cx="0" cy="0"/>
        </a:xfrm>
      </p:grpSpPr>
      <p:sp>
        <p:nvSpPr>
          <p:cNvPr id="3" name="Picture Placeholder 6"/>
          <p:cNvSpPr>
            <a:spLocks noGrp="1"/>
          </p:cNvSpPr>
          <p:nvPr>
            <p:ph type="pic" sz="quarter" idx="16" hasCustomPrompt="1"/>
          </p:nvPr>
        </p:nvSpPr>
        <p:spPr>
          <a:xfrm>
            <a:off x="374653" y="1727203"/>
            <a:ext cx="4013383" cy="3386665"/>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37" name="Picture Placeholder 6"/>
          <p:cNvSpPr>
            <a:spLocks noGrp="1"/>
          </p:cNvSpPr>
          <p:nvPr>
            <p:ph type="pic" sz="quarter" idx="17" hasCustomPrompt="1"/>
          </p:nvPr>
        </p:nvSpPr>
        <p:spPr>
          <a:xfrm>
            <a:off x="4703902" y="1727203"/>
            <a:ext cx="4013383" cy="3386665"/>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41" name="Text Placeholder 27"/>
          <p:cNvSpPr>
            <a:spLocks noGrp="1"/>
          </p:cNvSpPr>
          <p:nvPr>
            <p:ph type="body" sz="quarter" idx="37" hasCustomPrompt="1"/>
          </p:nvPr>
        </p:nvSpPr>
        <p:spPr>
          <a:xfrm>
            <a:off x="374700" y="5206741"/>
            <a:ext cx="4013336" cy="381065"/>
          </a:xfrm>
          <a:prstGeom prst="rect">
            <a:avLst/>
          </a:prstGeom>
        </p:spPr>
        <p:txBody>
          <a:bodyPr vert="horz"/>
          <a:lstStyle>
            <a:lvl1pPr marL="0" indent="0" algn="ctr">
              <a:buNone/>
              <a:defRPr sz="1100" baseline="0">
                <a:solidFill>
                  <a:schemeClr val="tx1">
                    <a:lumMod val="65000"/>
                    <a:lumOff val="35000"/>
                  </a:schemeClr>
                </a:solidFill>
                <a:latin typeface="Roboto Condensed" panose="02000000000000000000" pitchFamily="2" charset="0"/>
                <a:cs typeface="Roboto Condensed" panose="02000000000000000000" pitchFamily="2" charset="0"/>
              </a:defRPr>
            </a:lvl1pPr>
          </a:lstStyle>
          <a:p>
            <a:pPr lvl="0"/>
            <a:r>
              <a:rPr lang="en-US" dirty="0" smtClean="0"/>
              <a:t> Work Name</a:t>
            </a:r>
            <a:endParaRPr lang="en-US" dirty="0"/>
          </a:p>
        </p:txBody>
      </p:sp>
      <p:sp>
        <p:nvSpPr>
          <p:cNvPr id="42" name="Text Placeholder 27"/>
          <p:cNvSpPr>
            <a:spLocks noGrp="1"/>
          </p:cNvSpPr>
          <p:nvPr>
            <p:ph type="body" sz="quarter" idx="38" hasCustomPrompt="1"/>
          </p:nvPr>
        </p:nvSpPr>
        <p:spPr>
          <a:xfrm>
            <a:off x="374700" y="5435339"/>
            <a:ext cx="4013336" cy="313332"/>
          </a:xfrm>
          <a:prstGeom prst="rect">
            <a:avLst/>
          </a:prstGeom>
        </p:spPr>
        <p:txBody>
          <a:bodyPr vert="horz"/>
          <a:lstStyle>
            <a:lvl1pPr marL="0" indent="0" algn="ctr">
              <a:buNone/>
              <a:defRPr sz="800" baseline="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lvl="0"/>
            <a:r>
              <a:rPr lang="en-US" altLang="ko-KR" dirty="0" smtClean="0"/>
              <a:t>Responsibility 1</a:t>
            </a:r>
            <a:endParaRPr lang="ko-KR" altLang="en-US" dirty="0"/>
          </a:p>
        </p:txBody>
      </p:sp>
      <p:sp>
        <p:nvSpPr>
          <p:cNvPr id="43" name="Text Placeholder 27"/>
          <p:cNvSpPr>
            <a:spLocks noGrp="1"/>
          </p:cNvSpPr>
          <p:nvPr>
            <p:ph type="body" sz="quarter" idx="39" hasCustomPrompt="1"/>
          </p:nvPr>
        </p:nvSpPr>
        <p:spPr>
          <a:xfrm>
            <a:off x="4703902" y="5206741"/>
            <a:ext cx="4013336" cy="381065"/>
          </a:xfrm>
          <a:prstGeom prst="rect">
            <a:avLst/>
          </a:prstGeom>
        </p:spPr>
        <p:txBody>
          <a:bodyPr vert="horz"/>
          <a:lstStyle>
            <a:lvl1pPr marL="0" indent="0" algn="ctr">
              <a:buNone/>
              <a:defRPr sz="1100" baseline="0">
                <a:solidFill>
                  <a:schemeClr val="tx1">
                    <a:lumMod val="65000"/>
                    <a:lumOff val="35000"/>
                  </a:schemeClr>
                </a:solidFill>
                <a:latin typeface="Roboto Condensed" panose="02000000000000000000" pitchFamily="2" charset="0"/>
                <a:cs typeface="Roboto Condensed" panose="02000000000000000000" pitchFamily="2" charset="0"/>
              </a:defRPr>
            </a:lvl1pPr>
          </a:lstStyle>
          <a:p>
            <a:pPr lvl="0"/>
            <a:r>
              <a:rPr lang="en-US" dirty="0" smtClean="0"/>
              <a:t>Work Name</a:t>
            </a:r>
            <a:endParaRPr lang="en-US" dirty="0"/>
          </a:p>
        </p:txBody>
      </p:sp>
      <p:sp>
        <p:nvSpPr>
          <p:cNvPr id="44" name="Text Placeholder 27"/>
          <p:cNvSpPr>
            <a:spLocks noGrp="1"/>
          </p:cNvSpPr>
          <p:nvPr>
            <p:ph type="body" sz="quarter" idx="40" hasCustomPrompt="1"/>
          </p:nvPr>
        </p:nvSpPr>
        <p:spPr>
          <a:xfrm>
            <a:off x="4703902" y="5435339"/>
            <a:ext cx="4013336" cy="313332"/>
          </a:xfrm>
          <a:prstGeom prst="rect">
            <a:avLst/>
          </a:prstGeom>
        </p:spPr>
        <p:txBody>
          <a:bodyPr vert="horz"/>
          <a:lstStyle>
            <a:lvl1pPr marL="0" indent="0" algn="ctr">
              <a:buNone/>
              <a:defRPr sz="800" baseline="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lvl="0"/>
            <a:r>
              <a:rPr lang="en-US" altLang="ko-KR" dirty="0" smtClean="0"/>
              <a:t>Responsibility 1</a:t>
            </a:r>
            <a:endParaRPr lang="ko-KR" altLang="en-US" dirty="0"/>
          </a:p>
        </p:txBody>
      </p:sp>
      <p:sp>
        <p:nvSpPr>
          <p:cNvPr id="10"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11"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70451088"/>
      </p:ext>
    </p:extLst>
  </p:cSld>
  <p:clrMapOvr>
    <a:masterClrMapping/>
  </p:clrMapOvr>
</p:sldLayout>
</file>

<file path=ppt/slideLayouts/slideLayout552.xml><?xml version="1.0" encoding="utf-8"?>
<p:sldLayout xmlns:a="http://schemas.openxmlformats.org/drawingml/2006/main" xmlns:r="http://schemas.openxmlformats.org/officeDocument/2006/relationships" xmlns:p="http://schemas.openxmlformats.org/presentationml/2006/main" userDrawn="1">
  <p:cSld name="Our Working Type 4">
    <p:spTree>
      <p:nvGrpSpPr>
        <p:cNvPr id="1" name=""/>
        <p:cNvGrpSpPr/>
        <p:nvPr/>
      </p:nvGrpSpPr>
      <p:grpSpPr>
        <a:xfrm>
          <a:off x="0" y="0"/>
          <a:ext cx="0" cy="0"/>
          <a:chOff x="0" y="0"/>
          <a:chExt cx="0" cy="0"/>
        </a:xfrm>
      </p:grpSpPr>
      <p:sp>
        <p:nvSpPr>
          <p:cNvPr id="3" name="Picture Placeholder 6"/>
          <p:cNvSpPr>
            <a:spLocks noGrp="1"/>
          </p:cNvSpPr>
          <p:nvPr>
            <p:ph type="pic" sz="quarter" idx="16" hasCustomPrompt="1"/>
          </p:nvPr>
        </p:nvSpPr>
        <p:spPr>
          <a:xfrm>
            <a:off x="374653" y="1727202"/>
            <a:ext cx="1993898" cy="3386667"/>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0" name="Picture Placeholder 6"/>
          <p:cNvSpPr>
            <a:spLocks noGrp="1"/>
          </p:cNvSpPr>
          <p:nvPr>
            <p:ph type="pic" sz="quarter" idx="32" hasCustomPrompt="1"/>
          </p:nvPr>
        </p:nvSpPr>
        <p:spPr>
          <a:xfrm>
            <a:off x="2510370" y="1727202"/>
            <a:ext cx="1993898" cy="3386667"/>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1" name="Picture Placeholder 6"/>
          <p:cNvSpPr>
            <a:spLocks noGrp="1"/>
          </p:cNvSpPr>
          <p:nvPr>
            <p:ph type="pic" sz="quarter" idx="33" hasCustomPrompt="1"/>
          </p:nvPr>
        </p:nvSpPr>
        <p:spPr>
          <a:xfrm>
            <a:off x="4646086" y="1727202"/>
            <a:ext cx="1993898" cy="3386667"/>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2" name="Picture Placeholder 6"/>
          <p:cNvSpPr>
            <a:spLocks noGrp="1"/>
          </p:cNvSpPr>
          <p:nvPr>
            <p:ph type="pic" sz="quarter" idx="34" hasCustomPrompt="1"/>
          </p:nvPr>
        </p:nvSpPr>
        <p:spPr>
          <a:xfrm>
            <a:off x="6781803" y="1727202"/>
            <a:ext cx="1993898" cy="3386667"/>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4" name="Text Placeholder 27"/>
          <p:cNvSpPr>
            <a:spLocks noGrp="1"/>
          </p:cNvSpPr>
          <p:nvPr>
            <p:ph type="body" sz="quarter" idx="39" hasCustomPrompt="1"/>
          </p:nvPr>
        </p:nvSpPr>
        <p:spPr>
          <a:xfrm>
            <a:off x="6781802" y="5206741"/>
            <a:ext cx="1993899" cy="381065"/>
          </a:xfrm>
          <a:prstGeom prst="rect">
            <a:avLst/>
          </a:prstGeom>
        </p:spPr>
        <p:txBody>
          <a:bodyPr vert="horz"/>
          <a:lstStyle>
            <a:lvl1pPr marL="0" indent="0" algn="ctr">
              <a:buNone/>
              <a:defRPr sz="1100" baseline="0">
                <a:solidFill>
                  <a:schemeClr val="tx1">
                    <a:lumMod val="65000"/>
                    <a:lumOff val="35000"/>
                  </a:schemeClr>
                </a:solidFill>
                <a:latin typeface="Roboto Condensed" panose="02000000000000000000" pitchFamily="2" charset="0"/>
                <a:cs typeface="Roboto Condensed" panose="02000000000000000000" pitchFamily="2" charset="0"/>
              </a:defRPr>
            </a:lvl1pPr>
          </a:lstStyle>
          <a:p>
            <a:pPr lvl="0"/>
            <a:r>
              <a:rPr lang="en-US" dirty="0" smtClean="0"/>
              <a:t>Work Name</a:t>
            </a:r>
            <a:endParaRPr lang="en-US" dirty="0"/>
          </a:p>
        </p:txBody>
      </p:sp>
      <p:sp>
        <p:nvSpPr>
          <p:cNvPr id="15" name="Text Placeholder 27"/>
          <p:cNvSpPr>
            <a:spLocks noGrp="1"/>
          </p:cNvSpPr>
          <p:nvPr>
            <p:ph type="body" sz="quarter" idx="40" hasCustomPrompt="1"/>
          </p:nvPr>
        </p:nvSpPr>
        <p:spPr>
          <a:xfrm>
            <a:off x="6781802" y="5435339"/>
            <a:ext cx="1993899" cy="313332"/>
          </a:xfrm>
          <a:prstGeom prst="rect">
            <a:avLst/>
          </a:prstGeom>
        </p:spPr>
        <p:txBody>
          <a:bodyPr vert="horz"/>
          <a:lstStyle>
            <a:lvl1pPr marL="0" indent="0" algn="ctr">
              <a:buNone/>
              <a:defRPr sz="800" baseline="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lvl="0"/>
            <a:r>
              <a:rPr lang="en-US" altLang="ko-KR" dirty="0" smtClean="0"/>
              <a:t>Responsibility 1</a:t>
            </a:r>
            <a:endParaRPr lang="ko-KR" altLang="en-US" dirty="0"/>
          </a:p>
        </p:txBody>
      </p:sp>
      <p:sp>
        <p:nvSpPr>
          <p:cNvPr id="22" name="Text Placeholder 27"/>
          <p:cNvSpPr>
            <a:spLocks noGrp="1"/>
          </p:cNvSpPr>
          <p:nvPr>
            <p:ph type="body" sz="quarter" idx="41" hasCustomPrompt="1"/>
          </p:nvPr>
        </p:nvSpPr>
        <p:spPr>
          <a:xfrm>
            <a:off x="4646087" y="5206741"/>
            <a:ext cx="1993899" cy="381065"/>
          </a:xfrm>
          <a:prstGeom prst="rect">
            <a:avLst/>
          </a:prstGeom>
        </p:spPr>
        <p:txBody>
          <a:bodyPr vert="horz"/>
          <a:lstStyle>
            <a:lvl1pPr marL="0" indent="0" algn="ctr">
              <a:buNone/>
              <a:defRPr sz="1100" baseline="0">
                <a:solidFill>
                  <a:schemeClr val="tx1">
                    <a:lumMod val="65000"/>
                    <a:lumOff val="35000"/>
                  </a:schemeClr>
                </a:solidFill>
                <a:latin typeface="Roboto Condensed" panose="02000000000000000000" pitchFamily="2" charset="0"/>
                <a:cs typeface="Roboto Condensed" panose="02000000000000000000" pitchFamily="2" charset="0"/>
              </a:defRPr>
            </a:lvl1pPr>
          </a:lstStyle>
          <a:p>
            <a:pPr lvl="0"/>
            <a:r>
              <a:rPr lang="en-US" dirty="0" smtClean="0"/>
              <a:t>Work Name</a:t>
            </a:r>
            <a:endParaRPr lang="en-US" dirty="0"/>
          </a:p>
        </p:txBody>
      </p:sp>
      <p:sp>
        <p:nvSpPr>
          <p:cNvPr id="23" name="Text Placeholder 27"/>
          <p:cNvSpPr>
            <a:spLocks noGrp="1"/>
          </p:cNvSpPr>
          <p:nvPr>
            <p:ph type="body" sz="quarter" idx="42" hasCustomPrompt="1"/>
          </p:nvPr>
        </p:nvSpPr>
        <p:spPr>
          <a:xfrm>
            <a:off x="4646087" y="5435339"/>
            <a:ext cx="1993899" cy="313332"/>
          </a:xfrm>
          <a:prstGeom prst="rect">
            <a:avLst/>
          </a:prstGeom>
        </p:spPr>
        <p:txBody>
          <a:bodyPr vert="horz"/>
          <a:lstStyle>
            <a:lvl1pPr marL="0" indent="0" algn="ctr">
              <a:buNone/>
              <a:defRPr sz="800" baseline="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lvl="0"/>
            <a:r>
              <a:rPr lang="en-US" altLang="ko-KR" dirty="0" smtClean="0"/>
              <a:t>Responsibility 1</a:t>
            </a:r>
            <a:endParaRPr lang="ko-KR" altLang="en-US" dirty="0"/>
          </a:p>
        </p:txBody>
      </p:sp>
      <p:sp>
        <p:nvSpPr>
          <p:cNvPr id="24" name="Text Placeholder 27"/>
          <p:cNvSpPr>
            <a:spLocks noGrp="1"/>
          </p:cNvSpPr>
          <p:nvPr>
            <p:ph type="body" sz="quarter" idx="43" hasCustomPrompt="1"/>
          </p:nvPr>
        </p:nvSpPr>
        <p:spPr>
          <a:xfrm>
            <a:off x="2510369" y="5206741"/>
            <a:ext cx="1993899" cy="381065"/>
          </a:xfrm>
          <a:prstGeom prst="rect">
            <a:avLst/>
          </a:prstGeom>
        </p:spPr>
        <p:txBody>
          <a:bodyPr vert="horz"/>
          <a:lstStyle>
            <a:lvl1pPr marL="0" indent="0" algn="ctr">
              <a:buNone/>
              <a:defRPr sz="1100" baseline="0">
                <a:solidFill>
                  <a:schemeClr val="tx1">
                    <a:lumMod val="65000"/>
                    <a:lumOff val="35000"/>
                  </a:schemeClr>
                </a:solidFill>
                <a:latin typeface="Roboto Condensed" panose="02000000000000000000" pitchFamily="2" charset="0"/>
                <a:cs typeface="Roboto Condensed" panose="02000000000000000000" pitchFamily="2" charset="0"/>
              </a:defRPr>
            </a:lvl1pPr>
          </a:lstStyle>
          <a:p>
            <a:pPr lvl="0"/>
            <a:r>
              <a:rPr lang="en-US" dirty="0" smtClean="0"/>
              <a:t>Work Name</a:t>
            </a:r>
            <a:endParaRPr lang="en-US" dirty="0"/>
          </a:p>
        </p:txBody>
      </p:sp>
      <p:sp>
        <p:nvSpPr>
          <p:cNvPr id="25" name="Text Placeholder 27"/>
          <p:cNvSpPr>
            <a:spLocks noGrp="1"/>
          </p:cNvSpPr>
          <p:nvPr>
            <p:ph type="body" sz="quarter" idx="44" hasCustomPrompt="1"/>
          </p:nvPr>
        </p:nvSpPr>
        <p:spPr>
          <a:xfrm>
            <a:off x="2510369" y="5435339"/>
            <a:ext cx="1993899" cy="313332"/>
          </a:xfrm>
          <a:prstGeom prst="rect">
            <a:avLst/>
          </a:prstGeom>
        </p:spPr>
        <p:txBody>
          <a:bodyPr vert="horz"/>
          <a:lstStyle>
            <a:lvl1pPr marL="0" indent="0" algn="ctr">
              <a:buNone/>
              <a:defRPr sz="800" baseline="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lvl="0"/>
            <a:r>
              <a:rPr lang="en-US" altLang="ko-KR" dirty="0" smtClean="0"/>
              <a:t>Responsibility 1</a:t>
            </a:r>
            <a:endParaRPr lang="ko-KR" altLang="en-US" dirty="0"/>
          </a:p>
        </p:txBody>
      </p:sp>
      <p:sp>
        <p:nvSpPr>
          <p:cNvPr id="26" name="Text Placeholder 27"/>
          <p:cNvSpPr>
            <a:spLocks noGrp="1"/>
          </p:cNvSpPr>
          <p:nvPr>
            <p:ph type="body" sz="quarter" idx="45" hasCustomPrompt="1"/>
          </p:nvPr>
        </p:nvSpPr>
        <p:spPr>
          <a:xfrm>
            <a:off x="374653" y="5206741"/>
            <a:ext cx="1993899" cy="381065"/>
          </a:xfrm>
          <a:prstGeom prst="rect">
            <a:avLst/>
          </a:prstGeom>
        </p:spPr>
        <p:txBody>
          <a:bodyPr vert="horz"/>
          <a:lstStyle>
            <a:lvl1pPr marL="0" indent="0" algn="ctr">
              <a:buNone/>
              <a:defRPr sz="1100" baseline="0">
                <a:solidFill>
                  <a:schemeClr val="tx1">
                    <a:lumMod val="65000"/>
                    <a:lumOff val="35000"/>
                  </a:schemeClr>
                </a:solidFill>
                <a:latin typeface="Roboto Condensed" panose="02000000000000000000" pitchFamily="2" charset="0"/>
                <a:cs typeface="Roboto Condensed" panose="02000000000000000000" pitchFamily="2" charset="0"/>
              </a:defRPr>
            </a:lvl1pPr>
          </a:lstStyle>
          <a:p>
            <a:pPr lvl="0"/>
            <a:r>
              <a:rPr lang="en-US" dirty="0" smtClean="0"/>
              <a:t>Work Name</a:t>
            </a:r>
            <a:endParaRPr lang="en-US" dirty="0"/>
          </a:p>
        </p:txBody>
      </p:sp>
      <p:sp>
        <p:nvSpPr>
          <p:cNvPr id="27" name="Text Placeholder 27"/>
          <p:cNvSpPr>
            <a:spLocks noGrp="1"/>
          </p:cNvSpPr>
          <p:nvPr>
            <p:ph type="body" sz="quarter" idx="46" hasCustomPrompt="1"/>
          </p:nvPr>
        </p:nvSpPr>
        <p:spPr>
          <a:xfrm>
            <a:off x="374653" y="5435339"/>
            <a:ext cx="1993899" cy="313332"/>
          </a:xfrm>
          <a:prstGeom prst="rect">
            <a:avLst/>
          </a:prstGeom>
        </p:spPr>
        <p:txBody>
          <a:bodyPr vert="horz"/>
          <a:lstStyle>
            <a:lvl1pPr marL="0" indent="0" algn="ctr">
              <a:buNone/>
              <a:defRPr sz="800" baseline="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lvl="0"/>
            <a:r>
              <a:rPr lang="en-US" altLang="ko-KR" dirty="0" smtClean="0"/>
              <a:t>Responsibility 1</a:t>
            </a:r>
            <a:endParaRPr lang="ko-KR" altLang="en-US" dirty="0"/>
          </a:p>
        </p:txBody>
      </p:sp>
      <p:sp>
        <p:nvSpPr>
          <p:cNvPr id="16"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17"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1779826981"/>
      </p:ext>
    </p:extLst>
  </p:cSld>
  <p:clrMapOvr>
    <a:masterClrMapping/>
  </p:clrMapOvr>
</p:sldLayout>
</file>

<file path=ppt/slideLayouts/slideLayout553.xml><?xml version="1.0" encoding="utf-8"?>
<p:sldLayout xmlns:a="http://schemas.openxmlformats.org/drawingml/2006/main" xmlns:r="http://schemas.openxmlformats.org/officeDocument/2006/relationships" xmlns:p="http://schemas.openxmlformats.org/presentationml/2006/main" userDrawn="1">
  <p:cSld name="Our Working Type 5">
    <p:spTree>
      <p:nvGrpSpPr>
        <p:cNvPr id="1" name=""/>
        <p:cNvGrpSpPr/>
        <p:nvPr/>
      </p:nvGrpSpPr>
      <p:grpSpPr>
        <a:xfrm>
          <a:off x="0" y="0"/>
          <a:ext cx="0" cy="0"/>
          <a:chOff x="0" y="0"/>
          <a:chExt cx="0" cy="0"/>
        </a:xfrm>
      </p:grpSpPr>
      <p:sp>
        <p:nvSpPr>
          <p:cNvPr id="3" name="Picture Placeholder 6"/>
          <p:cNvSpPr>
            <a:spLocks noGrp="1"/>
          </p:cNvSpPr>
          <p:nvPr>
            <p:ph type="pic" sz="quarter" idx="16" hasCustomPrompt="1"/>
          </p:nvPr>
        </p:nvSpPr>
        <p:spPr>
          <a:xfrm>
            <a:off x="0" y="1727203"/>
            <a:ext cx="9144000" cy="3386665"/>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5"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6"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4102382885"/>
      </p:ext>
    </p:extLst>
  </p:cSld>
  <p:clrMapOvr>
    <a:masterClrMapping/>
  </p:clrMapOvr>
</p:sldLayout>
</file>

<file path=ppt/slideLayouts/slideLayout554.xml><?xml version="1.0" encoding="utf-8"?>
<p:sldLayout xmlns:a="http://schemas.openxmlformats.org/drawingml/2006/main" xmlns:r="http://schemas.openxmlformats.org/officeDocument/2006/relationships" xmlns:p="http://schemas.openxmlformats.org/presentationml/2006/main" userDrawn="1">
  <p:cSld name="Our Working Type 6">
    <p:spTree>
      <p:nvGrpSpPr>
        <p:cNvPr id="1" name=""/>
        <p:cNvGrpSpPr/>
        <p:nvPr/>
      </p:nvGrpSpPr>
      <p:grpSpPr>
        <a:xfrm>
          <a:off x="0" y="0"/>
          <a:ext cx="0" cy="0"/>
          <a:chOff x="0" y="0"/>
          <a:chExt cx="0" cy="0"/>
        </a:xfrm>
      </p:grpSpPr>
      <p:sp>
        <p:nvSpPr>
          <p:cNvPr id="19"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20"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
        <p:nvSpPr>
          <p:cNvPr id="21" name="그림 개체 틀 8"/>
          <p:cNvSpPr>
            <a:spLocks noGrp="1"/>
          </p:cNvSpPr>
          <p:nvPr>
            <p:ph type="pic" sz="quarter" idx="45" hasCustomPrompt="1"/>
          </p:nvPr>
        </p:nvSpPr>
        <p:spPr>
          <a:xfrm>
            <a:off x="366289" y="2075362"/>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22" name="그림 개체 틀 8"/>
          <p:cNvSpPr>
            <a:spLocks noGrp="1"/>
          </p:cNvSpPr>
          <p:nvPr>
            <p:ph type="pic" sz="quarter" idx="46" hasCustomPrompt="1"/>
          </p:nvPr>
        </p:nvSpPr>
        <p:spPr>
          <a:xfrm>
            <a:off x="1576130" y="2075362"/>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23" name="그림 개체 틀 8"/>
          <p:cNvSpPr>
            <a:spLocks noGrp="1"/>
          </p:cNvSpPr>
          <p:nvPr>
            <p:ph type="pic" sz="quarter" idx="47" hasCustomPrompt="1"/>
          </p:nvPr>
        </p:nvSpPr>
        <p:spPr>
          <a:xfrm>
            <a:off x="2788795" y="2075362"/>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24" name="그림 개체 틀 8"/>
          <p:cNvSpPr>
            <a:spLocks noGrp="1"/>
          </p:cNvSpPr>
          <p:nvPr>
            <p:ph type="pic" sz="quarter" idx="48" hasCustomPrompt="1"/>
          </p:nvPr>
        </p:nvSpPr>
        <p:spPr>
          <a:xfrm>
            <a:off x="3983109" y="2075362"/>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25" name="그림 개체 틀 8"/>
          <p:cNvSpPr>
            <a:spLocks noGrp="1"/>
          </p:cNvSpPr>
          <p:nvPr>
            <p:ph type="pic" sz="quarter" idx="49" hasCustomPrompt="1"/>
          </p:nvPr>
        </p:nvSpPr>
        <p:spPr>
          <a:xfrm>
            <a:off x="5187798" y="2075362"/>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26" name="그림 개체 틀 8"/>
          <p:cNvSpPr>
            <a:spLocks noGrp="1"/>
          </p:cNvSpPr>
          <p:nvPr>
            <p:ph type="pic" sz="quarter" idx="50" hasCustomPrompt="1"/>
          </p:nvPr>
        </p:nvSpPr>
        <p:spPr>
          <a:xfrm>
            <a:off x="6427357" y="2075362"/>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27" name="그림 개체 틀 8"/>
          <p:cNvSpPr>
            <a:spLocks noGrp="1"/>
          </p:cNvSpPr>
          <p:nvPr>
            <p:ph type="pic" sz="quarter" idx="51" hasCustomPrompt="1"/>
          </p:nvPr>
        </p:nvSpPr>
        <p:spPr>
          <a:xfrm>
            <a:off x="7675640" y="2075362"/>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28" name="그림 개체 틀 8"/>
          <p:cNvSpPr>
            <a:spLocks noGrp="1"/>
          </p:cNvSpPr>
          <p:nvPr>
            <p:ph type="pic" sz="quarter" idx="52" hasCustomPrompt="1"/>
          </p:nvPr>
        </p:nvSpPr>
        <p:spPr>
          <a:xfrm>
            <a:off x="366289" y="3478338"/>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29" name="그림 개체 틀 8"/>
          <p:cNvSpPr>
            <a:spLocks noGrp="1"/>
          </p:cNvSpPr>
          <p:nvPr>
            <p:ph type="pic" sz="quarter" idx="53" hasCustomPrompt="1"/>
          </p:nvPr>
        </p:nvSpPr>
        <p:spPr>
          <a:xfrm>
            <a:off x="1576130" y="3478338"/>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30" name="그림 개체 틀 8"/>
          <p:cNvSpPr>
            <a:spLocks noGrp="1"/>
          </p:cNvSpPr>
          <p:nvPr>
            <p:ph type="pic" sz="quarter" idx="54" hasCustomPrompt="1"/>
          </p:nvPr>
        </p:nvSpPr>
        <p:spPr>
          <a:xfrm>
            <a:off x="2788795" y="3478338"/>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31" name="그림 개체 틀 8"/>
          <p:cNvSpPr>
            <a:spLocks noGrp="1"/>
          </p:cNvSpPr>
          <p:nvPr>
            <p:ph type="pic" sz="quarter" idx="55" hasCustomPrompt="1"/>
          </p:nvPr>
        </p:nvSpPr>
        <p:spPr>
          <a:xfrm>
            <a:off x="3983109" y="3478338"/>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32" name="그림 개체 틀 8"/>
          <p:cNvSpPr>
            <a:spLocks noGrp="1"/>
          </p:cNvSpPr>
          <p:nvPr>
            <p:ph type="pic" sz="quarter" idx="56" hasCustomPrompt="1"/>
          </p:nvPr>
        </p:nvSpPr>
        <p:spPr>
          <a:xfrm>
            <a:off x="5187798" y="3478338"/>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33" name="그림 개체 틀 8"/>
          <p:cNvSpPr>
            <a:spLocks noGrp="1"/>
          </p:cNvSpPr>
          <p:nvPr>
            <p:ph type="pic" sz="quarter" idx="57" hasCustomPrompt="1"/>
          </p:nvPr>
        </p:nvSpPr>
        <p:spPr>
          <a:xfrm>
            <a:off x="6427357" y="3478338"/>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34" name="그림 개체 틀 8"/>
          <p:cNvSpPr>
            <a:spLocks noGrp="1"/>
          </p:cNvSpPr>
          <p:nvPr>
            <p:ph type="pic" sz="quarter" idx="58" hasCustomPrompt="1"/>
          </p:nvPr>
        </p:nvSpPr>
        <p:spPr>
          <a:xfrm>
            <a:off x="7675640" y="3478338"/>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Tree>
    <p:extLst>
      <p:ext uri="{BB962C8B-B14F-4D97-AF65-F5344CB8AC3E}">
        <p14:creationId xmlns:p14="http://schemas.microsoft.com/office/powerpoint/2010/main" val="855711852"/>
      </p:ext>
    </p:extLst>
  </p:cSld>
  <p:clrMapOvr>
    <a:masterClrMapping/>
  </p:clrMapOvr>
  <p:timing>
    <p:tnLst>
      <p:par>
        <p:cTn id="1" dur="indefinite" restart="never" nodeType="tmRoot"/>
      </p:par>
    </p:tnLst>
  </p:timing>
</p:sldLayout>
</file>

<file path=ppt/slideLayouts/slideLayout555.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1444902664"/>
      </p:ext>
    </p:extLst>
  </p:cSld>
  <p:clrMapOvr>
    <a:masterClrMapping/>
  </p:clrMapOvr>
  <p:timing>
    <p:tnLst>
      <p:par>
        <p:cTn id="1" dur="indefinite" restart="never" nodeType="tmRoot"/>
      </p:par>
    </p:tnLst>
  </p:timing>
  <p:hf hdr="0" ftr="0" dt="0"/>
</p:sldLayout>
</file>

<file path=ppt/slideLayouts/slideLayout556.xml><?xml version="1.0" encoding="utf-8"?>
<p:sldLayout xmlns:a="http://schemas.openxmlformats.org/drawingml/2006/main" xmlns:r="http://schemas.openxmlformats.org/officeDocument/2006/relationships" xmlns:p="http://schemas.openxmlformats.org/presentationml/2006/main" userDrawn="1">
  <p:cSld name="Text Slide Two Column">
    <p:spTree>
      <p:nvGrpSpPr>
        <p:cNvPr id="1" name=""/>
        <p:cNvGrpSpPr/>
        <p:nvPr/>
      </p:nvGrpSpPr>
      <p:grpSpPr>
        <a:xfrm>
          <a:off x="0" y="0"/>
          <a:ext cx="0" cy="0"/>
          <a:chOff x="0" y="0"/>
          <a:chExt cx="0" cy="0"/>
        </a:xfrm>
      </p:grpSpPr>
      <p:sp>
        <p:nvSpPr>
          <p:cNvPr id="5" name="Picture Placeholder 6"/>
          <p:cNvSpPr>
            <a:spLocks noGrp="1"/>
          </p:cNvSpPr>
          <p:nvPr>
            <p:ph type="pic" sz="quarter" idx="16" hasCustomPrompt="1"/>
          </p:nvPr>
        </p:nvSpPr>
        <p:spPr>
          <a:xfrm>
            <a:off x="374652" y="1727203"/>
            <a:ext cx="4095748" cy="1964265"/>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6"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7"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508607119"/>
      </p:ext>
    </p:extLst>
  </p:cSld>
  <p:clrMapOvr>
    <a:masterClrMapping/>
  </p:clrMapOvr>
</p:sldLayout>
</file>

<file path=ppt/slideLayouts/slideLayout557.xml><?xml version="1.0" encoding="utf-8"?>
<p:sldLayout xmlns:a="http://schemas.openxmlformats.org/drawingml/2006/main" xmlns:r="http://schemas.openxmlformats.org/officeDocument/2006/relationships" xmlns:p="http://schemas.openxmlformats.org/presentationml/2006/main" userDrawn="1">
  <p:cSld name="1_Text Slide Two Column">
    <p:spTree>
      <p:nvGrpSpPr>
        <p:cNvPr id="1" name=""/>
        <p:cNvGrpSpPr/>
        <p:nvPr/>
      </p:nvGrpSpPr>
      <p:grpSpPr>
        <a:xfrm>
          <a:off x="0" y="0"/>
          <a:ext cx="0" cy="0"/>
          <a:chOff x="0" y="0"/>
          <a:chExt cx="0" cy="0"/>
        </a:xfrm>
      </p:grpSpPr>
      <p:sp>
        <p:nvSpPr>
          <p:cNvPr id="6" name="Picture Placeholder 6"/>
          <p:cNvSpPr>
            <a:spLocks noGrp="1"/>
          </p:cNvSpPr>
          <p:nvPr>
            <p:ph type="pic" sz="quarter" idx="26" hasCustomPrompt="1"/>
          </p:nvPr>
        </p:nvSpPr>
        <p:spPr>
          <a:xfrm>
            <a:off x="374652" y="1727203"/>
            <a:ext cx="1962148" cy="1964265"/>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7" name="Picture Placeholder 6"/>
          <p:cNvSpPr>
            <a:spLocks noGrp="1"/>
          </p:cNvSpPr>
          <p:nvPr>
            <p:ph type="pic" sz="quarter" idx="27" hasCustomPrompt="1"/>
          </p:nvPr>
        </p:nvSpPr>
        <p:spPr>
          <a:xfrm>
            <a:off x="2508252" y="1727203"/>
            <a:ext cx="1962148" cy="1964265"/>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8"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9"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531002953"/>
      </p:ext>
    </p:extLst>
  </p:cSld>
  <p:clrMapOvr>
    <a:masterClrMapping/>
  </p:clrMapOvr>
</p:sldLayout>
</file>

<file path=ppt/slideLayouts/slideLayout558.xml><?xml version="1.0" encoding="utf-8"?>
<p:sldLayout xmlns:a="http://schemas.openxmlformats.org/drawingml/2006/main" xmlns:r="http://schemas.openxmlformats.org/officeDocument/2006/relationships" xmlns:p="http://schemas.openxmlformats.org/presentationml/2006/main" userDrawn="1">
  <p:cSld name="Text Slide Three Column">
    <p:spTree>
      <p:nvGrpSpPr>
        <p:cNvPr id="1" name=""/>
        <p:cNvGrpSpPr/>
        <p:nvPr/>
      </p:nvGrpSpPr>
      <p:grpSpPr>
        <a:xfrm>
          <a:off x="0" y="0"/>
          <a:ext cx="0" cy="0"/>
          <a:chOff x="0" y="0"/>
          <a:chExt cx="0" cy="0"/>
        </a:xfrm>
      </p:grpSpPr>
      <p:sp>
        <p:nvSpPr>
          <p:cNvPr id="6" name="Picture Placeholder 6"/>
          <p:cNvSpPr>
            <a:spLocks noGrp="1"/>
          </p:cNvSpPr>
          <p:nvPr>
            <p:ph type="pic" sz="quarter" idx="26" hasCustomPrompt="1"/>
          </p:nvPr>
        </p:nvSpPr>
        <p:spPr>
          <a:xfrm>
            <a:off x="374652" y="1727203"/>
            <a:ext cx="2635248" cy="1964265"/>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5"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7"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1998198656"/>
      </p:ext>
    </p:extLst>
  </p:cSld>
  <p:clrMapOvr>
    <a:masterClrMapping/>
  </p:clrMapOvr>
</p:sldLayout>
</file>

<file path=ppt/slideLayouts/slideLayout559.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2101858120"/>
      </p:ext>
    </p:extLst>
  </p:cSld>
  <p:clrMapOvr>
    <a:masterClrMapping/>
  </p:clrMapOvr>
  <p:timing>
    <p:tnLst>
      <p:par>
        <p:cTn id="1" dur="indefinite" restart="never" nodeType="tmRoot"/>
      </p:par>
    </p:tnLst>
  </p:timing>
  <p:hf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cxnSp>
        <p:nvCxnSpPr>
          <p:cNvPr id="6" name="Straight Connector 5"/>
          <p:cNvCxnSpPr/>
          <p:nvPr userDrawn="1"/>
        </p:nvCxnSpPr>
        <p:spPr>
          <a:xfrm>
            <a:off x="4562161" y="2809236"/>
            <a:ext cx="0" cy="1800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rot="5400000">
            <a:off x="4458216" y="2662071"/>
            <a:ext cx="0" cy="3969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484854" y="4351517"/>
            <a:ext cx="0" cy="1188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421285" y="4344627"/>
            <a:ext cx="0" cy="1188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rot="5400000">
            <a:off x="6098072" y="5191620"/>
            <a:ext cx="0" cy="675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rot="5400000">
            <a:off x="2804072" y="5202017"/>
            <a:ext cx="0" cy="675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rot="5400000">
            <a:off x="1356458" y="3090264"/>
            <a:ext cx="0" cy="1485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rot="5400000">
            <a:off x="7607955" y="3026397"/>
            <a:ext cx="0" cy="1485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8350455" y="3759372"/>
            <a:ext cx="0" cy="1800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618407" y="3807903"/>
            <a:ext cx="0" cy="1800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937171" y="5279928"/>
            <a:ext cx="0" cy="675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a:off x="8020099" y="5212347"/>
            <a:ext cx="0" cy="675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1445267" y="6020403"/>
            <a:ext cx="0" cy="1188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3497555" y="6020403"/>
            <a:ext cx="0" cy="1188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5478425" y="6046941"/>
            <a:ext cx="0" cy="1188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7470510" y="6046941"/>
            <a:ext cx="0" cy="1188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22" name="Group 21"/>
          <p:cNvGrpSpPr/>
          <p:nvPr userDrawn="1"/>
        </p:nvGrpSpPr>
        <p:grpSpPr>
          <a:xfrm>
            <a:off x="4088312" y="1597074"/>
            <a:ext cx="1035483" cy="1371820"/>
            <a:chOff x="5804072" y="1713885"/>
            <a:chExt cx="1380644" cy="1371820"/>
          </a:xfrm>
        </p:grpSpPr>
        <p:sp>
          <p:nvSpPr>
            <p:cNvPr id="23" name="Round Diagonal Corner Rectangle 22"/>
            <p:cNvSpPr/>
            <p:nvPr/>
          </p:nvSpPr>
          <p:spPr>
            <a:xfrm>
              <a:off x="5921116" y="1713885"/>
              <a:ext cx="1263600" cy="1263894"/>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sp>
          <p:nvSpPr>
            <p:cNvPr id="24" name="Round Diagonal Corner Rectangle 23"/>
            <p:cNvSpPr/>
            <p:nvPr/>
          </p:nvSpPr>
          <p:spPr>
            <a:xfrm>
              <a:off x="5804072" y="1821811"/>
              <a:ext cx="1263600" cy="1263894"/>
            </a:xfrm>
            <a:prstGeom prst="round2DiagRect">
              <a:avLst/>
            </a:prstGeom>
            <a:solidFill>
              <a:schemeClr val="tx1">
                <a:lumMod val="50000"/>
              </a:schemeClr>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grpSp>
      <p:grpSp>
        <p:nvGrpSpPr>
          <p:cNvPr id="25" name="Group 24"/>
          <p:cNvGrpSpPr>
            <a:grpSpLocks noChangeAspect="1"/>
          </p:cNvGrpSpPr>
          <p:nvPr userDrawn="1"/>
        </p:nvGrpSpPr>
        <p:grpSpPr>
          <a:xfrm>
            <a:off x="2077528" y="3143064"/>
            <a:ext cx="923905" cy="1224000"/>
            <a:chOff x="5804072" y="1713885"/>
            <a:chExt cx="1380644" cy="1371820"/>
          </a:xfrm>
        </p:grpSpPr>
        <p:sp>
          <p:nvSpPr>
            <p:cNvPr id="26" name="Round Diagonal Corner Rectangle 25"/>
            <p:cNvSpPr/>
            <p:nvPr/>
          </p:nvSpPr>
          <p:spPr>
            <a:xfrm>
              <a:off x="5921116" y="1713885"/>
              <a:ext cx="1263600" cy="1263894"/>
            </a:xfrm>
            <a:prstGeom prst="round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sp>
          <p:nvSpPr>
            <p:cNvPr id="27" name="Round Diagonal Corner Rectangle 26"/>
            <p:cNvSpPr/>
            <p:nvPr/>
          </p:nvSpPr>
          <p:spPr>
            <a:xfrm>
              <a:off x="5804072" y="1821811"/>
              <a:ext cx="1263600" cy="1263894"/>
            </a:xfrm>
            <a:prstGeom prst="round2DiagRect">
              <a:avLst/>
            </a:prstGeom>
            <a:solidFill>
              <a:schemeClr val="tx1">
                <a:lumMod val="50000"/>
              </a:schemeClr>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grpSp>
      <p:grpSp>
        <p:nvGrpSpPr>
          <p:cNvPr id="28" name="Group 27"/>
          <p:cNvGrpSpPr>
            <a:grpSpLocks noChangeAspect="1"/>
          </p:cNvGrpSpPr>
          <p:nvPr userDrawn="1"/>
        </p:nvGrpSpPr>
        <p:grpSpPr>
          <a:xfrm>
            <a:off x="6020133" y="3179819"/>
            <a:ext cx="923905" cy="1224000"/>
            <a:chOff x="5804072" y="1713885"/>
            <a:chExt cx="1380644" cy="1371820"/>
          </a:xfrm>
        </p:grpSpPr>
        <p:sp>
          <p:nvSpPr>
            <p:cNvPr id="29" name="Round Diagonal Corner Rectangle 28"/>
            <p:cNvSpPr/>
            <p:nvPr/>
          </p:nvSpPr>
          <p:spPr>
            <a:xfrm>
              <a:off x="5921116" y="1713885"/>
              <a:ext cx="1263600" cy="1263894"/>
            </a:xfrm>
            <a:prstGeom prst="round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sp>
          <p:nvSpPr>
            <p:cNvPr id="30" name="Round Diagonal Corner Rectangle 29"/>
            <p:cNvSpPr/>
            <p:nvPr/>
          </p:nvSpPr>
          <p:spPr>
            <a:xfrm>
              <a:off x="5804072" y="1821811"/>
              <a:ext cx="1263600" cy="1263894"/>
            </a:xfrm>
            <a:prstGeom prst="round2DiagRect">
              <a:avLst/>
            </a:prstGeom>
            <a:solidFill>
              <a:schemeClr val="tx1">
                <a:lumMod val="50000"/>
              </a:schemeClr>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grpSp>
      <p:grpSp>
        <p:nvGrpSpPr>
          <p:cNvPr id="31" name="Group 30"/>
          <p:cNvGrpSpPr>
            <a:grpSpLocks noChangeAspect="1"/>
          </p:cNvGrpSpPr>
          <p:nvPr userDrawn="1"/>
        </p:nvGrpSpPr>
        <p:grpSpPr>
          <a:xfrm>
            <a:off x="1039240" y="4907212"/>
            <a:ext cx="923905" cy="1224000"/>
            <a:chOff x="5804072" y="1713885"/>
            <a:chExt cx="1380644" cy="1371820"/>
          </a:xfrm>
        </p:grpSpPr>
        <p:sp>
          <p:nvSpPr>
            <p:cNvPr id="32" name="Round Diagonal Corner Rectangle 31"/>
            <p:cNvSpPr/>
            <p:nvPr/>
          </p:nvSpPr>
          <p:spPr>
            <a:xfrm>
              <a:off x="5921116" y="1713885"/>
              <a:ext cx="1263600" cy="1263894"/>
            </a:xfrm>
            <a:prstGeom prst="round2Diag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sp>
          <p:nvSpPr>
            <p:cNvPr id="33" name="Round Diagonal Corner Rectangle 32"/>
            <p:cNvSpPr/>
            <p:nvPr/>
          </p:nvSpPr>
          <p:spPr>
            <a:xfrm>
              <a:off x="5804072" y="1821811"/>
              <a:ext cx="1263600" cy="1263894"/>
            </a:xfrm>
            <a:prstGeom prst="round2DiagRect">
              <a:avLst/>
            </a:prstGeom>
            <a:solidFill>
              <a:schemeClr val="tx1">
                <a:lumMod val="50000"/>
              </a:schemeClr>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grpSp>
      <p:grpSp>
        <p:nvGrpSpPr>
          <p:cNvPr id="34" name="Group 33"/>
          <p:cNvGrpSpPr>
            <a:grpSpLocks noChangeAspect="1"/>
          </p:cNvGrpSpPr>
          <p:nvPr userDrawn="1"/>
        </p:nvGrpSpPr>
        <p:grpSpPr>
          <a:xfrm>
            <a:off x="3072460" y="4907212"/>
            <a:ext cx="923905" cy="1224000"/>
            <a:chOff x="5804072" y="1713885"/>
            <a:chExt cx="1380644" cy="1371820"/>
          </a:xfrm>
        </p:grpSpPr>
        <p:sp>
          <p:nvSpPr>
            <p:cNvPr id="35" name="Round Diagonal Corner Rectangle 34"/>
            <p:cNvSpPr/>
            <p:nvPr/>
          </p:nvSpPr>
          <p:spPr>
            <a:xfrm>
              <a:off x="5921116" y="1713885"/>
              <a:ext cx="1263600" cy="1263894"/>
            </a:xfrm>
            <a:prstGeom prst="round2Diag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sp>
          <p:nvSpPr>
            <p:cNvPr id="36" name="Round Diagonal Corner Rectangle 35"/>
            <p:cNvSpPr/>
            <p:nvPr/>
          </p:nvSpPr>
          <p:spPr>
            <a:xfrm>
              <a:off x="5804072" y="1821811"/>
              <a:ext cx="1263600" cy="1263894"/>
            </a:xfrm>
            <a:prstGeom prst="round2DiagRect">
              <a:avLst/>
            </a:prstGeom>
            <a:solidFill>
              <a:schemeClr val="tx1">
                <a:lumMod val="50000"/>
              </a:schemeClr>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grpSp>
      <p:grpSp>
        <p:nvGrpSpPr>
          <p:cNvPr id="37" name="Group 36"/>
          <p:cNvGrpSpPr>
            <a:grpSpLocks noChangeAspect="1"/>
          </p:cNvGrpSpPr>
          <p:nvPr userDrawn="1"/>
        </p:nvGrpSpPr>
        <p:grpSpPr>
          <a:xfrm>
            <a:off x="5050728" y="4919237"/>
            <a:ext cx="923905" cy="1224000"/>
            <a:chOff x="5804072" y="1713885"/>
            <a:chExt cx="1380644" cy="1371820"/>
          </a:xfrm>
        </p:grpSpPr>
        <p:sp>
          <p:nvSpPr>
            <p:cNvPr id="38" name="Round Diagonal Corner Rectangle 37"/>
            <p:cNvSpPr/>
            <p:nvPr/>
          </p:nvSpPr>
          <p:spPr>
            <a:xfrm>
              <a:off x="5921116" y="1713885"/>
              <a:ext cx="1263600" cy="1263894"/>
            </a:xfrm>
            <a:prstGeom prst="round2Diag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sp>
          <p:nvSpPr>
            <p:cNvPr id="39" name="Round Diagonal Corner Rectangle 38"/>
            <p:cNvSpPr/>
            <p:nvPr/>
          </p:nvSpPr>
          <p:spPr>
            <a:xfrm>
              <a:off x="5804072" y="1821811"/>
              <a:ext cx="1263600" cy="1263894"/>
            </a:xfrm>
            <a:prstGeom prst="round2DiagRect">
              <a:avLst/>
            </a:prstGeom>
            <a:solidFill>
              <a:schemeClr val="tx1">
                <a:lumMod val="50000"/>
              </a:schemeClr>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grpSp>
      <p:grpSp>
        <p:nvGrpSpPr>
          <p:cNvPr id="40" name="Group 39"/>
          <p:cNvGrpSpPr>
            <a:grpSpLocks noChangeAspect="1"/>
          </p:cNvGrpSpPr>
          <p:nvPr userDrawn="1"/>
        </p:nvGrpSpPr>
        <p:grpSpPr>
          <a:xfrm>
            <a:off x="7047508" y="4919237"/>
            <a:ext cx="923905" cy="1224000"/>
            <a:chOff x="5804072" y="1713885"/>
            <a:chExt cx="1380644" cy="1371820"/>
          </a:xfrm>
        </p:grpSpPr>
        <p:sp>
          <p:nvSpPr>
            <p:cNvPr id="41" name="Round Diagonal Corner Rectangle 40"/>
            <p:cNvSpPr/>
            <p:nvPr/>
          </p:nvSpPr>
          <p:spPr>
            <a:xfrm>
              <a:off x="5921116" y="1713885"/>
              <a:ext cx="1263600" cy="1263894"/>
            </a:xfrm>
            <a:prstGeom prst="round2Diag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sp>
          <p:nvSpPr>
            <p:cNvPr id="42" name="Round Diagonal Corner Rectangle 41"/>
            <p:cNvSpPr/>
            <p:nvPr/>
          </p:nvSpPr>
          <p:spPr>
            <a:xfrm>
              <a:off x="5804072" y="1821811"/>
              <a:ext cx="1263600" cy="1263894"/>
            </a:xfrm>
            <a:prstGeom prst="round2DiagRect">
              <a:avLst/>
            </a:prstGeom>
            <a:solidFill>
              <a:schemeClr val="tx1">
                <a:lumMod val="50000"/>
              </a:schemeClr>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grpSp>
      <p:sp>
        <p:nvSpPr>
          <p:cNvPr id="43" name="Freeform 42"/>
          <p:cNvSpPr/>
          <p:nvPr userDrawn="1"/>
        </p:nvSpPr>
        <p:spPr>
          <a:xfrm>
            <a:off x="5211577" y="1947670"/>
            <a:ext cx="1004167" cy="701913"/>
          </a:xfrm>
          <a:custGeom>
            <a:avLst/>
            <a:gdLst>
              <a:gd name="connsiteX0" fmla="*/ 0 w 1864090"/>
              <a:gd name="connsiteY0" fmla="*/ 0 h 1242727"/>
              <a:gd name="connsiteX1" fmla="*/ 1864090 w 1864090"/>
              <a:gd name="connsiteY1" fmla="*/ 0 h 1242727"/>
              <a:gd name="connsiteX2" fmla="*/ 1864090 w 1864090"/>
              <a:gd name="connsiteY2" fmla="*/ 1242727 h 1242727"/>
              <a:gd name="connsiteX3" fmla="*/ 0 w 1864090"/>
              <a:gd name="connsiteY3" fmla="*/ 1242727 h 1242727"/>
              <a:gd name="connsiteX4" fmla="*/ 0 w 1864090"/>
              <a:gd name="connsiteY4" fmla="*/ 0 h 1242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090" h="1242727">
                <a:moveTo>
                  <a:pt x="0" y="0"/>
                </a:moveTo>
                <a:lnTo>
                  <a:pt x="1864090" y="0"/>
                </a:lnTo>
                <a:lnTo>
                  <a:pt x="1864090" y="1242727"/>
                </a:lnTo>
                <a:lnTo>
                  <a:pt x="0" y="12427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algn="l" defTabSz="533387" rtl="0">
              <a:lnSpc>
                <a:spcPct val="70000"/>
              </a:lnSpc>
              <a:spcBef>
                <a:spcPct val="0"/>
              </a:spcBef>
              <a:spcAft>
                <a:spcPct val="35000"/>
              </a:spcAft>
            </a:pPr>
            <a:r>
              <a:rPr lang="id-ID" sz="1050" dirty="0">
                <a:solidFill>
                  <a:srgbClr val="18AA9D"/>
                </a:solidFill>
                <a:latin typeface="Roboto Condensed" panose="02000000000000000000" pitchFamily="2" charset="0"/>
                <a:cs typeface="Arial"/>
              </a:rPr>
              <a:t>ARYA KAMANDANU</a:t>
            </a:r>
          </a:p>
          <a:p>
            <a:pPr algn="l" defTabSz="533387" rtl="0">
              <a:lnSpc>
                <a:spcPct val="70000"/>
              </a:lnSpc>
              <a:spcBef>
                <a:spcPct val="0"/>
              </a:spcBef>
              <a:spcAft>
                <a:spcPct val="35000"/>
              </a:spcAft>
            </a:pPr>
            <a:r>
              <a:rPr lang="id-ID" sz="900" dirty="0">
                <a:solidFill>
                  <a:prstClr val="white">
                    <a:lumMod val="75000"/>
                  </a:prstClr>
                </a:solidFill>
                <a:latin typeface="Arial" panose="020B0604020202020204" pitchFamily="34" charset="0"/>
              </a:rPr>
              <a:t>CEO</a:t>
            </a:r>
          </a:p>
        </p:txBody>
      </p:sp>
      <p:sp>
        <p:nvSpPr>
          <p:cNvPr id="44" name="Freeform 43"/>
          <p:cNvSpPr/>
          <p:nvPr userDrawn="1"/>
        </p:nvSpPr>
        <p:spPr>
          <a:xfrm>
            <a:off x="3048495" y="3622043"/>
            <a:ext cx="992932" cy="415960"/>
          </a:xfrm>
          <a:custGeom>
            <a:avLst/>
            <a:gdLst>
              <a:gd name="connsiteX0" fmla="*/ 0 w 1864090"/>
              <a:gd name="connsiteY0" fmla="*/ 0 h 1242727"/>
              <a:gd name="connsiteX1" fmla="*/ 1864090 w 1864090"/>
              <a:gd name="connsiteY1" fmla="*/ 0 h 1242727"/>
              <a:gd name="connsiteX2" fmla="*/ 1864090 w 1864090"/>
              <a:gd name="connsiteY2" fmla="*/ 1242727 h 1242727"/>
              <a:gd name="connsiteX3" fmla="*/ 0 w 1864090"/>
              <a:gd name="connsiteY3" fmla="*/ 1242727 h 1242727"/>
              <a:gd name="connsiteX4" fmla="*/ 0 w 1864090"/>
              <a:gd name="connsiteY4" fmla="*/ 0 h 1242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090" h="1242727">
                <a:moveTo>
                  <a:pt x="0" y="0"/>
                </a:moveTo>
                <a:lnTo>
                  <a:pt x="1864090" y="0"/>
                </a:lnTo>
                <a:lnTo>
                  <a:pt x="1864090" y="1242727"/>
                </a:lnTo>
                <a:lnTo>
                  <a:pt x="0" y="12427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algn="l" defTabSz="533387" rtl="0">
              <a:lnSpc>
                <a:spcPct val="70000"/>
              </a:lnSpc>
              <a:spcBef>
                <a:spcPct val="0"/>
              </a:spcBef>
              <a:spcAft>
                <a:spcPct val="35000"/>
              </a:spcAft>
            </a:pPr>
            <a:r>
              <a:rPr lang="id-ID" sz="1050" dirty="0">
                <a:solidFill>
                  <a:srgbClr val="18AA9D"/>
                </a:solidFill>
                <a:latin typeface="Roboto Condensed" panose="02000000000000000000" pitchFamily="2" charset="0"/>
                <a:cs typeface="Arial"/>
              </a:rPr>
              <a:t>BUJANG LAPUK</a:t>
            </a:r>
          </a:p>
          <a:p>
            <a:pPr algn="l" defTabSz="533387" rtl="0">
              <a:lnSpc>
                <a:spcPct val="70000"/>
              </a:lnSpc>
              <a:spcBef>
                <a:spcPct val="0"/>
              </a:spcBef>
              <a:spcAft>
                <a:spcPct val="35000"/>
              </a:spcAft>
            </a:pPr>
            <a:r>
              <a:rPr lang="id-ID" sz="900" dirty="0">
                <a:solidFill>
                  <a:prstClr val="white">
                    <a:lumMod val="75000"/>
                  </a:prstClr>
                </a:solidFill>
                <a:latin typeface="Arial" panose="020B0604020202020204" pitchFamily="34" charset="0"/>
              </a:rPr>
              <a:t>DIRECTOR</a:t>
            </a:r>
          </a:p>
        </p:txBody>
      </p:sp>
      <p:sp>
        <p:nvSpPr>
          <p:cNvPr id="45" name="Freeform 44"/>
          <p:cNvSpPr/>
          <p:nvPr userDrawn="1"/>
        </p:nvSpPr>
        <p:spPr>
          <a:xfrm>
            <a:off x="4941207" y="3619553"/>
            <a:ext cx="992932" cy="415960"/>
          </a:xfrm>
          <a:custGeom>
            <a:avLst/>
            <a:gdLst>
              <a:gd name="connsiteX0" fmla="*/ 0 w 1864090"/>
              <a:gd name="connsiteY0" fmla="*/ 0 h 1242727"/>
              <a:gd name="connsiteX1" fmla="*/ 1864090 w 1864090"/>
              <a:gd name="connsiteY1" fmla="*/ 0 h 1242727"/>
              <a:gd name="connsiteX2" fmla="*/ 1864090 w 1864090"/>
              <a:gd name="connsiteY2" fmla="*/ 1242727 h 1242727"/>
              <a:gd name="connsiteX3" fmla="*/ 0 w 1864090"/>
              <a:gd name="connsiteY3" fmla="*/ 1242727 h 1242727"/>
              <a:gd name="connsiteX4" fmla="*/ 0 w 1864090"/>
              <a:gd name="connsiteY4" fmla="*/ 0 h 1242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090" h="1242727">
                <a:moveTo>
                  <a:pt x="0" y="0"/>
                </a:moveTo>
                <a:lnTo>
                  <a:pt x="1864090" y="0"/>
                </a:lnTo>
                <a:lnTo>
                  <a:pt x="1864090" y="1242727"/>
                </a:lnTo>
                <a:lnTo>
                  <a:pt x="0" y="12427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defTabSz="533387" rtl="0">
              <a:lnSpc>
                <a:spcPct val="70000"/>
              </a:lnSpc>
              <a:spcBef>
                <a:spcPct val="0"/>
              </a:spcBef>
              <a:spcAft>
                <a:spcPct val="35000"/>
              </a:spcAft>
            </a:pPr>
            <a:r>
              <a:rPr lang="id-ID" sz="1050" dirty="0">
                <a:solidFill>
                  <a:srgbClr val="18AA9D"/>
                </a:solidFill>
                <a:latin typeface="Roboto Condensed" panose="02000000000000000000" pitchFamily="2" charset="0"/>
                <a:cs typeface="Arial"/>
              </a:rPr>
              <a:t>JEJAKA MUDA</a:t>
            </a:r>
          </a:p>
          <a:p>
            <a:pPr defTabSz="533387" rtl="0">
              <a:lnSpc>
                <a:spcPct val="70000"/>
              </a:lnSpc>
              <a:spcBef>
                <a:spcPct val="0"/>
              </a:spcBef>
              <a:spcAft>
                <a:spcPct val="35000"/>
              </a:spcAft>
            </a:pPr>
            <a:r>
              <a:rPr lang="id-ID" sz="900" dirty="0">
                <a:solidFill>
                  <a:prstClr val="white">
                    <a:lumMod val="75000"/>
                  </a:prstClr>
                </a:solidFill>
                <a:latin typeface="Arial" panose="020B0604020202020204" pitchFamily="34" charset="0"/>
              </a:rPr>
              <a:t>MANAGER</a:t>
            </a:r>
          </a:p>
        </p:txBody>
      </p:sp>
      <p:sp>
        <p:nvSpPr>
          <p:cNvPr id="46" name="Freeform 45"/>
          <p:cNvSpPr/>
          <p:nvPr userDrawn="1"/>
        </p:nvSpPr>
        <p:spPr>
          <a:xfrm>
            <a:off x="2008500" y="5674549"/>
            <a:ext cx="992932" cy="415960"/>
          </a:xfrm>
          <a:custGeom>
            <a:avLst/>
            <a:gdLst>
              <a:gd name="connsiteX0" fmla="*/ 0 w 1864090"/>
              <a:gd name="connsiteY0" fmla="*/ 0 h 1242727"/>
              <a:gd name="connsiteX1" fmla="*/ 1864090 w 1864090"/>
              <a:gd name="connsiteY1" fmla="*/ 0 h 1242727"/>
              <a:gd name="connsiteX2" fmla="*/ 1864090 w 1864090"/>
              <a:gd name="connsiteY2" fmla="*/ 1242727 h 1242727"/>
              <a:gd name="connsiteX3" fmla="*/ 0 w 1864090"/>
              <a:gd name="connsiteY3" fmla="*/ 1242727 h 1242727"/>
              <a:gd name="connsiteX4" fmla="*/ 0 w 1864090"/>
              <a:gd name="connsiteY4" fmla="*/ 0 h 1242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090" h="1242727">
                <a:moveTo>
                  <a:pt x="0" y="0"/>
                </a:moveTo>
                <a:lnTo>
                  <a:pt x="1864090" y="0"/>
                </a:lnTo>
                <a:lnTo>
                  <a:pt x="1864090" y="1242727"/>
                </a:lnTo>
                <a:lnTo>
                  <a:pt x="0" y="12427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algn="l" defTabSz="533387" rtl="0">
              <a:lnSpc>
                <a:spcPct val="70000"/>
              </a:lnSpc>
              <a:spcBef>
                <a:spcPct val="0"/>
              </a:spcBef>
              <a:spcAft>
                <a:spcPct val="35000"/>
              </a:spcAft>
            </a:pPr>
            <a:r>
              <a:rPr lang="id-ID" sz="1050" dirty="0">
                <a:solidFill>
                  <a:srgbClr val="18AA9D"/>
                </a:solidFill>
                <a:latin typeface="Roboto Condensed" panose="02000000000000000000" pitchFamily="2" charset="0"/>
                <a:cs typeface="Arial"/>
              </a:rPr>
              <a:t>TRONDOL</a:t>
            </a:r>
          </a:p>
          <a:p>
            <a:pPr algn="l" defTabSz="533387" rtl="0">
              <a:lnSpc>
                <a:spcPct val="70000"/>
              </a:lnSpc>
              <a:spcBef>
                <a:spcPct val="0"/>
              </a:spcBef>
              <a:spcAft>
                <a:spcPct val="35000"/>
              </a:spcAft>
            </a:pPr>
            <a:r>
              <a:rPr lang="id-ID" sz="900" dirty="0">
                <a:solidFill>
                  <a:prstClr val="white">
                    <a:lumMod val="75000"/>
                  </a:prstClr>
                </a:solidFill>
                <a:latin typeface="Arial" panose="020B0604020202020204" pitchFamily="34" charset="0"/>
              </a:rPr>
              <a:t>ACCOUNTING</a:t>
            </a:r>
          </a:p>
        </p:txBody>
      </p:sp>
      <p:sp>
        <p:nvSpPr>
          <p:cNvPr id="47" name="Freeform 46"/>
          <p:cNvSpPr/>
          <p:nvPr userDrawn="1"/>
        </p:nvSpPr>
        <p:spPr>
          <a:xfrm>
            <a:off x="4055454" y="5617428"/>
            <a:ext cx="992932" cy="415960"/>
          </a:xfrm>
          <a:custGeom>
            <a:avLst/>
            <a:gdLst>
              <a:gd name="connsiteX0" fmla="*/ 0 w 1864090"/>
              <a:gd name="connsiteY0" fmla="*/ 0 h 1242727"/>
              <a:gd name="connsiteX1" fmla="*/ 1864090 w 1864090"/>
              <a:gd name="connsiteY1" fmla="*/ 0 h 1242727"/>
              <a:gd name="connsiteX2" fmla="*/ 1864090 w 1864090"/>
              <a:gd name="connsiteY2" fmla="*/ 1242727 h 1242727"/>
              <a:gd name="connsiteX3" fmla="*/ 0 w 1864090"/>
              <a:gd name="connsiteY3" fmla="*/ 1242727 h 1242727"/>
              <a:gd name="connsiteX4" fmla="*/ 0 w 1864090"/>
              <a:gd name="connsiteY4" fmla="*/ 0 h 1242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090" h="1242727">
                <a:moveTo>
                  <a:pt x="0" y="0"/>
                </a:moveTo>
                <a:lnTo>
                  <a:pt x="1864090" y="0"/>
                </a:lnTo>
                <a:lnTo>
                  <a:pt x="1864090" y="1242727"/>
                </a:lnTo>
                <a:lnTo>
                  <a:pt x="0" y="12427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algn="l" defTabSz="533387" rtl="0">
              <a:lnSpc>
                <a:spcPct val="70000"/>
              </a:lnSpc>
              <a:spcBef>
                <a:spcPct val="0"/>
              </a:spcBef>
              <a:spcAft>
                <a:spcPct val="35000"/>
              </a:spcAft>
            </a:pPr>
            <a:r>
              <a:rPr lang="id-ID" sz="1050" dirty="0">
                <a:solidFill>
                  <a:srgbClr val="18AA9D"/>
                </a:solidFill>
                <a:latin typeface="Roboto Condensed" panose="02000000000000000000" pitchFamily="2" charset="0"/>
                <a:cs typeface="Arial"/>
              </a:rPr>
              <a:t>NARODO</a:t>
            </a:r>
          </a:p>
          <a:p>
            <a:pPr algn="l" defTabSz="533387" rtl="0">
              <a:lnSpc>
                <a:spcPct val="70000"/>
              </a:lnSpc>
              <a:spcBef>
                <a:spcPct val="0"/>
              </a:spcBef>
              <a:spcAft>
                <a:spcPct val="35000"/>
              </a:spcAft>
            </a:pPr>
            <a:r>
              <a:rPr lang="id-ID" sz="900" dirty="0">
                <a:solidFill>
                  <a:prstClr val="white">
                    <a:lumMod val="75000"/>
                  </a:prstClr>
                </a:solidFill>
                <a:latin typeface="Arial" panose="020B0604020202020204" pitchFamily="34" charset="0"/>
              </a:rPr>
              <a:t> ACCOUNTING</a:t>
            </a:r>
          </a:p>
        </p:txBody>
      </p:sp>
      <p:sp>
        <p:nvSpPr>
          <p:cNvPr id="48" name="Freeform 47"/>
          <p:cNvSpPr/>
          <p:nvPr userDrawn="1"/>
        </p:nvSpPr>
        <p:spPr>
          <a:xfrm>
            <a:off x="6036819" y="5674549"/>
            <a:ext cx="992932" cy="415960"/>
          </a:xfrm>
          <a:custGeom>
            <a:avLst/>
            <a:gdLst>
              <a:gd name="connsiteX0" fmla="*/ 0 w 1864090"/>
              <a:gd name="connsiteY0" fmla="*/ 0 h 1242727"/>
              <a:gd name="connsiteX1" fmla="*/ 1864090 w 1864090"/>
              <a:gd name="connsiteY1" fmla="*/ 0 h 1242727"/>
              <a:gd name="connsiteX2" fmla="*/ 1864090 w 1864090"/>
              <a:gd name="connsiteY2" fmla="*/ 1242727 h 1242727"/>
              <a:gd name="connsiteX3" fmla="*/ 0 w 1864090"/>
              <a:gd name="connsiteY3" fmla="*/ 1242727 h 1242727"/>
              <a:gd name="connsiteX4" fmla="*/ 0 w 1864090"/>
              <a:gd name="connsiteY4" fmla="*/ 0 h 1242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090" h="1242727">
                <a:moveTo>
                  <a:pt x="0" y="0"/>
                </a:moveTo>
                <a:lnTo>
                  <a:pt x="1864090" y="0"/>
                </a:lnTo>
                <a:lnTo>
                  <a:pt x="1864090" y="1242727"/>
                </a:lnTo>
                <a:lnTo>
                  <a:pt x="0" y="12427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algn="l" defTabSz="533387" rtl="0">
              <a:lnSpc>
                <a:spcPct val="70000"/>
              </a:lnSpc>
              <a:spcBef>
                <a:spcPct val="0"/>
              </a:spcBef>
              <a:spcAft>
                <a:spcPct val="35000"/>
              </a:spcAft>
            </a:pPr>
            <a:r>
              <a:rPr lang="id-ID" sz="1050" dirty="0">
                <a:solidFill>
                  <a:srgbClr val="18AA9D"/>
                </a:solidFill>
                <a:latin typeface="Roboto Condensed" panose="02000000000000000000" pitchFamily="2" charset="0"/>
                <a:cs typeface="Arial"/>
              </a:rPr>
              <a:t>JANOKO</a:t>
            </a:r>
          </a:p>
          <a:p>
            <a:pPr algn="l" defTabSz="533387" rtl="0">
              <a:lnSpc>
                <a:spcPct val="70000"/>
              </a:lnSpc>
              <a:spcBef>
                <a:spcPct val="0"/>
              </a:spcBef>
              <a:spcAft>
                <a:spcPct val="35000"/>
              </a:spcAft>
            </a:pPr>
            <a:r>
              <a:rPr lang="id-ID" sz="900" dirty="0">
                <a:solidFill>
                  <a:prstClr val="white">
                    <a:lumMod val="75000"/>
                  </a:prstClr>
                </a:solidFill>
                <a:latin typeface="Arial" panose="020B0604020202020204" pitchFamily="34" charset="0"/>
              </a:rPr>
              <a:t>SUPERVISOR</a:t>
            </a:r>
          </a:p>
        </p:txBody>
      </p:sp>
      <p:sp>
        <p:nvSpPr>
          <p:cNvPr id="49" name="Freeform 48"/>
          <p:cNvSpPr/>
          <p:nvPr userDrawn="1"/>
        </p:nvSpPr>
        <p:spPr>
          <a:xfrm>
            <a:off x="8049735" y="5668203"/>
            <a:ext cx="992932" cy="415960"/>
          </a:xfrm>
          <a:custGeom>
            <a:avLst/>
            <a:gdLst>
              <a:gd name="connsiteX0" fmla="*/ 0 w 1864090"/>
              <a:gd name="connsiteY0" fmla="*/ 0 h 1242727"/>
              <a:gd name="connsiteX1" fmla="*/ 1864090 w 1864090"/>
              <a:gd name="connsiteY1" fmla="*/ 0 h 1242727"/>
              <a:gd name="connsiteX2" fmla="*/ 1864090 w 1864090"/>
              <a:gd name="connsiteY2" fmla="*/ 1242727 h 1242727"/>
              <a:gd name="connsiteX3" fmla="*/ 0 w 1864090"/>
              <a:gd name="connsiteY3" fmla="*/ 1242727 h 1242727"/>
              <a:gd name="connsiteX4" fmla="*/ 0 w 1864090"/>
              <a:gd name="connsiteY4" fmla="*/ 0 h 1242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090" h="1242727">
                <a:moveTo>
                  <a:pt x="0" y="0"/>
                </a:moveTo>
                <a:lnTo>
                  <a:pt x="1864090" y="0"/>
                </a:lnTo>
                <a:lnTo>
                  <a:pt x="1864090" y="1242727"/>
                </a:lnTo>
                <a:lnTo>
                  <a:pt x="0" y="12427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algn="l" defTabSz="533387" rtl="0">
              <a:lnSpc>
                <a:spcPct val="70000"/>
              </a:lnSpc>
              <a:spcBef>
                <a:spcPct val="0"/>
              </a:spcBef>
              <a:spcAft>
                <a:spcPct val="35000"/>
              </a:spcAft>
            </a:pPr>
            <a:r>
              <a:rPr lang="id-ID" sz="1050" dirty="0">
                <a:solidFill>
                  <a:srgbClr val="18AA9D"/>
                </a:solidFill>
                <a:latin typeface="Roboto Condensed" panose="02000000000000000000" pitchFamily="2" charset="0"/>
                <a:cs typeface="Arial"/>
              </a:rPr>
              <a:t>PETRUK</a:t>
            </a:r>
          </a:p>
          <a:p>
            <a:pPr algn="l" defTabSz="533387" rtl="0">
              <a:lnSpc>
                <a:spcPct val="70000"/>
              </a:lnSpc>
              <a:spcBef>
                <a:spcPct val="0"/>
              </a:spcBef>
              <a:spcAft>
                <a:spcPct val="35000"/>
              </a:spcAft>
            </a:pPr>
            <a:r>
              <a:rPr lang="id-ID" sz="900" dirty="0">
                <a:solidFill>
                  <a:prstClr val="white">
                    <a:lumMod val="75000"/>
                  </a:prstClr>
                </a:solidFill>
                <a:latin typeface="Arial" panose="020B0604020202020204" pitchFamily="34" charset="0"/>
              </a:rPr>
              <a:t>SUPERVISOR</a:t>
            </a:r>
          </a:p>
        </p:txBody>
      </p:sp>
    </p:spTree>
    <p:extLst>
      <p:ext uri="{BB962C8B-B14F-4D97-AF65-F5344CB8AC3E}">
        <p14:creationId xmlns:p14="http://schemas.microsoft.com/office/powerpoint/2010/main" val="2214197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par>
                                <p:cTn id="12" presetID="53" presetClass="entr" presetSubtype="16" fill="hold" nodeType="with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p:cTn id="14" dur="500" fill="hold"/>
                                        <p:tgtEl>
                                          <p:spTgt spid="25"/>
                                        </p:tgtEl>
                                        <p:attrNameLst>
                                          <p:attrName>ppt_w</p:attrName>
                                        </p:attrNameLst>
                                      </p:cBhvr>
                                      <p:tavLst>
                                        <p:tav tm="0">
                                          <p:val>
                                            <p:fltVal val="0"/>
                                          </p:val>
                                        </p:tav>
                                        <p:tav tm="100000">
                                          <p:val>
                                            <p:strVal val="#ppt_w"/>
                                          </p:val>
                                        </p:tav>
                                      </p:tavLst>
                                    </p:anim>
                                    <p:anim calcmode="lin" valueType="num">
                                      <p:cBhvr>
                                        <p:cTn id="15" dur="500" fill="hold"/>
                                        <p:tgtEl>
                                          <p:spTgt spid="25"/>
                                        </p:tgtEl>
                                        <p:attrNameLst>
                                          <p:attrName>ppt_h</p:attrName>
                                        </p:attrNameLst>
                                      </p:cBhvr>
                                      <p:tavLst>
                                        <p:tav tm="0">
                                          <p:val>
                                            <p:fltVal val="0"/>
                                          </p:val>
                                        </p:tav>
                                        <p:tav tm="100000">
                                          <p:val>
                                            <p:strVal val="#ppt_h"/>
                                          </p:val>
                                        </p:tav>
                                      </p:tavLst>
                                    </p:anim>
                                    <p:animEffect transition="in" filter="fade">
                                      <p:cBhvr>
                                        <p:cTn id="16" dur="500"/>
                                        <p:tgtEl>
                                          <p:spTgt spid="25"/>
                                        </p:tgtEl>
                                      </p:cBhvr>
                                    </p:animEffect>
                                  </p:childTnLst>
                                </p:cTn>
                              </p:par>
                              <p:par>
                                <p:cTn id="17" presetID="53" presetClass="entr" presetSubtype="16"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par>
                                <p:cTn id="22" presetID="16" presetClass="entr" presetSubtype="37" fill="hold" nodeType="withEffect">
                                  <p:stCondLst>
                                    <p:cond delay="500"/>
                                  </p:stCondLst>
                                  <p:childTnLst>
                                    <p:set>
                                      <p:cBhvr>
                                        <p:cTn id="23" dur="1" fill="hold">
                                          <p:stCondLst>
                                            <p:cond delay="0"/>
                                          </p:stCondLst>
                                        </p:cTn>
                                        <p:tgtEl>
                                          <p:spTgt spid="7"/>
                                        </p:tgtEl>
                                        <p:attrNameLst>
                                          <p:attrName>style.visibility</p:attrName>
                                        </p:attrNameLst>
                                      </p:cBhvr>
                                      <p:to>
                                        <p:strVal val="visible"/>
                                      </p:to>
                                    </p:set>
                                    <p:animEffect transition="in" filter="barn(outVertical)">
                                      <p:cBhvr>
                                        <p:cTn id="24" dur="500"/>
                                        <p:tgtEl>
                                          <p:spTgt spid="7"/>
                                        </p:tgtEl>
                                      </p:cBhvr>
                                    </p:animEffect>
                                  </p:childTnLst>
                                </p:cTn>
                              </p:par>
                              <p:par>
                                <p:cTn id="25" presetID="22" presetClass="entr" presetSubtype="2" fill="hold" nodeType="withEffect">
                                  <p:stCondLst>
                                    <p:cond delay="500"/>
                                  </p:stCondLst>
                                  <p:childTnLst>
                                    <p:set>
                                      <p:cBhvr>
                                        <p:cTn id="26" dur="1" fill="hold">
                                          <p:stCondLst>
                                            <p:cond delay="0"/>
                                          </p:stCondLst>
                                        </p:cTn>
                                        <p:tgtEl>
                                          <p:spTgt spid="12"/>
                                        </p:tgtEl>
                                        <p:attrNameLst>
                                          <p:attrName>style.visibility</p:attrName>
                                        </p:attrNameLst>
                                      </p:cBhvr>
                                      <p:to>
                                        <p:strVal val="visible"/>
                                      </p:to>
                                    </p:set>
                                    <p:animEffect transition="in" filter="wipe(right)">
                                      <p:cBhvr>
                                        <p:cTn id="27" dur="500"/>
                                        <p:tgtEl>
                                          <p:spTgt spid="12"/>
                                        </p:tgtEl>
                                      </p:cBhvr>
                                    </p:animEffect>
                                  </p:childTnLst>
                                </p:cTn>
                              </p:par>
                              <p:par>
                                <p:cTn id="28" presetID="22" presetClass="entr" presetSubtype="8" fill="hold" nodeType="withEffect">
                                  <p:stCondLst>
                                    <p:cond delay="500"/>
                                  </p:stCondLst>
                                  <p:childTnLst>
                                    <p:set>
                                      <p:cBhvr>
                                        <p:cTn id="29" dur="1" fill="hold">
                                          <p:stCondLst>
                                            <p:cond delay="0"/>
                                          </p:stCondLst>
                                        </p:cTn>
                                        <p:tgtEl>
                                          <p:spTgt spid="13"/>
                                        </p:tgtEl>
                                        <p:attrNameLst>
                                          <p:attrName>style.visibility</p:attrName>
                                        </p:attrNameLst>
                                      </p:cBhvr>
                                      <p:to>
                                        <p:strVal val="visible"/>
                                      </p:to>
                                    </p:set>
                                    <p:animEffect transition="in" filter="wipe(left)">
                                      <p:cBhvr>
                                        <p:cTn id="30" dur="500"/>
                                        <p:tgtEl>
                                          <p:spTgt spid="13"/>
                                        </p:tgtEl>
                                      </p:cBhvr>
                                    </p:animEffect>
                                  </p:childTnLst>
                                </p:cTn>
                              </p:par>
                              <p:par>
                                <p:cTn id="31" presetID="22" presetClass="entr" presetSubtype="1" fill="hold" nodeType="withEffect">
                                  <p:stCondLst>
                                    <p:cond delay="1000"/>
                                  </p:stCondLst>
                                  <p:childTnLst>
                                    <p:set>
                                      <p:cBhvr>
                                        <p:cTn id="32" dur="1" fill="hold">
                                          <p:stCondLst>
                                            <p:cond delay="0"/>
                                          </p:stCondLst>
                                        </p:cTn>
                                        <p:tgtEl>
                                          <p:spTgt spid="15"/>
                                        </p:tgtEl>
                                        <p:attrNameLst>
                                          <p:attrName>style.visibility</p:attrName>
                                        </p:attrNameLst>
                                      </p:cBhvr>
                                      <p:to>
                                        <p:strVal val="visible"/>
                                      </p:to>
                                    </p:set>
                                    <p:animEffect transition="in" filter="wipe(up)">
                                      <p:cBhvr>
                                        <p:cTn id="33" dur="500"/>
                                        <p:tgtEl>
                                          <p:spTgt spid="15"/>
                                        </p:tgtEl>
                                      </p:cBhvr>
                                    </p:animEffect>
                                  </p:childTnLst>
                                </p:cTn>
                              </p:par>
                              <p:par>
                                <p:cTn id="34" presetID="22" presetClass="entr" presetSubtype="1" fill="hold" nodeType="withEffect">
                                  <p:stCondLst>
                                    <p:cond delay="100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par>
                                <p:cTn id="37" presetID="22" presetClass="entr" presetSubtype="1" fill="hold" nodeType="withEffect">
                                  <p:stCondLst>
                                    <p:cond delay="100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par>
                                <p:cTn id="40" presetID="22" presetClass="entr" presetSubtype="1" fill="hold" nodeType="withEffect">
                                  <p:stCondLst>
                                    <p:cond delay="1000"/>
                                  </p:stCondLst>
                                  <p:childTnLst>
                                    <p:set>
                                      <p:cBhvr>
                                        <p:cTn id="41" dur="1" fill="hold">
                                          <p:stCondLst>
                                            <p:cond delay="0"/>
                                          </p:stCondLst>
                                        </p:cTn>
                                        <p:tgtEl>
                                          <p:spTgt spid="14"/>
                                        </p:tgtEl>
                                        <p:attrNameLst>
                                          <p:attrName>style.visibility</p:attrName>
                                        </p:attrNameLst>
                                      </p:cBhvr>
                                      <p:to>
                                        <p:strVal val="visible"/>
                                      </p:to>
                                    </p:set>
                                    <p:animEffect transition="in" filter="wipe(up)">
                                      <p:cBhvr>
                                        <p:cTn id="42" dur="500"/>
                                        <p:tgtEl>
                                          <p:spTgt spid="14"/>
                                        </p:tgtEl>
                                      </p:cBhvr>
                                    </p:animEffect>
                                  </p:childTnLst>
                                </p:cTn>
                              </p:par>
                              <p:par>
                                <p:cTn id="43" presetID="22" presetClass="entr" presetSubtype="8" fill="hold" nodeType="withEffect">
                                  <p:stCondLst>
                                    <p:cond delay="150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par>
                                <p:cTn id="46" presetID="22" presetClass="entr" presetSubtype="8" fill="hold" nodeType="withEffect">
                                  <p:stCondLst>
                                    <p:cond delay="1500"/>
                                  </p:stCondLst>
                                  <p:childTnLst>
                                    <p:set>
                                      <p:cBhvr>
                                        <p:cTn id="47" dur="1" fill="hold">
                                          <p:stCondLst>
                                            <p:cond delay="0"/>
                                          </p:stCondLst>
                                        </p:cTn>
                                        <p:tgtEl>
                                          <p:spTgt spid="11"/>
                                        </p:tgtEl>
                                        <p:attrNameLst>
                                          <p:attrName>style.visibility</p:attrName>
                                        </p:attrNameLst>
                                      </p:cBhvr>
                                      <p:to>
                                        <p:strVal val="visible"/>
                                      </p:to>
                                    </p:set>
                                    <p:animEffect transition="in" filter="wipe(left)">
                                      <p:cBhvr>
                                        <p:cTn id="48" dur="500"/>
                                        <p:tgtEl>
                                          <p:spTgt spid="11"/>
                                        </p:tgtEl>
                                      </p:cBhvr>
                                    </p:animEffect>
                                  </p:childTnLst>
                                </p:cTn>
                              </p:par>
                              <p:par>
                                <p:cTn id="49" presetID="22" presetClass="entr" presetSubtype="2" fill="hold" nodeType="withEffect">
                                  <p:stCondLst>
                                    <p:cond delay="1500"/>
                                  </p:stCondLst>
                                  <p:childTnLst>
                                    <p:set>
                                      <p:cBhvr>
                                        <p:cTn id="50" dur="1" fill="hold">
                                          <p:stCondLst>
                                            <p:cond delay="0"/>
                                          </p:stCondLst>
                                        </p:cTn>
                                        <p:tgtEl>
                                          <p:spTgt spid="10"/>
                                        </p:tgtEl>
                                        <p:attrNameLst>
                                          <p:attrName>style.visibility</p:attrName>
                                        </p:attrNameLst>
                                      </p:cBhvr>
                                      <p:to>
                                        <p:strVal val="visible"/>
                                      </p:to>
                                    </p:set>
                                    <p:animEffect transition="in" filter="wipe(right)">
                                      <p:cBhvr>
                                        <p:cTn id="51" dur="500"/>
                                        <p:tgtEl>
                                          <p:spTgt spid="10"/>
                                        </p:tgtEl>
                                      </p:cBhvr>
                                    </p:animEffect>
                                  </p:childTnLst>
                                </p:cTn>
                              </p:par>
                              <p:par>
                                <p:cTn id="52" presetID="22" presetClass="entr" presetSubtype="2" fill="hold" nodeType="withEffect">
                                  <p:stCondLst>
                                    <p:cond delay="1500"/>
                                  </p:stCondLst>
                                  <p:childTnLst>
                                    <p:set>
                                      <p:cBhvr>
                                        <p:cTn id="53" dur="1" fill="hold">
                                          <p:stCondLst>
                                            <p:cond delay="0"/>
                                          </p:stCondLst>
                                        </p:cTn>
                                        <p:tgtEl>
                                          <p:spTgt spid="17"/>
                                        </p:tgtEl>
                                        <p:attrNameLst>
                                          <p:attrName>style.visibility</p:attrName>
                                        </p:attrNameLst>
                                      </p:cBhvr>
                                      <p:to>
                                        <p:strVal val="visible"/>
                                      </p:to>
                                    </p:set>
                                    <p:animEffect transition="in" filter="wipe(right)">
                                      <p:cBhvr>
                                        <p:cTn id="54" dur="500"/>
                                        <p:tgtEl>
                                          <p:spTgt spid="17"/>
                                        </p:tgtEl>
                                      </p:cBhvr>
                                    </p:animEffect>
                                  </p:childTnLst>
                                </p:cTn>
                              </p:par>
                              <p:par>
                                <p:cTn id="55" presetID="53" presetClass="entr" presetSubtype="16" fill="hold" nodeType="withEffect">
                                  <p:stCondLst>
                                    <p:cond delay="2000"/>
                                  </p:stCondLst>
                                  <p:childTnLst>
                                    <p:set>
                                      <p:cBhvr>
                                        <p:cTn id="56" dur="1" fill="hold">
                                          <p:stCondLst>
                                            <p:cond delay="0"/>
                                          </p:stCondLst>
                                        </p:cTn>
                                        <p:tgtEl>
                                          <p:spTgt spid="31"/>
                                        </p:tgtEl>
                                        <p:attrNameLst>
                                          <p:attrName>style.visibility</p:attrName>
                                        </p:attrNameLst>
                                      </p:cBhvr>
                                      <p:to>
                                        <p:strVal val="visible"/>
                                      </p:to>
                                    </p:set>
                                    <p:anim calcmode="lin" valueType="num">
                                      <p:cBhvr>
                                        <p:cTn id="57" dur="500" fill="hold"/>
                                        <p:tgtEl>
                                          <p:spTgt spid="31"/>
                                        </p:tgtEl>
                                        <p:attrNameLst>
                                          <p:attrName>ppt_w</p:attrName>
                                        </p:attrNameLst>
                                      </p:cBhvr>
                                      <p:tavLst>
                                        <p:tav tm="0">
                                          <p:val>
                                            <p:fltVal val="0"/>
                                          </p:val>
                                        </p:tav>
                                        <p:tav tm="100000">
                                          <p:val>
                                            <p:strVal val="#ppt_w"/>
                                          </p:val>
                                        </p:tav>
                                      </p:tavLst>
                                    </p:anim>
                                    <p:anim calcmode="lin" valueType="num">
                                      <p:cBhvr>
                                        <p:cTn id="58" dur="500" fill="hold"/>
                                        <p:tgtEl>
                                          <p:spTgt spid="31"/>
                                        </p:tgtEl>
                                        <p:attrNameLst>
                                          <p:attrName>ppt_h</p:attrName>
                                        </p:attrNameLst>
                                      </p:cBhvr>
                                      <p:tavLst>
                                        <p:tav tm="0">
                                          <p:val>
                                            <p:fltVal val="0"/>
                                          </p:val>
                                        </p:tav>
                                        <p:tav tm="100000">
                                          <p:val>
                                            <p:strVal val="#ppt_h"/>
                                          </p:val>
                                        </p:tav>
                                      </p:tavLst>
                                    </p:anim>
                                    <p:animEffect transition="in" filter="fade">
                                      <p:cBhvr>
                                        <p:cTn id="59" dur="500"/>
                                        <p:tgtEl>
                                          <p:spTgt spid="31"/>
                                        </p:tgtEl>
                                      </p:cBhvr>
                                    </p:animEffect>
                                  </p:childTnLst>
                                </p:cTn>
                              </p:par>
                              <p:par>
                                <p:cTn id="60" presetID="53" presetClass="entr" presetSubtype="16" fill="hold" nodeType="withEffect">
                                  <p:stCondLst>
                                    <p:cond delay="2000"/>
                                  </p:stCondLst>
                                  <p:childTnLst>
                                    <p:set>
                                      <p:cBhvr>
                                        <p:cTn id="61" dur="1" fill="hold">
                                          <p:stCondLst>
                                            <p:cond delay="0"/>
                                          </p:stCondLst>
                                        </p:cTn>
                                        <p:tgtEl>
                                          <p:spTgt spid="34"/>
                                        </p:tgtEl>
                                        <p:attrNameLst>
                                          <p:attrName>style.visibility</p:attrName>
                                        </p:attrNameLst>
                                      </p:cBhvr>
                                      <p:to>
                                        <p:strVal val="visible"/>
                                      </p:to>
                                    </p:set>
                                    <p:anim calcmode="lin" valueType="num">
                                      <p:cBhvr>
                                        <p:cTn id="62" dur="500" fill="hold"/>
                                        <p:tgtEl>
                                          <p:spTgt spid="34"/>
                                        </p:tgtEl>
                                        <p:attrNameLst>
                                          <p:attrName>ppt_w</p:attrName>
                                        </p:attrNameLst>
                                      </p:cBhvr>
                                      <p:tavLst>
                                        <p:tav tm="0">
                                          <p:val>
                                            <p:fltVal val="0"/>
                                          </p:val>
                                        </p:tav>
                                        <p:tav tm="100000">
                                          <p:val>
                                            <p:strVal val="#ppt_w"/>
                                          </p:val>
                                        </p:tav>
                                      </p:tavLst>
                                    </p:anim>
                                    <p:anim calcmode="lin" valueType="num">
                                      <p:cBhvr>
                                        <p:cTn id="63" dur="500" fill="hold"/>
                                        <p:tgtEl>
                                          <p:spTgt spid="34"/>
                                        </p:tgtEl>
                                        <p:attrNameLst>
                                          <p:attrName>ppt_h</p:attrName>
                                        </p:attrNameLst>
                                      </p:cBhvr>
                                      <p:tavLst>
                                        <p:tav tm="0">
                                          <p:val>
                                            <p:fltVal val="0"/>
                                          </p:val>
                                        </p:tav>
                                        <p:tav tm="100000">
                                          <p:val>
                                            <p:strVal val="#ppt_h"/>
                                          </p:val>
                                        </p:tav>
                                      </p:tavLst>
                                    </p:anim>
                                    <p:animEffect transition="in" filter="fade">
                                      <p:cBhvr>
                                        <p:cTn id="64" dur="500"/>
                                        <p:tgtEl>
                                          <p:spTgt spid="34"/>
                                        </p:tgtEl>
                                      </p:cBhvr>
                                    </p:animEffect>
                                  </p:childTnLst>
                                </p:cTn>
                              </p:par>
                              <p:par>
                                <p:cTn id="65" presetID="53" presetClass="entr" presetSubtype="16" fill="hold" nodeType="withEffect">
                                  <p:stCondLst>
                                    <p:cond delay="2000"/>
                                  </p:stCondLst>
                                  <p:childTnLst>
                                    <p:set>
                                      <p:cBhvr>
                                        <p:cTn id="66" dur="1" fill="hold">
                                          <p:stCondLst>
                                            <p:cond delay="0"/>
                                          </p:stCondLst>
                                        </p:cTn>
                                        <p:tgtEl>
                                          <p:spTgt spid="37"/>
                                        </p:tgtEl>
                                        <p:attrNameLst>
                                          <p:attrName>style.visibility</p:attrName>
                                        </p:attrNameLst>
                                      </p:cBhvr>
                                      <p:to>
                                        <p:strVal val="visible"/>
                                      </p:to>
                                    </p:set>
                                    <p:anim calcmode="lin" valueType="num">
                                      <p:cBhvr>
                                        <p:cTn id="67" dur="500" fill="hold"/>
                                        <p:tgtEl>
                                          <p:spTgt spid="37"/>
                                        </p:tgtEl>
                                        <p:attrNameLst>
                                          <p:attrName>ppt_w</p:attrName>
                                        </p:attrNameLst>
                                      </p:cBhvr>
                                      <p:tavLst>
                                        <p:tav tm="0">
                                          <p:val>
                                            <p:fltVal val="0"/>
                                          </p:val>
                                        </p:tav>
                                        <p:tav tm="100000">
                                          <p:val>
                                            <p:strVal val="#ppt_w"/>
                                          </p:val>
                                        </p:tav>
                                      </p:tavLst>
                                    </p:anim>
                                    <p:anim calcmode="lin" valueType="num">
                                      <p:cBhvr>
                                        <p:cTn id="68" dur="500" fill="hold"/>
                                        <p:tgtEl>
                                          <p:spTgt spid="37"/>
                                        </p:tgtEl>
                                        <p:attrNameLst>
                                          <p:attrName>ppt_h</p:attrName>
                                        </p:attrNameLst>
                                      </p:cBhvr>
                                      <p:tavLst>
                                        <p:tav tm="0">
                                          <p:val>
                                            <p:fltVal val="0"/>
                                          </p:val>
                                        </p:tav>
                                        <p:tav tm="100000">
                                          <p:val>
                                            <p:strVal val="#ppt_h"/>
                                          </p:val>
                                        </p:tav>
                                      </p:tavLst>
                                    </p:anim>
                                    <p:animEffect transition="in" filter="fade">
                                      <p:cBhvr>
                                        <p:cTn id="69" dur="500"/>
                                        <p:tgtEl>
                                          <p:spTgt spid="37"/>
                                        </p:tgtEl>
                                      </p:cBhvr>
                                    </p:animEffect>
                                  </p:childTnLst>
                                </p:cTn>
                              </p:par>
                              <p:par>
                                <p:cTn id="70" presetID="53" presetClass="entr" presetSubtype="16" fill="hold" nodeType="withEffect">
                                  <p:stCondLst>
                                    <p:cond delay="2000"/>
                                  </p:stCondLst>
                                  <p:childTnLst>
                                    <p:set>
                                      <p:cBhvr>
                                        <p:cTn id="71" dur="1" fill="hold">
                                          <p:stCondLst>
                                            <p:cond delay="0"/>
                                          </p:stCondLst>
                                        </p:cTn>
                                        <p:tgtEl>
                                          <p:spTgt spid="40"/>
                                        </p:tgtEl>
                                        <p:attrNameLst>
                                          <p:attrName>style.visibility</p:attrName>
                                        </p:attrNameLst>
                                      </p:cBhvr>
                                      <p:to>
                                        <p:strVal val="visible"/>
                                      </p:to>
                                    </p:set>
                                    <p:anim calcmode="lin" valueType="num">
                                      <p:cBhvr>
                                        <p:cTn id="72" dur="500" fill="hold"/>
                                        <p:tgtEl>
                                          <p:spTgt spid="40"/>
                                        </p:tgtEl>
                                        <p:attrNameLst>
                                          <p:attrName>ppt_w</p:attrName>
                                        </p:attrNameLst>
                                      </p:cBhvr>
                                      <p:tavLst>
                                        <p:tav tm="0">
                                          <p:val>
                                            <p:fltVal val="0"/>
                                          </p:val>
                                        </p:tav>
                                        <p:tav tm="100000">
                                          <p:val>
                                            <p:strVal val="#ppt_w"/>
                                          </p:val>
                                        </p:tav>
                                      </p:tavLst>
                                    </p:anim>
                                    <p:anim calcmode="lin" valueType="num">
                                      <p:cBhvr>
                                        <p:cTn id="73" dur="500" fill="hold"/>
                                        <p:tgtEl>
                                          <p:spTgt spid="40"/>
                                        </p:tgtEl>
                                        <p:attrNameLst>
                                          <p:attrName>ppt_h</p:attrName>
                                        </p:attrNameLst>
                                      </p:cBhvr>
                                      <p:tavLst>
                                        <p:tav tm="0">
                                          <p:val>
                                            <p:fltVal val="0"/>
                                          </p:val>
                                        </p:tav>
                                        <p:tav tm="100000">
                                          <p:val>
                                            <p:strVal val="#ppt_h"/>
                                          </p:val>
                                        </p:tav>
                                      </p:tavLst>
                                    </p:anim>
                                    <p:animEffect transition="in" filter="fade">
                                      <p:cBhvr>
                                        <p:cTn id="74" dur="500"/>
                                        <p:tgtEl>
                                          <p:spTgt spid="40"/>
                                        </p:tgtEl>
                                      </p:cBhvr>
                                    </p:animEffect>
                                  </p:childTnLst>
                                </p:cTn>
                              </p:par>
                              <p:par>
                                <p:cTn id="75" presetID="22" presetClass="entr" presetSubtype="1" fill="hold" nodeType="withEffect">
                                  <p:stCondLst>
                                    <p:cond delay="2500"/>
                                  </p:stCondLst>
                                  <p:childTnLst>
                                    <p:set>
                                      <p:cBhvr>
                                        <p:cTn id="76" dur="1" fill="hold">
                                          <p:stCondLst>
                                            <p:cond delay="0"/>
                                          </p:stCondLst>
                                        </p:cTn>
                                        <p:tgtEl>
                                          <p:spTgt spid="18"/>
                                        </p:tgtEl>
                                        <p:attrNameLst>
                                          <p:attrName>style.visibility</p:attrName>
                                        </p:attrNameLst>
                                      </p:cBhvr>
                                      <p:to>
                                        <p:strVal val="visible"/>
                                      </p:to>
                                    </p:set>
                                    <p:animEffect transition="in" filter="wipe(up)">
                                      <p:cBhvr>
                                        <p:cTn id="77" dur="500"/>
                                        <p:tgtEl>
                                          <p:spTgt spid="18"/>
                                        </p:tgtEl>
                                      </p:cBhvr>
                                    </p:animEffect>
                                  </p:childTnLst>
                                </p:cTn>
                              </p:par>
                              <p:par>
                                <p:cTn id="78" presetID="22" presetClass="entr" presetSubtype="1" fill="hold" nodeType="withEffect">
                                  <p:stCondLst>
                                    <p:cond delay="2500"/>
                                  </p:stCondLst>
                                  <p:childTnLst>
                                    <p:set>
                                      <p:cBhvr>
                                        <p:cTn id="79" dur="1" fill="hold">
                                          <p:stCondLst>
                                            <p:cond delay="0"/>
                                          </p:stCondLst>
                                        </p:cTn>
                                        <p:tgtEl>
                                          <p:spTgt spid="19"/>
                                        </p:tgtEl>
                                        <p:attrNameLst>
                                          <p:attrName>style.visibility</p:attrName>
                                        </p:attrNameLst>
                                      </p:cBhvr>
                                      <p:to>
                                        <p:strVal val="visible"/>
                                      </p:to>
                                    </p:set>
                                    <p:animEffect transition="in" filter="wipe(up)">
                                      <p:cBhvr>
                                        <p:cTn id="80" dur="500"/>
                                        <p:tgtEl>
                                          <p:spTgt spid="19"/>
                                        </p:tgtEl>
                                      </p:cBhvr>
                                    </p:animEffect>
                                  </p:childTnLst>
                                </p:cTn>
                              </p:par>
                              <p:par>
                                <p:cTn id="81" presetID="22" presetClass="entr" presetSubtype="1" fill="hold" nodeType="withEffect">
                                  <p:stCondLst>
                                    <p:cond delay="2500"/>
                                  </p:stCondLst>
                                  <p:childTnLst>
                                    <p:set>
                                      <p:cBhvr>
                                        <p:cTn id="82" dur="1" fill="hold">
                                          <p:stCondLst>
                                            <p:cond delay="0"/>
                                          </p:stCondLst>
                                        </p:cTn>
                                        <p:tgtEl>
                                          <p:spTgt spid="20"/>
                                        </p:tgtEl>
                                        <p:attrNameLst>
                                          <p:attrName>style.visibility</p:attrName>
                                        </p:attrNameLst>
                                      </p:cBhvr>
                                      <p:to>
                                        <p:strVal val="visible"/>
                                      </p:to>
                                    </p:set>
                                    <p:animEffect transition="in" filter="wipe(up)">
                                      <p:cBhvr>
                                        <p:cTn id="83" dur="500"/>
                                        <p:tgtEl>
                                          <p:spTgt spid="20"/>
                                        </p:tgtEl>
                                      </p:cBhvr>
                                    </p:animEffect>
                                  </p:childTnLst>
                                </p:cTn>
                              </p:par>
                              <p:par>
                                <p:cTn id="84" presetID="22" presetClass="entr" presetSubtype="1" fill="hold" nodeType="withEffect">
                                  <p:stCondLst>
                                    <p:cond delay="2500"/>
                                  </p:stCondLst>
                                  <p:childTnLst>
                                    <p:set>
                                      <p:cBhvr>
                                        <p:cTn id="85" dur="1" fill="hold">
                                          <p:stCondLst>
                                            <p:cond delay="0"/>
                                          </p:stCondLst>
                                        </p:cTn>
                                        <p:tgtEl>
                                          <p:spTgt spid="21"/>
                                        </p:tgtEl>
                                        <p:attrNameLst>
                                          <p:attrName>style.visibility</p:attrName>
                                        </p:attrNameLst>
                                      </p:cBhvr>
                                      <p:to>
                                        <p:strVal val="visible"/>
                                      </p:to>
                                    </p:set>
                                    <p:animEffect transition="in" filter="wipe(up)">
                                      <p:cBhvr>
                                        <p:cTn id="86" dur="500"/>
                                        <p:tgtEl>
                                          <p:spTgt spid="21"/>
                                        </p:tgtEl>
                                      </p:cBhvr>
                                    </p:animEffect>
                                  </p:childTnLst>
                                </p:cTn>
                              </p:par>
                              <p:par>
                                <p:cTn id="87" presetID="10" presetClass="entr" presetSubtype="0" fill="hold" grpId="0" nodeType="withEffect">
                                  <p:stCondLst>
                                    <p:cond delay="300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childTnLst>
                                </p:cTn>
                              </p:par>
                              <p:par>
                                <p:cTn id="90" presetID="10" presetClass="entr" presetSubtype="0" fill="hold" grpId="0" nodeType="withEffect">
                                  <p:stCondLst>
                                    <p:cond delay="3000"/>
                                  </p:stCondLst>
                                  <p:childTnLst>
                                    <p:set>
                                      <p:cBhvr>
                                        <p:cTn id="91" dur="1" fill="hold">
                                          <p:stCondLst>
                                            <p:cond delay="0"/>
                                          </p:stCondLst>
                                        </p:cTn>
                                        <p:tgtEl>
                                          <p:spTgt spid="44"/>
                                        </p:tgtEl>
                                        <p:attrNameLst>
                                          <p:attrName>style.visibility</p:attrName>
                                        </p:attrNameLst>
                                      </p:cBhvr>
                                      <p:to>
                                        <p:strVal val="visible"/>
                                      </p:to>
                                    </p:set>
                                    <p:animEffect transition="in" filter="fade">
                                      <p:cBhvr>
                                        <p:cTn id="92" dur="1000"/>
                                        <p:tgtEl>
                                          <p:spTgt spid="44"/>
                                        </p:tgtEl>
                                      </p:cBhvr>
                                    </p:animEffect>
                                  </p:childTnLst>
                                </p:cTn>
                              </p:par>
                              <p:par>
                                <p:cTn id="93" presetID="10" presetClass="entr" presetSubtype="0" fill="hold" grpId="0" nodeType="withEffect">
                                  <p:stCondLst>
                                    <p:cond delay="3000"/>
                                  </p:stCondLst>
                                  <p:childTnLst>
                                    <p:set>
                                      <p:cBhvr>
                                        <p:cTn id="94" dur="1" fill="hold">
                                          <p:stCondLst>
                                            <p:cond delay="0"/>
                                          </p:stCondLst>
                                        </p:cTn>
                                        <p:tgtEl>
                                          <p:spTgt spid="45"/>
                                        </p:tgtEl>
                                        <p:attrNameLst>
                                          <p:attrName>style.visibility</p:attrName>
                                        </p:attrNameLst>
                                      </p:cBhvr>
                                      <p:to>
                                        <p:strVal val="visible"/>
                                      </p:to>
                                    </p:set>
                                    <p:animEffect transition="in" filter="fade">
                                      <p:cBhvr>
                                        <p:cTn id="95" dur="1000"/>
                                        <p:tgtEl>
                                          <p:spTgt spid="45"/>
                                        </p:tgtEl>
                                      </p:cBhvr>
                                    </p:animEffect>
                                  </p:childTnLst>
                                </p:cTn>
                              </p:par>
                              <p:par>
                                <p:cTn id="96" presetID="10" presetClass="entr" presetSubtype="0" fill="hold" grpId="0" nodeType="withEffect">
                                  <p:stCondLst>
                                    <p:cond delay="3000"/>
                                  </p:stCondLst>
                                  <p:childTnLst>
                                    <p:set>
                                      <p:cBhvr>
                                        <p:cTn id="97" dur="1" fill="hold">
                                          <p:stCondLst>
                                            <p:cond delay="0"/>
                                          </p:stCondLst>
                                        </p:cTn>
                                        <p:tgtEl>
                                          <p:spTgt spid="46"/>
                                        </p:tgtEl>
                                        <p:attrNameLst>
                                          <p:attrName>style.visibility</p:attrName>
                                        </p:attrNameLst>
                                      </p:cBhvr>
                                      <p:to>
                                        <p:strVal val="visible"/>
                                      </p:to>
                                    </p:set>
                                    <p:animEffect transition="in" filter="fade">
                                      <p:cBhvr>
                                        <p:cTn id="98" dur="1000"/>
                                        <p:tgtEl>
                                          <p:spTgt spid="46"/>
                                        </p:tgtEl>
                                      </p:cBhvr>
                                    </p:animEffect>
                                  </p:childTnLst>
                                </p:cTn>
                              </p:par>
                              <p:par>
                                <p:cTn id="99" presetID="10" presetClass="entr" presetSubtype="0" fill="hold" grpId="0" nodeType="withEffect">
                                  <p:stCondLst>
                                    <p:cond delay="3000"/>
                                  </p:stCondLst>
                                  <p:childTnLst>
                                    <p:set>
                                      <p:cBhvr>
                                        <p:cTn id="100" dur="1" fill="hold">
                                          <p:stCondLst>
                                            <p:cond delay="0"/>
                                          </p:stCondLst>
                                        </p:cTn>
                                        <p:tgtEl>
                                          <p:spTgt spid="47"/>
                                        </p:tgtEl>
                                        <p:attrNameLst>
                                          <p:attrName>style.visibility</p:attrName>
                                        </p:attrNameLst>
                                      </p:cBhvr>
                                      <p:to>
                                        <p:strVal val="visible"/>
                                      </p:to>
                                    </p:set>
                                    <p:animEffect transition="in" filter="fade">
                                      <p:cBhvr>
                                        <p:cTn id="101" dur="1000"/>
                                        <p:tgtEl>
                                          <p:spTgt spid="47"/>
                                        </p:tgtEl>
                                      </p:cBhvr>
                                    </p:animEffect>
                                  </p:childTnLst>
                                </p:cTn>
                              </p:par>
                              <p:par>
                                <p:cTn id="102" presetID="10" presetClass="entr" presetSubtype="0" fill="hold" grpId="0" nodeType="withEffect">
                                  <p:stCondLst>
                                    <p:cond delay="3000"/>
                                  </p:stCondLst>
                                  <p:childTnLst>
                                    <p:set>
                                      <p:cBhvr>
                                        <p:cTn id="103" dur="1" fill="hold">
                                          <p:stCondLst>
                                            <p:cond delay="0"/>
                                          </p:stCondLst>
                                        </p:cTn>
                                        <p:tgtEl>
                                          <p:spTgt spid="48"/>
                                        </p:tgtEl>
                                        <p:attrNameLst>
                                          <p:attrName>style.visibility</p:attrName>
                                        </p:attrNameLst>
                                      </p:cBhvr>
                                      <p:to>
                                        <p:strVal val="visible"/>
                                      </p:to>
                                    </p:set>
                                    <p:animEffect transition="in" filter="fade">
                                      <p:cBhvr>
                                        <p:cTn id="104" dur="1000"/>
                                        <p:tgtEl>
                                          <p:spTgt spid="48"/>
                                        </p:tgtEl>
                                      </p:cBhvr>
                                    </p:animEffect>
                                  </p:childTnLst>
                                </p:cTn>
                              </p:par>
                              <p:par>
                                <p:cTn id="105" presetID="10" presetClass="entr" presetSubtype="0" fill="hold" grpId="0" nodeType="withEffect">
                                  <p:stCondLst>
                                    <p:cond delay="300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46" grpId="0"/>
      <p:bldP spid="47" grpId="0"/>
      <p:bldP spid="48" grpId="0"/>
      <p:bldP spid="49" grpId="0"/>
    </p:bldLst>
  </p:timing>
</p:sldLayout>
</file>

<file path=ppt/slideLayouts/slideLayout560.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2835153349"/>
      </p:ext>
    </p:extLst>
  </p:cSld>
  <p:clrMapOvr>
    <a:masterClrMapping/>
  </p:clrMapOvr>
  <p:timing>
    <p:tnLst>
      <p:par>
        <p:cTn id="1" dur="indefinite" restart="never" nodeType="tmRoot"/>
      </p:par>
    </p:tnLst>
  </p:timing>
  <p:hf hdr="0" ftr="0" dt="0"/>
</p:sldLayout>
</file>

<file path=ppt/slideLayouts/slideLayout561.xml><?xml version="1.0" encoding="utf-8"?>
<p:sldLayout xmlns:a="http://schemas.openxmlformats.org/drawingml/2006/main" xmlns:r="http://schemas.openxmlformats.org/officeDocument/2006/relationships" xmlns:p="http://schemas.openxmlformats.org/presentationml/2006/main" userDrawn="1">
  <p:cSld name="7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1319054457"/>
      </p:ext>
    </p:extLst>
  </p:cSld>
  <p:clrMapOvr>
    <a:masterClrMapping/>
  </p:clrMapOvr>
  <p:timing>
    <p:tnLst>
      <p:par>
        <p:cTn id="1" dur="indefinite" restart="never" nodeType="tmRoot"/>
      </p:par>
    </p:tnLst>
  </p:timing>
  <p:hf hdr="0" ftr="0" dt="0"/>
</p:sldLayout>
</file>

<file path=ppt/slideLayouts/slideLayout562.xml><?xml version="1.0" encoding="utf-8"?>
<p:sldLayout xmlns:a="http://schemas.openxmlformats.org/drawingml/2006/main" xmlns:r="http://schemas.openxmlformats.org/officeDocument/2006/relationships" xmlns:p="http://schemas.openxmlformats.org/presentationml/2006/main" userDrawn="1">
  <p:cSld name="8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1198694226"/>
      </p:ext>
    </p:extLst>
  </p:cSld>
  <p:clrMapOvr>
    <a:masterClrMapping/>
  </p:clrMapOvr>
  <p:timing>
    <p:tnLst>
      <p:par>
        <p:cTn id="1" dur="indefinite" restart="never" nodeType="tmRoot"/>
      </p:par>
    </p:tnLst>
  </p:timing>
  <p:hf hdr="0" ftr="0" dt="0"/>
</p:sldLayout>
</file>

<file path=ppt/slideLayouts/slideLayout563.xml><?xml version="1.0" encoding="utf-8"?>
<p:sldLayout xmlns:a="http://schemas.openxmlformats.org/drawingml/2006/main" xmlns:r="http://schemas.openxmlformats.org/officeDocument/2006/relationships" xmlns:p="http://schemas.openxmlformats.org/presentationml/2006/main" userDrawn="1">
  <p:cSld name="9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4246121610"/>
      </p:ext>
    </p:extLst>
  </p:cSld>
  <p:clrMapOvr>
    <a:masterClrMapping/>
  </p:clrMapOvr>
  <p:timing>
    <p:tnLst>
      <p:par>
        <p:cTn id="1" dur="indefinite" restart="never" nodeType="tmRoot"/>
      </p:par>
    </p:tnLst>
  </p:timing>
  <p:hf hdr="0" ftr="0" dt="0"/>
</p:sldLayout>
</file>

<file path=ppt/slideLayouts/slideLayout564.xml><?xml version="1.0" encoding="utf-8"?>
<p:sldLayout xmlns:a="http://schemas.openxmlformats.org/drawingml/2006/main" xmlns:r="http://schemas.openxmlformats.org/officeDocument/2006/relationships" xmlns:p="http://schemas.openxmlformats.org/presentationml/2006/main" userDrawn="1">
  <p:cSld name="10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3664113671"/>
      </p:ext>
    </p:extLst>
  </p:cSld>
  <p:clrMapOvr>
    <a:masterClrMapping/>
  </p:clrMapOvr>
  <p:timing>
    <p:tnLst>
      <p:par>
        <p:cTn id="1" dur="indefinite" restart="never" nodeType="tmRoot"/>
      </p:par>
    </p:tnLst>
  </p:timing>
  <p:hf hdr="0" ftr="0" dt="0"/>
</p:sldLayout>
</file>

<file path=ppt/slideLayouts/slideLayout565.xml><?xml version="1.0" encoding="utf-8"?>
<p:sldLayout xmlns:a="http://schemas.openxmlformats.org/drawingml/2006/main" xmlns:r="http://schemas.openxmlformats.org/officeDocument/2006/relationships" xmlns:p="http://schemas.openxmlformats.org/presentationml/2006/main" userDrawn="1">
  <p:cSld name="11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904520978"/>
      </p:ext>
    </p:extLst>
  </p:cSld>
  <p:clrMapOvr>
    <a:masterClrMapping/>
  </p:clrMapOvr>
  <p:timing>
    <p:tnLst>
      <p:par>
        <p:cTn id="1" dur="indefinite" restart="never" nodeType="tmRoot"/>
      </p:par>
    </p:tnLst>
  </p:timing>
  <p:hf hdr="0" ftr="0" dt="0"/>
</p:sldLayout>
</file>

<file path=ppt/slideLayouts/slideLayout566.xml><?xml version="1.0" encoding="utf-8"?>
<p:sldLayout xmlns:a="http://schemas.openxmlformats.org/drawingml/2006/main" xmlns:r="http://schemas.openxmlformats.org/officeDocument/2006/relationships" xmlns:p="http://schemas.openxmlformats.org/presentationml/2006/main" userDrawn="1">
  <p:cSld name="12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3491691036"/>
      </p:ext>
    </p:extLst>
  </p:cSld>
  <p:clrMapOvr>
    <a:masterClrMapping/>
  </p:clrMapOvr>
  <p:timing>
    <p:tnLst>
      <p:par>
        <p:cTn id="1" dur="indefinite" restart="never" nodeType="tmRoot"/>
      </p:par>
    </p:tnLst>
  </p:timing>
  <p:hf hdr="0" ftr="0" dt="0"/>
</p:sldLayout>
</file>

<file path=ppt/slideLayouts/slideLayout567.xml><?xml version="1.0" encoding="utf-8"?>
<p:sldLayout xmlns:a="http://schemas.openxmlformats.org/drawingml/2006/main" xmlns:r="http://schemas.openxmlformats.org/officeDocument/2006/relationships" xmlns:p="http://schemas.openxmlformats.org/presentationml/2006/main" userDrawn="1">
  <p:cSld name="13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1553481975"/>
      </p:ext>
    </p:extLst>
  </p:cSld>
  <p:clrMapOvr>
    <a:masterClrMapping/>
  </p:clrMapOvr>
  <p:timing>
    <p:tnLst>
      <p:par>
        <p:cTn id="1" dur="indefinite" restart="never" nodeType="tmRoot"/>
      </p:par>
    </p:tnLst>
  </p:timing>
  <p:hf hdr="0" ftr="0" dt="0"/>
</p:sldLayout>
</file>

<file path=ppt/slideLayouts/slideLayout568.xml><?xml version="1.0" encoding="utf-8"?>
<p:sldLayout xmlns:a="http://schemas.openxmlformats.org/drawingml/2006/main" xmlns:r="http://schemas.openxmlformats.org/officeDocument/2006/relationships" xmlns:p="http://schemas.openxmlformats.org/presentationml/2006/main" userDrawn="1">
  <p:cSld name="14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2646737135"/>
      </p:ext>
    </p:extLst>
  </p:cSld>
  <p:clrMapOvr>
    <a:masterClrMapping/>
  </p:clrMapOvr>
  <p:timing>
    <p:tnLst>
      <p:par>
        <p:cTn id="1" dur="indefinite" restart="never" nodeType="tmRoot"/>
      </p:par>
    </p:tnLst>
  </p:timing>
  <p:hf hdr="0" ftr="0" dt="0"/>
</p:sldLayout>
</file>

<file path=ppt/slideLayouts/slideLayout56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cxnSp>
        <p:nvCxnSpPr>
          <p:cNvPr id="6" name="Straight Connector 5"/>
          <p:cNvCxnSpPr/>
          <p:nvPr userDrawn="1"/>
        </p:nvCxnSpPr>
        <p:spPr>
          <a:xfrm>
            <a:off x="4562161" y="2809236"/>
            <a:ext cx="0" cy="1800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rot="5400000">
            <a:off x="4458216" y="2662071"/>
            <a:ext cx="0" cy="3969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484854" y="4351517"/>
            <a:ext cx="0" cy="1188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421285" y="4344627"/>
            <a:ext cx="0" cy="1188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rot="5400000">
            <a:off x="6098072" y="5191620"/>
            <a:ext cx="0" cy="675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rot="5400000">
            <a:off x="2804072" y="5202017"/>
            <a:ext cx="0" cy="675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rot="5400000">
            <a:off x="1356458" y="3090264"/>
            <a:ext cx="0" cy="1485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rot="5400000">
            <a:off x="7607955" y="3026397"/>
            <a:ext cx="0" cy="1485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8350455" y="3759372"/>
            <a:ext cx="0" cy="1800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618407" y="3807903"/>
            <a:ext cx="0" cy="1800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937171" y="5279928"/>
            <a:ext cx="0" cy="675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a:off x="8020099" y="5212347"/>
            <a:ext cx="0" cy="675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1445267" y="6020403"/>
            <a:ext cx="0" cy="1188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3497555" y="6020403"/>
            <a:ext cx="0" cy="1188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5478425" y="6046941"/>
            <a:ext cx="0" cy="1188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7470510" y="6046941"/>
            <a:ext cx="0" cy="1188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22" name="Group 21"/>
          <p:cNvGrpSpPr/>
          <p:nvPr userDrawn="1"/>
        </p:nvGrpSpPr>
        <p:grpSpPr>
          <a:xfrm>
            <a:off x="4088312" y="1597074"/>
            <a:ext cx="1035483" cy="1371820"/>
            <a:chOff x="5804072" y="1713885"/>
            <a:chExt cx="1380644" cy="1371820"/>
          </a:xfrm>
        </p:grpSpPr>
        <p:sp>
          <p:nvSpPr>
            <p:cNvPr id="23" name="Round Diagonal Corner Rectangle 22"/>
            <p:cNvSpPr/>
            <p:nvPr/>
          </p:nvSpPr>
          <p:spPr>
            <a:xfrm>
              <a:off x="5921116" y="1713885"/>
              <a:ext cx="1263600" cy="1263894"/>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sp>
          <p:nvSpPr>
            <p:cNvPr id="24" name="Round Diagonal Corner Rectangle 23"/>
            <p:cNvSpPr/>
            <p:nvPr/>
          </p:nvSpPr>
          <p:spPr>
            <a:xfrm>
              <a:off x="5804072" y="1821811"/>
              <a:ext cx="1263600" cy="1263894"/>
            </a:xfrm>
            <a:prstGeom prst="round2DiagRect">
              <a:avLst/>
            </a:prstGeom>
            <a:solidFill>
              <a:schemeClr val="tx1">
                <a:lumMod val="50000"/>
              </a:schemeClr>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grpSp>
      <p:grpSp>
        <p:nvGrpSpPr>
          <p:cNvPr id="25" name="Group 24"/>
          <p:cNvGrpSpPr>
            <a:grpSpLocks noChangeAspect="1"/>
          </p:cNvGrpSpPr>
          <p:nvPr userDrawn="1"/>
        </p:nvGrpSpPr>
        <p:grpSpPr>
          <a:xfrm>
            <a:off x="2077528" y="3143064"/>
            <a:ext cx="923905" cy="1224000"/>
            <a:chOff x="5804072" y="1713885"/>
            <a:chExt cx="1380644" cy="1371820"/>
          </a:xfrm>
        </p:grpSpPr>
        <p:sp>
          <p:nvSpPr>
            <p:cNvPr id="26" name="Round Diagonal Corner Rectangle 25"/>
            <p:cNvSpPr/>
            <p:nvPr/>
          </p:nvSpPr>
          <p:spPr>
            <a:xfrm>
              <a:off x="5921116" y="1713885"/>
              <a:ext cx="1263600" cy="1263894"/>
            </a:xfrm>
            <a:prstGeom prst="round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sp>
          <p:nvSpPr>
            <p:cNvPr id="27" name="Round Diagonal Corner Rectangle 26"/>
            <p:cNvSpPr/>
            <p:nvPr/>
          </p:nvSpPr>
          <p:spPr>
            <a:xfrm>
              <a:off x="5804072" y="1821811"/>
              <a:ext cx="1263600" cy="1263894"/>
            </a:xfrm>
            <a:prstGeom prst="round2DiagRect">
              <a:avLst/>
            </a:prstGeom>
            <a:solidFill>
              <a:schemeClr val="tx1">
                <a:lumMod val="50000"/>
              </a:schemeClr>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grpSp>
      <p:grpSp>
        <p:nvGrpSpPr>
          <p:cNvPr id="28" name="Group 27"/>
          <p:cNvGrpSpPr>
            <a:grpSpLocks noChangeAspect="1"/>
          </p:cNvGrpSpPr>
          <p:nvPr userDrawn="1"/>
        </p:nvGrpSpPr>
        <p:grpSpPr>
          <a:xfrm>
            <a:off x="6020133" y="3179819"/>
            <a:ext cx="923905" cy="1224000"/>
            <a:chOff x="5804072" y="1713885"/>
            <a:chExt cx="1380644" cy="1371820"/>
          </a:xfrm>
        </p:grpSpPr>
        <p:sp>
          <p:nvSpPr>
            <p:cNvPr id="29" name="Round Diagonal Corner Rectangle 28"/>
            <p:cNvSpPr/>
            <p:nvPr/>
          </p:nvSpPr>
          <p:spPr>
            <a:xfrm>
              <a:off x="5921116" y="1713885"/>
              <a:ext cx="1263600" cy="1263894"/>
            </a:xfrm>
            <a:prstGeom prst="round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sp>
          <p:nvSpPr>
            <p:cNvPr id="30" name="Round Diagonal Corner Rectangle 29"/>
            <p:cNvSpPr/>
            <p:nvPr/>
          </p:nvSpPr>
          <p:spPr>
            <a:xfrm>
              <a:off x="5804072" y="1821811"/>
              <a:ext cx="1263600" cy="1263894"/>
            </a:xfrm>
            <a:prstGeom prst="round2DiagRect">
              <a:avLst/>
            </a:prstGeom>
            <a:solidFill>
              <a:schemeClr val="tx1">
                <a:lumMod val="50000"/>
              </a:schemeClr>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grpSp>
      <p:grpSp>
        <p:nvGrpSpPr>
          <p:cNvPr id="31" name="Group 30"/>
          <p:cNvGrpSpPr>
            <a:grpSpLocks noChangeAspect="1"/>
          </p:cNvGrpSpPr>
          <p:nvPr userDrawn="1"/>
        </p:nvGrpSpPr>
        <p:grpSpPr>
          <a:xfrm>
            <a:off x="1039240" y="4907212"/>
            <a:ext cx="923905" cy="1224000"/>
            <a:chOff x="5804072" y="1713885"/>
            <a:chExt cx="1380644" cy="1371820"/>
          </a:xfrm>
        </p:grpSpPr>
        <p:sp>
          <p:nvSpPr>
            <p:cNvPr id="32" name="Round Diagonal Corner Rectangle 31"/>
            <p:cNvSpPr/>
            <p:nvPr/>
          </p:nvSpPr>
          <p:spPr>
            <a:xfrm>
              <a:off x="5921116" y="1713885"/>
              <a:ext cx="1263600" cy="1263894"/>
            </a:xfrm>
            <a:prstGeom prst="round2Diag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sp>
          <p:nvSpPr>
            <p:cNvPr id="33" name="Round Diagonal Corner Rectangle 32"/>
            <p:cNvSpPr/>
            <p:nvPr/>
          </p:nvSpPr>
          <p:spPr>
            <a:xfrm>
              <a:off x="5804072" y="1821811"/>
              <a:ext cx="1263600" cy="1263894"/>
            </a:xfrm>
            <a:prstGeom prst="round2DiagRect">
              <a:avLst/>
            </a:prstGeom>
            <a:solidFill>
              <a:schemeClr val="tx1">
                <a:lumMod val="50000"/>
              </a:schemeClr>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grpSp>
      <p:grpSp>
        <p:nvGrpSpPr>
          <p:cNvPr id="34" name="Group 33"/>
          <p:cNvGrpSpPr>
            <a:grpSpLocks noChangeAspect="1"/>
          </p:cNvGrpSpPr>
          <p:nvPr userDrawn="1"/>
        </p:nvGrpSpPr>
        <p:grpSpPr>
          <a:xfrm>
            <a:off x="3072460" y="4907212"/>
            <a:ext cx="923905" cy="1224000"/>
            <a:chOff x="5804072" y="1713885"/>
            <a:chExt cx="1380644" cy="1371820"/>
          </a:xfrm>
        </p:grpSpPr>
        <p:sp>
          <p:nvSpPr>
            <p:cNvPr id="35" name="Round Diagonal Corner Rectangle 34"/>
            <p:cNvSpPr/>
            <p:nvPr/>
          </p:nvSpPr>
          <p:spPr>
            <a:xfrm>
              <a:off x="5921116" y="1713885"/>
              <a:ext cx="1263600" cy="1263894"/>
            </a:xfrm>
            <a:prstGeom prst="round2Diag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sp>
          <p:nvSpPr>
            <p:cNvPr id="36" name="Round Diagonal Corner Rectangle 35"/>
            <p:cNvSpPr/>
            <p:nvPr/>
          </p:nvSpPr>
          <p:spPr>
            <a:xfrm>
              <a:off x="5804072" y="1821811"/>
              <a:ext cx="1263600" cy="1263894"/>
            </a:xfrm>
            <a:prstGeom prst="round2DiagRect">
              <a:avLst/>
            </a:prstGeom>
            <a:solidFill>
              <a:schemeClr val="tx1">
                <a:lumMod val="50000"/>
              </a:schemeClr>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grpSp>
      <p:grpSp>
        <p:nvGrpSpPr>
          <p:cNvPr id="37" name="Group 36"/>
          <p:cNvGrpSpPr>
            <a:grpSpLocks noChangeAspect="1"/>
          </p:cNvGrpSpPr>
          <p:nvPr userDrawn="1"/>
        </p:nvGrpSpPr>
        <p:grpSpPr>
          <a:xfrm>
            <a:off x="5050728" y="4919237"/>
            <a:ext cx="923905" cy="1224000"/>
            <a:chOff x="5804072" y="1713885"/>
            <a:chExt cx="1380644" cy="1371820"/>
          </a:xfrm>
        </p:grpSpPr>
        <p:sp>
          <p:nvSpPr>
            <p:cNvPr id="38" name="Round Diagonal Corner Rectangle 37"/>
            <p:cNvSpPr/>
            <p:nvPr/>
          </p:nvSpPr>
          <p:spPr>
            <a:xfrm>
              <a:off x="5921116" y="1713885"/>
              <a:ext cx="1263600" cy="1263894"/>
            </a:xfrm>
            <a:prstGeom prst="round2Diag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sp>
          <p:nvSpPr>
            <p:cNvPr id="39" name="Round Diagonal Corner Rectangle 38"/>
            <p:cNvSpPr/>
            <p:nvPr/>
          </p:nvSpPr>
          <p:spPr>
            <a:xfrm>
              <a:off x="5804072" y="1821811"/>
              <a:ext cx="1263600" cy="1263894"/>
            </a:xfrm>
            <a:prstGeom prst="round2DiagRect">
              <a:avLst/>
            </a:prstGeom>
            <a:solidFill>
              <a:schemeClr val="tx1">
                <a:lumMod val="50000"/>
              </a:schemeClr>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grpSp>
      <p:grpSp>
        <p:nvGrpSpPr>
          <p:cNvPr id="40" name="Group 39"/>
          <p:cNvGrpSpPr>
            <a:grpSpLocks noChangeAspect="1"/>
          </p:cNvGrpSpPr>
          <p:nvPr userDrawn="1"/>
        </p:nvGrpSpPr>
        <p:grpSpPr>
          <a:xfrm>
            <a:off x="7047508" y="4919237"/>
            <a:ext cx="923905" cy="1224000"/>
            <a:chOff x="5804072" y="1713885"/>
            <a:chExt cx="1380644" cy="1371820"/>
          </a:xfrm>
        </p:grpSpPr>
        <p:sp>
          <p:nvSpPr>
            <p:cNvPr id="41" name="Round Diagonal Corner Rectangle 40"/>
            <p:cNvSpPr/>
            <p:nvPr/>
          </p:nvSpPr>
          <p:spPr>
            <a:xfrm>
              <a:off x="5921116" y="1713885"/>
              <a:ext cx="1263600" cy="1263894"/>
            </a:xfrm>
            <a:prstGeom prst="round2Diag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sp>
          <p:nvSpPr>
            <p:cNvPr id="42" name="Round Diagonal Corner Rectangle 41"/>
            <p:cNvSpPr/>
            <p:nvPr/>
          </p:nvSpPr>
          <p:spPr>
            <a:xfrm>
              <a:off x="5804072" y="1821811"/>
              <a:ext cx="1263600" cy="1263894"/>
            </a:xfrm>
            <a:prstGeom prst="round2DiagRect">
              <a:avLst/>
            </a:prstGeom>
            <a:solidFill>
              <a:schemeClr val="tx1">
                <a:lumMod val="50000"/>
              </a:schemeClr>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grpSp>
      <p:sp>
        <p:nvSpPr>
          <p:cNvPr id="43" name="Freeform 42"/>
          <p:cNvSpPr/>
          <p:nvPr userDrawn="1"/>
        </p:nvSpPr>
        <p:spPr>
          <a:xfrm>
            <a:off x="5211577" y="1947670"/>
            <a:ext cx="1004167" cy="701913"/>
          </a:xfrm>
          <a:custGeom>
            <a:avLst/>
            <a:gdLst>
              <a:gd name="connsiteX0" fmla="*/ 0 w 1864090"/>
              <a:gd name="connsiteY0" fmla="*/ 0 h 1242727"/>
              <a:gd name="connsiteX1" fmla="*/ 1864090 w 1864090"/>
              <a:gd name="connsiteY1" fmla="*/ 0 h 1242727"/>
              <a:gd name="connsiteX2" fmla="*/ 1864090 w 1864090"/>
              <a:gd name="connsiteY2" fmla="*/ 1242727 h 1242727"/>
              <a:gd name="connsiteX3" fmla="*/ 0 w 1864090"/>
              <a:gd name="connsiteY3" fmla="*/ 1242727 h 1242727"/>
              <a:gd name="connsiteX4" fmla="*/ 0 w 1864090"/>
              <a:gd name="connsiteY4" fmla="*/ 0 h 1242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090" h="1242727">
                <a:moveTo>
                  <a:pt x="0" y="0"/>
                </a:moveTo>
                <a:lnTo>
                  <a:pt x="1864090" y="0"/>
                </a:lnTo>
                <a:lnTo>
                  <a:pt x="1864090" y="1242727"/>
                </a:lnTo>
                <a:lnTo>
                  <a:pt x="0" y="12427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algn="l" defTabSz="533387" rtl="0">
              <a:lnSpc>
                <a:spcPct val="70000"/>
              </a:lnSpc>
              <a:spcBef>
                <a:spcPct val="0"/>
              </a:spcBef>
              <a:spcAft>
                <a:spcPct val="35000"/>
              </a:spcAft>
            </a:pPr>
            <a:r>
              <a:rPr lang="id-ID" sz="1050" dirty="0">
                <a:solidFill>
                  <a:srgbClr val="18AA9D"/>
                </a:solidFill>
                <a:latin typeface="Roboto Condensed" panose="02000000000000000000" pitchFamily="2" charset="0"/>
                <a:cs typeface="Arial"/>
              </a:rPr>
              <a:t>ARYA KAMANDANU</a:t>
            </a:r>
          </a:p>
          <a:p>
            <a:pPr algn="l" defTabSz="533387" rtl="0">
              <a:lnSpc>
                <a:spcPct val="70000"/>
              </a:lnSpc>
              <a:spcBef>
                <a:spcPct val="0"/>
              </a:spcBef>
              <a:spcAft>
                <a:spcPct val="35000"/>
              </a:spcAft>
            </a:pPr>
            <a:r>
              <a:rPr lang="id-ID" sz="900" dirty="0">
                <a:solidFill>
                  <a:prstClr val="white">
                    <a:lumMod val="75000"/>
                  </a:prstClr>
                </a:solidFill>
                <a:latin typeface="Arial" panose="020B0604020202020204" pitchFamily="34" charset="0"/>
              </a:rPr>
              <a:t>CEO</a:t>
            </a:r>
          </a:p>
        </p:txBody>
      </p:sp>
      <p:sp>
        <p:nvSpPr>
          <p:cNvPr id="44" name="Freeform 43"/>
          <p:cNvSpPr/>
          <p:nvPr userDrawn="1"/>
        </p:nvSpPr>
        <p:spPr>
          <a:xfrm>
            <a:off x="3048495" y="3622043"/>
            <a:ext cx="992932" cy="415960"/>
          </a:xfrm>
          <a:custGeom>
            <a:avLst/>
            <a:gdLst>
              <a:gd name="connsiteX0" fmla="*/ 0 w 1864090"/>
              <a:gd name="connsiteY0" fmla="*/ 0 h 1242727"/>
              <a:gd name="connsiteX1" fmla="*/ 1864090 w 1864090"/>
              <a:gd name="connsiteY1" fmla="*/ 0 h 1242727"/>
              <a:gd name="connsiteX2" fmla="*/ 1864090 w 1864090"/>
              <a:gd name="connsiteY2" fmla="*/ 1242727 h 1242727"/>
              <a:gd name="connsiteX3" fmla="*/ 0 w 1864090"/>
              <a:gd name="connsiteY3" fmla="*/ 1242727 h 1242727"/>
              <a:gd name="connsiteX4" fmla="*/ 0 w 1864090"/>
              <a:gd name="connsiteY4" fmla="*/ 0 h 1242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090" h="1242727">
                <a:moveTo>
                  <a:pt x="0" y="0"/>
                </a:moveTo>
                <a:lnTo>
                  <a:pt x="1864090" y="0"/>
                </a:lnTo>
                <a:lnTo>
                  <a:pt x="1864090" y="1242727"/>
                </a:lnTo>
                <a:lnTo>
                  <a:pt x="0" y="12427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algn="l" defTabSz="533387" rtl="0">
              <a:lnSpc>
                <a:spcPct val="70000"/>
              </a:lnSpc>
              <a:spcBef>
                <a:spcPct val="0"/>
              </a:spcBef>
              <a:spcAft>
                <a:spcPct val="35000"/>
              </a:spcAft>
            </a:pPr>
            <a:r>
              <a:rPr lang="id-ID" sz="1050" dirty="0">
                <a:solidFill>
                  <a:srgbClr val="18AA9D"/>
                </a:solidFill>
                <a:latin typeface="Roboto Condensed" panose="02000000000000000000" pitchFamily="2" charset="0"/>
                <a:cs typeface="Arial"/>
              </a:rPr>
              <a:t>BUJANG LAPUK</a:t>
            </a:r>
          </a:p>
          <a:p>
            <a:pPr algn="l" defTabSz="533387" rtl="0">
              <a:lnSpc>
                <a:spcPct val="70000"/>
              </a:lnSpc>
              <a:spcBef>
                <a:spcPct val="0"/>
              </a:spcBef>
              <a:spcAft>
                <a:spcPct val="35000"/>
              </a:spcAft>
            </a:pPr>
            <a:r>
              <a:rPr lang="id-ID" sz="900" dirty="0">
                <a:solidFill>
                  <a:prstClr val="white">
                    <a:lumMod val="75000"/>
                  </a:prstClr>
                </a:solidFill>
                <a:latin typeface="Arial" panose="020B0604020202020204" pitchFamily="34" charset="0"/>
              </a:rPr>
              <a:t>DIRECTOR</a:t>
            </a:r>
          </a:p>
        </p:txBody>
      </p:sp>
      <p:sp>
        <p:nvSpPr>
          <p:cNvPr id="45" name="Freeform 44"/>
          <p:cNvSpPr/>
          <p:nvPr userDrawn="1"/>
        </p:nvSpPr>
        <p:spPr>
          <a:xfrm>
            <a:off x="4941207" y="3619553"/>
            <a:ext cx="992932" cy="415960"/>
          </a:xfrm>
          <a:custGeom>
            <a:avLst/>
            <a:gdLst>
              <a:gd name="connsiteX0" fmla="*/ 0 w 1864090"/>
              <a:gd name="connsiteY0" fmla="*/ 0 h 1242727"/>
              <a:gd name="connsiteX1" fmla="*/ 1864090 w 1864090"/>
              <a:gd name="connsiteY1" fmla="*/ 0 h 1242727"/>
              <a:gd name="connsiteX2" fmla="*/ 1864090 w 1864090"/>
              <a:gd name="connsiteY2" fmla="*/ 1242727 h 1242727"/>
              <a:gd name="connsiteX3" fmla="*/ 0 w 1864090"/>
              <a:gd name="connsiteY3" fmla="*/ 1242727 h 1242727"/>
              <a:gd name="connsiteX4" fmla="*/ 0 w 1864090"/>
              <a:gd name="connsiteY4" fmla="*/ 0 h 1242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090" h="1242727">
                <a:moveTo>
                  <a:pt x="0" y="0"/>
                </a:moveTo>
                <a:lnTo>
                  <a:pt x="1864090" y="0"/>
                </a:lnTo>
                <a:lnTo>
                  <a:pt x="1864090" y="1242727"/>
                </a:lnTo>
                <a:lnTo>
                  <a:pt x="0" y="12427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defTabSz="533387" rtl="0">
              <a:lnSpc>
                <a:spcPct val="70000"/>
              </a:lnSpc>
              <a:spcBef>
                <a:spcPct val="0"/>
              </a:spcBef>
              <a:spcAft>
                <a:spcPct val="35000"/>
              </a:spcAft>
            </a:pPr>
            <a:r>
              <a:rPr lang="id-ID" sz="1050" dirty="0">
                <a:solidFill>
                  <a:srgbClr val="18AA9D"/>
                </a:solidFill>
                <a:latin typeface="Roboto Condensed" panose="02000000000000000000" pitchFamily="2" charset="0"/>
                <a:cs typeface="Arial"/>
              </a:rPr>
              <a:t>JEJAKA MUDA</a:t>
            </a:r>
          </a:p>
          <a:p>
            <a:pPr defTabSz="533387" rtl="0">
              <a:lnSpc>
                <a:spcPct val="70000"/>
              </a:lnSpc>
              <a:spcBef>
                <a:spcPct val="0"/>
              </a:spcBef>
              <a:spcAft>
                <a:spcPct val="35000"/>
              </a:spcAft>
            </a:pPr>
            <a:r>
              <a:rPr lang="id-ID" sz="900" dirty="0">
                <a:solidFill>
                  <a:prstClr val="white">
                    <a:lumMod val="75000"/>
                  </a:prstClr>
                </a:solidFill>
                <a:latin typeface="Arial" panose="020B0604020202020204" pitchFamily="34" charset="0"/>
              </a:rPr>
              <a:t>MANAGER</a:t>
            </a:r>
          </a:p>
        </p:txBody>
      </p:sp>
      <p:sp>
        <p:nvSpPr>
          <p:cNvPr id="46" name="Freeform 45"/>
          <p:cNvSpPr/>
          <p:nvPr userDrawn="1"/>
        </p:nvSpPr>
        <p:spPr>
          <a:xfrm>
            <a:off x="2008500" y="5674549"/>
            <a:ext cx="992932" cy="415960"/>
          </a:xfrm>
          <a:custGeom>
            <a:avLst/>
            <a:gdLst>
              <a:gd name="connsiteX0" fmla="*/ 0 w 1864090"/>
              <a:gd name="connsiteY0" fmla="*/ 0 h 1242727"/>
              <a:gd name="connsiteX1" fmla="*/ 1864090 w 1864090"/>
              <a:gd name="connsiteY1" fmla="*/ 0 h 1242727"/>
              <a:gd name="connsiteX2" fmla="*/ 1864090 w 1864090"/>
              <a:gd name="connsiteY2" fmla="*/ 1242727 h 1242727"/>
              <a:gd name="connsiteX3" fmla="*/ 0 w 1864090"/>
              <a:gd name="connsiteY3" fmla="*/ 1242727 h 1242727"/>
              <a:gd name="connsiteX4" fmla="*/ 0 w 1864090"/>
              <a:gd name="connsiteY4" fmla="*/ 0 h 1242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090" h="1242727">
                <a:moveTo>
                  <a:pt x="0" y="0"/>
                </a:moveTo>
                <a:lnTo>
                  <a:pt x="1864090" y="0"/>
                </a:lnTo>
                <a:lnTo>
                  <a:pt x="1864090" y="1242727"/>
                </a:lnTo>
                <a:lnTo>
                  <a:pt x="0" y="12427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algn="l" defTabSz="533387" rtl="0">
              <a:lnSpc>
                <a:spcPct val="70000"/>
              </a:lnSpc>
              <a:spcBef>
                <a:spcPct val="0"/>
              </a:spcBef>
              <a:spcAft>
                <a:spcPct val="35000"/>
              </a:spcAft>
            </a:pPr>
            <a:r>
              <a:rPr lang="id-ID" sz="1050" dirty="0">
                <a:solidFill>
                  <a:srgbClr val="18AA9D"/>
                </a:solidFill>
                <a:latin typeface="Roboto Condensed" panose="02000000000000000000" pitchFamily="2" charset="0"/>
                <a:cs typeface="Arial"/>
              </a:rPr>
              <a:t>TRONDOL</a:t>
            </a:r>
          </a:p>
          <a:p>
            <a:pPr algn="l" defTabSz="533387" rtl="0">
              <a:lnSpc>
                <a:spcPct val="70000"/>
              </a:lnSpc>
              <a:spcBef>
                <a:spcPct val="0"/>
              </a:spcBef>
              <a:spcAft>
                <a:spcPct val="35000"/>
              </a:spcAft>
            </a:pPr>
            <a:r>
              <a:rPr lang="id-ID" sz="900" dirty="0">
                <a:solidFill>
                  <a:prstClr val="white">
                    <a:lumMod val="75000"/>
                  </a:prstClr>
                </a:solidFill>
                <a:latin typeface="Arial" panose="020B0604020202020204" pitchFamily="34" charset="0"/>
              </a:rPr>
              <a:t>ACCOUNTING</a:t>
            </a:r>
          </a:p>
        </p:txBody>
      </p:sp>
      <p:sp>
        <p:nvSpPr>
          <p:cNvPr id="47" name="Freeform 46"/>
          <p:cNvSpPr/>
          <p:nvPr userDrawn="1"/>
        </p:nvSpPr>
        <p:spPr>
          <a:xfrm>
            <a:off x="4055454" y="5617428"/>
            <a:ext cx="992932" cy="415960"/>
          </a:xfrm>
          <a:custGeom>
            <a:avLst/>
            <a:gdLst>
              <a:gd name="connsiteX0" fmla="*/ 0 w 1864090"/>
              <a:gd name="connsiteY0" fmla="*/ 0 h 1242727"/>
              <a:gd name="connsiteX1" fmla="*/ 1864090 w 1864090"/>
              <a:gd name="connsiteY1" fmla="*/ 0 h 1242727"/>
              <a:gd name="connsiteX2" fmla="*/ 1864090 w 1864090"/>
              <a:gd name="connsiteY2" fmla="*/ 1242727 h 1242727"/>
              <a:gd name="connsiteX3" fmla="*/ 0 w 1864090"/>
              <a:gd name="connsiteY3" fmla="*/ 1242727 h 1242727"/>
              <a:gd name="connsiteX4" fmla="*/ 0 w 1864090"/>
              <a:gd name="connsiteY4" fmla="*/ 0 h 1242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090" h="1242727">
                <a:moveTo>
                  <a:pt x="0" y="0"/>
                </a:moveTo>
                <a:lnTo>
                  <a:pt x="1864090" y="0"/>
                </a:lnTo>
                <a:lnTo>
                  <a:pt x="1864090" y="1242727"/>
                </a:lnTo>
                <a:lnTo>
                  <a:pt x="0" y="12427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algn="l" defTabSz="533387" rtl="0">
              <a:lnSpc>
                <a:spcPct val="70000"/>
              </a:lnSpc>
              <a:spcBef>
                <a:spcPct val="0"/>
              </a:spcBef>
              <a:spcAft>
                <a:spcPct val="35000"/>
              </a:spcAft>
            </a:pPr>
            <a:r>
              <a:rPr lang="id-ID" sz="1050" dirty="0">
                <a:solidFill>
                  <a:srgbClr val="18AA9D"/>
                </a:solidFill>
                <a:latin typeface="Roboto Condensed" panose="02000000000000000000" pitchFamily="2" charset="0"/>
                <a:cs typeface="Arial"/>
              </a:rPr>
              <a:t>NARODO</a:t>
            </a:r>
          </a:p>
          <a:p>
            <a:pPr algn="l" defTabSz="533387" rtl="0">
              <a:lnSpc>
                <a:spcPct val="70000"/>
              </a:lnSpc>
              <a:spcBef>
                <a:spcPct val="0"/>
              </a:spcBef>
              <a:spcAft>
                <a:spcPct val="35000"/>
              </a:spcAft>
            </a:pPr>
            <a:r>
              <a:rPr lang="id-ID" sz="900" dirty="0">
                <a:solidFill>
                  <a:prstClr val="white">
                    <a:lumMod val="75000"/>
                  </a:prstClr>
                </a:solidFill>
                <a:latin typeface="Arial" panose="020B0604020202020204" pitchFamily="34" charset="0"/>
              </a:rPr>
              <a:t> ACCOUNTING</a:t>
            </a:r>
          </a:p>
        </p:txBody>
      </p:sp>
      <p:sp>
        <p:nvSpPr>
          <p:cNvPr id="48" name="Freeform 47"/>
          <p:cNvSpPr/>
          <p:nvPr userDrawn="1"/>
        </p:nvSpPr>
        <p:spPr>
          <a:xfrm>
            <a:off x="6036819" y="5674549"/>
            <a:ext cx="992932" cy="415960"/>
          </a:xfrm>
          <a:custGeom>
            <a:avLst/>
            <a:gdLst>
              <a:gd name="connsiteX0" fmla="*/ 0 w 1864090"/>
              <a:gd name="connsiteY0" fmla="*/ 0 h 1242727"/>
              <a:gd name="connsiteX1" fmla="*/ 1864090 w 1864090"/>
              <a:gd name="connsiteY1" fmla="*/ 0 h 1242727"/>
              <a:gd name="connsiteX2" fmla="*/ 1864090 w 1864090"/>
              <a:gd name="connsiteY2" fmla="*/ 1242727 h 1242727"/>
              <a:gd name="connsiteX3" fmla="*/ 0 w 1864090"/>
              <a:gd name="connsiteY3" fmla="*/ 1242727 h 1242727"/>
              <a:gd name="connsiteX4" fmla="*/ 0 w 1864090"/>
              <a:gd name="connsiteY4" fmla="*/ 0 h 1242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090" h="1242727">
                <a:moveTo>
                  <a:pt x="0" y="0"/>
                </a:moveTo>
                <a:lnTo>
                  <a:pt x="1864090" y="0"/>
                </a:lnTo>
                <a:lnTo>
                  <a:pt x="1864090" y="1242727"/>
                </a:lnTo>
                <a:lnTo>
                  <a:pt x="0" y="12427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algn="l" defTabSz="533387" rtl="0">
              <a:lnSpc>
                <a:spcPct val="70000"/>
              </a:lnSpc>
              <a:spcBef>
                <a:spcPct val="0"/>
              </a:spcBef>
              <a:spcAft>
                <a:spcPct val="35000"/>
              </a:spcAft>
            </a:pPr>
            <a:r>
              <a:rPr lang="id-ID" sz="1050" dirty="0">
                <a:solidFill>
                  <a:srgbClr val="18AA9D"/>
                </a:solidFill>
                <a:latin typeface="Roboto Condensed" panose="02000000000000000000" pitchFamily="2" charset="0"/>
                <a:cs typeface="Arial"/>
              </a:rPr>
              <a:t>JANOKO</a:t>
            </a:r>
          </a:p>
          <a:p>
            <a:pPr algn="l" defTabSz="533387" rtl="0">
              <a:lnSpc>
                <a:spcPct val="70000"/>
              </a:lnSpc>
              <a:spcBef>
                <a:spcPct val="0"/>
              </a:spcBef>
              <a:spcAft>
                <a:spcPct val="35000"/>
              </a:spcAft>
            </a:pPr>
            <a:r>
              <a:rPr lang="id-ID" sz="900" dirty="0">
                <a:solidFill>
                  <a:prstClr val="white">
                    <a:lumMod val="75000"/>
                  </a:prstClr>
                </a:solidFill>
                <a:latin typeface="Arial" panose="020B0604020202020204" pitchFamily="34" charset="0"/>
              </a:rPr>
              <a:t>SUPERVISOR</a:t>
            </a:r>
          </a:p>
        </p:txBody>
      </p:sp>
      <p:sp>
        <p:nvSpPr>
          <p:cNvPr id="49" name="Freeform 48"/>
          <p:cNvSpPr/>
          <p:nvPr userDrawn="1"/>
        </p:nvSpPr>
        <p:spPr>
          <a:xfrm>
            <a:off x="8049735" y="5668203"/>
            <a:ext cx="992932" cy="415960"/>
          </a:xfrm>
          <a:custGeom>
            <a:avLst/>
            <a:gdLst>
              <a:gd name="connsiteX0" fmla="*/ 0 w 1864090"/>
              <a:gd name="connsiteY0" fmla="*/ 0 h 1242727"/>
              <a:gd name="connsiteX1" fmla="*/ 1864090 w 1864090"/>
              <a:gd name="connsiteY1" fmla="*/ 0 h 1242727"/>
              <a:gd name="connsiteX2" fmla="*/ 1864090 w 1864090"/>
              <a:gd name="connsiteY2" fmla="*/ 1242727 h 1242727"/>
              <a:gd name="connsiteX3" fmla="*/ 0 w 1864090"/>
              <a:gd name="connsiteY3" fmla="*/ 1242727 h 1242727"/>
              <a:gd name="connsiteX4" fmla="*/ 0 w 1864090"/>
              <a:gd name="connsiteY4" fmla="*/ 0 h 1242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090" h="1242727">
                <a:moveTo>
                  <a:pt x="0" y="0"/>
                </a:moveTo>
                <a:lnTo>
                  <a:pt x="1864090" y="0"/>
                </a:lnTo>
                <a:lnTo>
                  <a:pt x="1864090" y="1242727"/>
                </a:lnTo>
                <a:lnTo>
                  <a:pt x="0" y="12427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algn="l" defTabSz="533387" rtl="0">
              <a:lnSpc>
                <a:spcPct val="70000"/>
              </a:lnSpc>
              <a:spcBef>
                <a:spcPct val="0"/>
              </a:spcBef>
              <a:spcAft>
                <a:spcPct val="35000"/>
              </a:spcAft>
            </a:pPr>
            <a:r>
              <a:rPr lang="id-ID" sz="1050" dirty="0">
                <a:solidFill>
                  <a:srgbClr val="18AA9D"/>
                </a:solidFill>
                <a:latin typeface="Roboto Condensed" panose="02000000000000000000" pitchFamily="2" charset="0"/>
                <a:cs typeface="Arial"/>
              </a:rPr>
              <a:t>PETRUK</a:t>
            </a:r>
          </a:p>
          <a:p>
            <a:pPr algn="l" defTabSz="533387" rtl="0">
              <a:lnSpc>
                <a:spcPct val="70000"/>
              </a:lnSpc>
              <a:spcBef>
                <a:spcPct val="0"/>
              </a:spcBef>
              <a:spcAft>
                <a:spcPct val="35000"/>
              </a:spcAft>
            </a:pPr>
            <a:r>
              <a:rPr lang="id-ID" sz="900" dirty="0">
                <a:solidFill>
                  <a:prstClr val="white">
                    <a:lumMod val="75000"/>
                  </a:prstClr>
                </a:solidFill>
                <a:latin typeface="Arial" panose="020B0604020202020204" pitchFamily="34" charset="0"/>
              </a:rPr>
              <a:t>SUPERVISOR</a:t>
            </a:r>
          </a:p>
        </p:txBody>
      </p:sp>
    </p:spTree>
    <p:extLst>
      <p:ext uri="{BB962C8B-B14F-4D97-AF65-F5344CB8AC3E}">
        <p14:creationId xmlns:p14="http://schemas.microsoft.com/office/powerpoint/2010/main" val="3914363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par>
                                <p:cTn id="12" presetID="53" presetClass="entr" presetSubtype="16" fill="hold" nodeType="with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p:cTn id="14" dur="500" fill="hold"/>
                                        <p:tgtEl>
                                          <p:spTgt spid="25"/>
                                        </p:tgtEl>
                                        <p:attrNameLst>
                                          <p:attrName>ppt_w</p:attrName>
                                        </p:attrNameLst>
                                      </p:cBhvr>
                                      <p:tavLst>
                                        <p:tav tm="0">
                                          <p:val>
                                            <p:fltVal val="0"/>
                                          </p:val>
                                        </p:tav>
                                        <p:tav tm="100000">
                                          <p:val>
                                            <p:strVal val="#ppt_w"/>
                                          </p:val>
                                        </p:tav>
                                      </p:tavLst>
                                    </p:anim>
                                    <p:anim calcmode="lin" valueType="num">
                                      <p:cBhvr>
                                        <p:cTn id="15" dur="500" fill="hold"/>
                                        <p:tgtEl>
                                          <p:spTgt spid="25"/>
                                        </p:tgtEl>
                                        <p:attrNameLst>
                                          <p:attrName>ppt_h</p:attrName>
                                        </p:attrNameLst>
                                      </p:cBhvr>
                                      <p:tavLst>
                                        <p:tav tm="0">
                                          <p:val>
                                            <p:fltVal val="0"/>
                                          </p:val>
                                        </p:tav>
                                        <p:tav tm="100000">
                                          <p:val>
                                            <p:strVal val="#ppt_h"/>
                                          </p:val>
                                        </p:tav>
                                      </p:tavLst>
                                    </p:anim>
                                    <p:animEffect transition="in" filter="fade">
                                      <p:cBhvr>
                                        <p:cTn id="16" dur="500"/>
                                        <p:tgtEl>
                                          <p:spTgt spid="25"/>
                                        </p:tgtEl>
                                      </p:cBhvr>
                                    </p:animEffect>
                                  </p:childTnLst>
                                </p:cTn>
                              </p:par>
                              <p:par>
                                <p:cTn id="17" presetID="53" presetClass="entr" presetSubtype="16"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par>
                                <p:cTn id="22" presetID="16" presetClass="entr" presetSubtype="37" fill="hold" nodeType="withEffect">
                                  <p:stCondLst>
                                    <p:cond delay="500"/>
                                  </p:stCondLst>
                                  <p:childTnLst>
                                    <p:set>
                                      <p:cBhvr>
                                        <p:cTn id="23" dur="1" fill="hold">
                                          <p:stCondLst>
                                            <p:cond delay="0"/>
                                          </p:stCondLst>
                                        </p:cTn>
                                        <p:tgtEl>
                                          <p:spTgt spid="7"/>
                                        </p:tgtEl>
                                        <p:attrNameLst>
                                          <p:attrName>style.visibility</p:attrName>
                                        </p:attrNameLst>
                                      </p:cBhvr>
                                      <p:to>
                                        <p:strVal val="visible"/>
                                      </p:to>
                                    </p:set>
                                    <p:animEffect transition="in" filter="barn(outVertical)">
                                      <p:cBhvr>
                                        <p:cTn id="24" dur="500"/>
                                        <p:tgtEl>
                                          <p:spTgt spid="7"/>
                                        </p:tgtEl>
                                      </p:cBhvr>
                                    </p:animEffect>
                                  </p:childTnLst>
                                </p:cTn>
                              </p:par>
                              <p:par>
                                <p:cTn id="25" presetID="22" presetClass="entr" presetSubtype="2" fill="hold" nodeType="withEffect">
                                  <p:stCondLst>
                                    <p:cond delay="500"/>
                                  </p:stCondLst>
                                  <p:childTnLst>
                                    <p:set>
                                      <p:cBhvr>
                                        <p:cTn id="26" dur="1" fill="hold">
                                          <p:stCondLst>
                                            <p:cond delay="0"/>
                                          </p:stCondLst>
                                        </p:cTn>
                                        <p:tgtEl>
                                          <p:spTgt spid="12"/>
                                        </p:tgtEl>
                                        <p:attrNameLst>
                                          <p:attrName>style.visibility</p:attrName>
                                        </p:attrNameLst>
                                      </p:cBhvr>
                                      <p:to>
                                        <p:strVal val="visible"/>
                                      </p:to>
                                    </p:set>
                                    <p:animEffect transition="in" filter="wipe(right)">
                                      <p:cBhvr>
                                        <p:cTn id="27" dur="500"/>
                                        <p:tgtEl>
                                          <p:spTgt spid="12"/>
                                        </p:tgtEl>
                                      </p:cBhvr>
                                    </p:animEffect>
                                  </p:childTnLst>
                                </p:cTn>
                              </p:par>
                              <p:par>
                                <p:cTn id="28" presetID="22" presetClass="entr" presetSubtype="8" fill="hold" nodeType="withEffect">
                                  <p:stCondLst>
                                    <p:cond delay="500"/>
                                  </p:stCondLst>
                                  <p:childTnLst>
                                    <p:set>
                                      <p:cBhvr>
                                        <p:cTn id="29" dur="1" fill="hold">
                                          <p:stCondLst>
                                            <p:cond delay="0"/>
                                          </p:stCondLst>
                                        </p:cTn>
                                        <p:tgtEl>
                                          <p:spTgt spid="13"/>
                                        </p:tgtEl>
                                        <p:attrNameLst>
                                          <p:attrName>style.visibility</p:attrName>
                                        </p:attrNameLst>
                                      </p:cBhvr>
                                      <p:to>
                                        <p:strVal val="visible"/>
                                      </p:to>
                                    </p:set>
                                    <p:animEffect transition="in" filter="wipe(left)">
                                      <p:cBhvr>
                                        <p:cTn id="30" dur="500"/>
                                        <p:tgtEl>
                                          <p:spTgt spid="13"/>
                                        </p:tgtEl>
                                      </p:cBhvr>
                                    </p:animEffect>
                                  </p:childTnLst>
                                </p:cTn>
                              </p:par>
                              <p:par>
                                <p:cTn id="31" presetID="22" presetClass="entr" presetSubtype="1" fill="hold" nodeType="withEffect">
                                  <p:stCondLst>
                                    <p:cond delay="1000"/>
                                  </p:stCondLst>
                                  <p:childTnLst>
                                    <p:set>
                                      <p:cBhvr>
                                        <p:cTn id="32" dur="1" fill="hold">
                                          <p:stCondLst>
                                            <p:cond delay="0"/>
                                          </p:stCondLst>
                                        </p:cTn>
                                        <p:tgtEl>
                                          <p:spTgt spid="15"/>
                                        </p:tgtEl>
                                        <p:attrNameLst>
                                          <p:attrName>style.visibility</p:attrName>
                                        </p:attrNameLst>
                                      </p:cBhvr>
                                      <p:to>
                                        <p:strVal val="visible"/>
                                      </p:to>
                                    </p:set>
                                    <p:animEffect transition="in" filter="wipe(up)">
                                      <p:cBhvr>
                                        <p:cTn id="33" dur="500"/>
                                        <p:tgtEl>
                                          <p:spTgt spid="15"/>
                                        </p:tgtEl>
                                      </p:cBhvr>
                                    </p:animEffect>
                                  </p:childTnLst>
                                </p:cTn>
                              </p:par>
                              <p:par>
                                <p:cTn id="34" presetID="22" presetClass="entr" presetSubtype="1" fill="hold" nodeType="withEffect">
                                  <p:stCondLst>
                                    <p:cond delay="100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par>
                                <p:cTn id="37" presetID="22" presetClass="entr" presetSubtype="1" fill="hold" nodeType="withEffect">
                                  <p:stCondLst>
                                    <p:cond delay="100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par>
                                <p:cTn id="40" presetID="22" presetClass="entr" presetSubtype="1" fill="hold" nodeType="withEffect">
                                  <p:stCondLst>
                                    <p:cond delay="1000"/>
                                  </p:stCondLst>
                                  <p:childTnLst>
                                    <p:set>
                                      <p:cBhvr>
                                        <p:cTn id="41" dur="1" fill="hold">
                                          <p:stCondLst>
                                            <p:cond delay="0"/>
                                          </p:stCondLst>
                                        </p:cTn>
                                        <p:tgtEl>
                                          <p:spTgt spid="14"/>
                                        </p:tgtEl>
                                        <p:attrNameLst>
                                          <p:attrName>style.visibility</p:attrName>
                                        </p:attrNameLst>
                                      </p:cBhvr>
                                      <p:to>
                                        <p:strVal val="visible"/>
                                      </p:to>
                                    </p:set>
                                    <p:animEffect transition="in" filter="wipe(up)">
                                      <p:cBhvr>
                                        <p:cTn id="42" dur="500"/>
                                        <p:tgtEl>
                                          <p:spTgt spid="14"/>
                                        </p:tgtEl>
                                      </p:cBhvr>
                                    </p:animEffect>
                                  </p:childTnLst>
                                </p:cTn>
                              </p:par>
                              <p:par>
                                <p:cTn id="43" presetID="22" presetClass="entr" presetSubtype="8" fill="hold" nodeType="withEffect">
                                  <p:stCondLst>
                                    <p:cond delay="150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par>
                                <p:cTn id="46" presetID="22" presetClass="entr" presetSubtype="8" fill="hold" nodeType="withEffect">
                                  <p:stCondLst>
                                    <p:cond delay="1500"/>
                                  </p:stCondLst>
                                  <p:childTnLst>
                                    <p:set>
                                      <p:cBhvr>
                                        <p:cTn id="47" dur="1" fill="hold">
                                          <p:stCondLst>
                                            <p:cond delay="0"/>
                                          </p:stCondLst>
                                        </p:cTn>
                                        <p:tgtEl>
                                          <p:spTgt spid="11"/>
                                        </p:tgtEl>
                                        <p:attrNameLst>
                                          <p:attrName>style.visibility</p:attrName>
                                        </p:attrNameLst>
                                      </p:cBhvr>
                                      <p:to>
                                        <p:strVal val="visible"/>
                                      </p:to>
                                    </p:set>
                                    <p:animEffect transition="in" filter="wipe(left)">
                                      <p:cBhvr>
                                        <p:cTn id="48" dur="500"/>
                                        <p:tgtEl>
                                          <p:spTgt spid="11"/>
                                        </p:tgtEl>
                                      </p:cBhvr>
                                    </p:animEffect>
                                  </p:childTnLst>
                                </p:cTn>
                              </p:par>
                              <p:par>
                                <p:cTn id="49" presetID="22" presetClass="entr" presetSubtype="2" fill="hold" nodeType="withEffect">
                                  <p:stCondLst>
                                    <p:cond delay="1500"/>
                                  </p:stCondLst>
                                  <p:childTnLst>
                                    <p:set>
                                      <p:cBhvr>
                                        <p:cTn id="50" dur="1" fill="hold">
                                          <p:stCondLst>
                                            <p:cond delay="0"/>
                                          </p:stCondLst>
                                        </p:cTn>
                                        <p:tgtEl>
                                          <p:spTgt spid="10"/>
                                        </p:tgtEl>
                                        <p:attrNameLst>
                                          <p:attrName>style.visibility</p:attrName>
                                        </p:attrNameLst>
                                      </p:cBhvr>
                                      <p:to>
                                        <p:strVal val="visible"/>
                                      </p:to>
                                    </p:set>
                                    <p:animEffect transition="in" filter="wipe(right)">
                                      <p:cBhvr>
                                        <p:cTn id="51" dur="500"/>
                                        <p:tgtEl>
                                          <p:spTgt spid="10"/>
                                        </p:tgtEl>
                                      </p:cBhvr>
                                    </p:animEffect>
                                  </p:childTnLst>
                                </p:cTn>
                              </p:par>
                              <p:par>
                                <p:cTn id="52" presetID="22" presetClass="entr" presetSubtype="2" fill="hold" nodeType="withEffect">
                                  <p:stCondLst>
                                    <p:cond delay="1500"/>
                                  </p:stCondLst>
                                  <p:childTnLst>
                                    <p:set>
                                      <p:cBhvr>
                                        <p:cTn id="53" dur="1" fill="hold">
                                          <p:stCondLst>
                                            <p:cond delay="0"/>
                                          </p:stCondLst>
                                        </p:cTn>
                                        <p:tgtEl>
                                          <p:spTgt spid="17"/>
                                        </p:tgtEl>
                                        <p:attrNameLst>
                                          <p:attrName>style.visibility</p:attrName>
                                        </p:attrNameLst>
                                      </p:cBhvr>
                                      <p:to>
                                        <p:strVal val="visible"/>
                                      </p:to>
                                    </p:set>
                                    <p:animEffect transition="in" filter="wipe(right)">
                                      <p:cBhvr>
                                        <p:cTn id="54" dur="500"/>
                                        <p:tgtEl>
                                          <p:spTgt spid="17"/>
                                        </p:tgtEl>
                                      </p:cBhvr>
                                    </p:animEffect>
                                  </p:childTnLst>
                                </p:cTn>
                              </p:par>
                              <p:par>
                                <p:cTn id="55" presetID="53" presetClass="entr" presetSubtype="16" fill="hold" nodeType="withEffect">
                                  <p:stCondLst>
                                    <p:cond delay="2000"/>
                                  </p:stCondLst>
                                  <p:childTnLst>
                                    <p:set>
                                      <p:cBhvr>
                                        <p:cTn id="56" dur="1" fill="hold">
                                          <p:stCondLst>
                                            <p:cond delay="0"/>
                                          </p:stCondLst>
                                        </p:cTn>
                                        <p:tgtEl>
                                          <p:spTgt spid="31"/>
                                        </p:tgtEl>
                                        <p:attrNameLst>
                                          <p:attrName>style.visibility</p:attrName>
                                        </p:attrNameLst>
                                      </p:cBhvr>
                                      <p:to>
                                        <p:strVal val="visible"/>
                                      </p:to>
                                    </p:set>
                                    <p:anim calcmode="lin" valueType="num">
                                      <p:cBhvr>
                                        <p:cTn id="57" dur="500" fill="hold"/>
                                        <p:tgtEl>
                                          <p:spTgt spid="31"/>
                                        </p:tgtEl>
                                        <p:attrNameLst>
                                          <p:attrName>ppt_w</p:attrName>
                                        </p:attrNameLst>
                                      </p:cBhvr>
                                      <p:tavLst>
                                        <p:tav tm="0">
                                          <p:val>
                                            <p:fltVal val="0"/>
                                          </p:val>
                                        </p:tav>
                                        <p:tav tm="100000">
                                          <p:val>
                                            <p:strVal val="#ppt_w"/>
                                          </p:val>
                                        </p:tav>
                                      </p:tavLst>
                                    </p:anim>
                                    <p:anim calcmode="lin" valueType="num">
                                      <p:cBhvr>
                                        <p:cTn id="58" dur="500" fill="hold"/>
                                        <p:tgtEl>
                                          <p:spTgt spid="31"/>
                                        </p:tgtEl>
                                        <p:attrNameLst>
                                          <p:attrName>ppt_h</p:attrName>
                                        </p:attrNameLst>
                                      </p:cBhvr>
                                      <p:tavLst>
                                        <p:tav tm="0">
                                          <p:val>
                                            <p:fltVal val="0"/>
                                          </p:val>
                                        </p:tav>
                                        <p:tav tm="100000">
                                          <p:val>
                                            <p:strVal val="#ppt_h"/>
                                          </p:val>
                                        </p:tav>
                                      </p:tavLst>
                                    </p:anim>
                                    <p:animEffect transition="in" filter="fade">
                                      <p:cBhvr>
                                        <p:cTn id="59" dur="500"/>
                                        <p:tgtEl>
                                          <p:spTgt spid="31"/>
                                        </p:tgtEl>
                                      </p:cBhvr>
                                    </p:animEffect>
                                  </p:childTnLst>
                                </p:cTn>
                              </p:par>
                              <p:par>
                                <p:cTn id="60" presetID="53" presetClass="entr" presetSubtype="16" fill="hold" nodeType="withEffect">
                                  <p:stCondLst>
                                    <p:cond delay="2000"/>
                                  </p:stCondLst>
                                  <p:childTnLst>
                                    <p:set>
                                      <p:cBhvr>
                                        <p:cTn id="61" dur="1" fill="hold">
                                          <p:stCondLst>
                                            <p:cond delay="0"/>
                                          </p:stCondLst>
                                        </p:cTn>
                                        <p:tgtEl>
                                          <p:spTgt spid="34"/>
                                        </p:tgtEl>
                                        <p:attrNameLst>
                                          <p:attrName>style.visibility</p:attrName>
                                        </p:attrNameLst>
                                      </p:cBhvr>
                                      <p:to>
                                        <p:strVal val="visible"/>
                                      </p:to>
                                    </p:set>
                                    <p:anim calcmode="lin" valueType="num">
                                      <p:cBhvr>
                                        <p:cTn id="62" dur="500" fill="hold"/>
                                        <p:tgtEl>
                                          <p:spTgt spid="34"/>
                                        </p:tgtEl>
                                        <p:attrNameLst>
                                          <p:attrName>ppt_w</p:attrName>
                                        </p:attrNameLst>
                                      </p:cBhvr>
                                      <p:tavLst>
                                        <p:tav tm="0">
                                          <p:val>
                                            <p:fltVal val="0"/>
                                          </p:val>
                                        </p:tav>
                                        <p:tav tm="100000">
                                          <p:val>
                                            <p:strVal val="#ppt_w"/>
                                          </p:val>
                                        </p:tav>
                                      </p:tavLst>
                                    </p:anim>
                                    <p:anim calcmode="lin" valueType="num">
                                      <p:cBhvr>
                                        <p:cTn id="63" dur="500" fill="hold"/>
                                        <p:tgtEl>
                                          <p:spTgt spid="34"/>
                                        </p:tgtEl>
                                        <p:attrNameLst>
                                          <p:attrName>ppt_h</p:attrName>
                                        </p:attrNameLst>
                                      </p:cBhvr>
                                      <p:tavLst>
                                        <p:tav tm="0">
                                          <p:val>
                                            <p:fltVal val="0"/>
                                          </p:val>
                                        </p:tav>
                                        <p:tav tm="100000">
                                          <p:val>
                                            <p:strVal val="#ppt_h"/>
                                          </p:val>
                                        </p:tav>
                                      </p:tavLst>
                                    </p:anim>
                                    <p:animEffect transition="in" filter="fade">
                                      <p:cBhvr>
                                        <p:cTn id="64" dur="500"/>
                                        <p:tgtEl>
                                          <p:spTgt spid="34"/>
                                        </p:tgtEl>
                                      </p:cBhvr>
                                    </p:animEffect>
                                  </p:childTnLst>
                                </p:cTn>
                              </p:par>
                              <p:par>
                                <p:cTn id="65" presetID="53" presetClass="entr" presetSubtype="16" fill="hold" nodeType="withEffect">
                                  <p:stCondLst>
                                    <p:cond delay="2000"/>
                                  </p:stCondLst>
                                  <p:childTnLst>
                                    <p:set>
                                      <p:cBhvr>
                                        <p:cTn id="66" dur="1" fill="hold">
                                          <p:stCondLst>
                                            <p:cond delay="0"/>
                                          </p:stCondLst>
                                        </p:cTn>
                                        <p:tgtEl>
                                          <p:spTgt spid="37"/>
                                        </p:tgtEl>
                                        <p:attrNameLst>
                                          <p:attrName>style.visibility</p:attrName>
                                        </p:attrNameLst>
                                      </p:cBhvr>
                                      <p:to>
                                        <p:strVal val="visible"/>
                                      </p:to>
                                    </p:set>
                                    <p:anim calcmode="lin" valueType="num">
                                      <p:cBhvr>
                                        <p:cTn id="67" dur="500" fill="hold"/>
                                        <p:tgtEl>
                                          <p:spTgt spid="37"/>
                                        </p:tgtEl>
                                        <p:attrNameLst>
                                          <p:attrName>ppt_w</p:attrName>
                                        </p:attrNameLst>
                                      </p:cBhvr>
                                      <p:tavLst>
                                        <p:tav tm="0">
                                          <p:val>
                                            <p:fltVal val="0"/>
                                          </p:val>
                                        </p:tav>
                                        <p:tav tm="100000">
                                          <p:val>
                                            <p:strVal val="#ppt_w"/>
                                          </p:val>
                                        </p:tav>
                                      </p:tavLst>
                                    </p:anim>
                                    <p:anim calcmode="lin" valueType="num">
                                      <p:cBhvr>
                                        <p:cTn id="68" dur="500" fill="hold"/>
                                        <p:tgtEl>
                                          <p:spTgt spid="37"/>
                                        </p:tgtEl>
                                        <p:attrNameLst>
                                          <p:attrName>ppt_h</p:attrName>
                                        </p:attrNameLst>
                                      </p:cBhvr>
                                      <p:tavLst>
                                        <p:tav tm="0">
                                          <p:val>
                                            <p:fltVal val="0"/>
                                          </p:val>
                                        </p:tav>
                                        <p:tav tm="100000">
                                          <p:val>
                                            <p:strVal val="#ppt_h"/>
                                          </p:val>
                                        </p:tav>
                                      </p:tavLst>
                                    </p:anim>
                                    <p:animEffect transition="in" filter="fade">
                                      <p:cBhvr>
                                        <p:cTn id="69" dur="500"/>
                                        <p:tgtEl>
                                          <p:spTgt spid="37"/>
                                        </p:tgtEl>
                                      </p:cBhvr>
                                    </p:animEffect>
                                  </p:childTnLst>
                                </p:cTn>
                              </p:par>
                              <p:par>
                                <p:cTn id="70" presetID="53" presetClass="entr" presetSubtype="16" fill="hold" nodeType="withEffect">
                                  <p:stCondLst>
                                    <p:cond delay="2000"/>
                                  </p:stCondLst>
                                  <p:childTnLst>
                                    <p:set>
                                      <p:cBhvr>
                                        <p:cTn id="71" dur="1" fill="hold">
                                          <p:stCondLst>
                                            <p:cond delay="0"/>
                                          </p:stCondLst>
                                        </p:cTn>
                                        <p:tgtEl>
                                          <p:spTgt spid="40"/>
                                        </p:tgtEl>
                                        <p:attrNameLst>
                                          <p:attrName>style.visibility</p:attrName>
                                        </p:attrNameLst>
                                      </p:cBhvr>
                                      <p:to>
                                        <p:strVal val="visible"/>
                                      </p:to>
                                    </p:set>
                                    <p:anim calcmode="lin" valueType="num">
                                      <p:cBhvr>
                                        <p:cTn id="72" dur="500" fill="hold"/>
                                        <p:tgtEl>
                                          <p:spTgt spid="40"/>
                                        </p:tgtEl>
                                        <p:attrNameLst>
                                          <p:attrName>ppt_w</p:attrName>
                                        </p:attrNameLst>
                                      </p:cBhvr>
                                      <p:tavLst>
                                        <p:tav tm="0">
                                          <p:val>
                                            <p:fltVal val="0"/>
                                          </p:val>
                                        </p:tav>
                                        <p:tav tm="100000">
                                          <p:val>
                                            <p:strVal val="#ppt_w"/>
                                          </p:val>
                                        </p:tav>
                                      </p:tavLst>
                                    </p:anim>
                                    <p:anim calcmode="lin" valueType="num">
                                      <p:cBhvr>
                                        <p:cTn id="73" dur="500" fill="hold"/>
                                        <p:tgtEl>
                                          <p:spTgt spid="40"/>
                                        </p:tgtEl>
                                        <p:attrNameLst>
                                          <p:attrName>ppt_h</p:attrName>
                                        </p:attrNameLst>
                                      </p:cBhvr>
                                      <p:tavLst>
                                        <p:tav tm="0">
                                          <p:val>
                                            <p:fltVal val="0"/>
                                          </p:val>
                                        </p:tav>
                                        <p:tav tm="100000">
                                          <p:val>
                                            <p:strVal val="#ppt_h"/>
                                          </p:val>
                                        </p:tav>
                                      </p:tavLst>
                                    </p:anim>
                                    <p:animEffect transition="in" filter="fade">
                                      <p:cBhvr>
                                        <p:cTn id="74" dur="500"/>
                                        <p:tgtEl>
                                          <p:spTgt spid="40"/>
                                        </p:tgtEl>
                                      </p:cBhvr>
                                    </p:animEffect>
                                  </p:childTnLst>
                                </p:cTn>
                              </p:par>
                              <p:par>
                                <p:cTn id="75" presetID="22" presetClass="entr" presetSubtype="1" fill="hold" nodeType="withEffect">
                                  <p:stCondLst>
                                    <p:cond delay="2500"/>
                                  </p:stCondLst>
                                  <p:childTnLst>
                                    <p:set>
                                      <p:cBhvr>
                                        <p:cTn id="76" dur="1" fill="hold">
                                          <p:stCondLst>
                                            <p:cond delay="0"/>
                                          </p:stCondLst>
                                        </p:cTn>
                                        <p:tgtEl>
                                          <p:spTgt spid="18"/>
                                        </p:tgtEl>
                                        <p:attrNameLst>
                                          <p:attrName>style.visibility</p:attrName>
                                        </p:attrNameLst>
                                      </p:cBhvr>
                                      <p:to>
                                        <p:strVal val="visible"/>
                                      </p:to>
                                    </p:set>
                                    <p:animEffect transition="in" filter="wipe(up)">
                                      <p:cBhvr>
                                        <p:cTn id="77" dur="500"/>
                                        <p:tgtEl>
                                          <p:spTgt spid="18"/>
                                        </p:tgtEl>
                                      </p:cBhvr>
                                    </p:animEffect>
                                  </p:childTnLst>
                                </p:cTn>
                              </p:par>
                              <p:par>
                                <p:cTn id="78" presetID="22" presetClass="entr" presetSubtype="1" fill="hold" nodeType="withEffect">
                                  <p:stCondLst>
                                    <p:cond delay="2500"/>
                                  </p:stCondLst>
                                  <p:childTnLst>
                                    <p:set>
                                      <p:cBhvr>
                                        <p:cTn id="79" dur="1" fill="hold">
                                          <p:stCondLst>
                                            <p:cond delay="0"/>
                                          </p:stCondLst>
                                        </p:cTn>
                                        <p:tgtEl>
                                          <p:spTgt spid="19"/>
                                        </p:tgtEl>
                                        <p:attrNameLst>
                                          <p:attrName>style.visibility</p:attrName>
                                        </p:attrNameLst>
                                      </p:cBhvr>
                                      <p:to>
                                        <p:strVal val="visible"/>
                                      </p:to>
                                    </p:set>
                                    <p:animEffect transition="in" filter="wipe(up)">
                                      <p:cBhvr>
                                        <p:cTn id="80" dur="500"/>
                                        <p:tgtEl>
                                          <p:spTgt spid="19"/>
                                        </p:tgtEl>
                                      </p:cBhvr>
                                    </p:animEffect>
                                  </p:childTnLst>
                                </p:cTn>
                              </p:par>
                              <p:par>
                                <p:cTn id="81" presetID="22" presetClass="entr" presetSubtype="1" fill="hold" nodeType="withEffect">
                                  <p:stCondLst>
                                    <p:cond delay="2500"/>
                                  </p:stCondLst>
                                  <p:childTnLst>
                                    <p:set>
                                      <p:cBhvr>
                                        <p:cTn id="82" dur="1" fill="hold">
                                          <p:stCondLst>
                                            <p:cond delay="0"/>
                                          </p:stCondLst>
                                        </p:cTn>
                                        <p:tgtEl>
                                          <p:spTgt spid="20"/>
                                        </p:tgtEl>
                                        <p:attrNameLst>
                                          <p:attrName>style.visibility</p:attrName>
                                        </p:attrNameLst>
                                      </p:cBhvr>
                                      <p:to>
                                        <p:strVal val="visible"/>
                                      </p:to>
                                    </p:set>
                                    <p:animEffect transition="in" filter="wipe(up)">
                                      <p:cBhvr>
                                        <p:cTn id="83" dur="500"/>
                                        <p:tgtEl>
                                          <p:spTgt spid="20"/>
                                        </p:tgtEl>
                                      </p:cBhvr>
                                    </p:animEffect>
                                  </p:childTnLst>
                                </p:cTn>
                              </p:par>
                              <p:par>
                                <p:cTn id="84" presetID="22" presetClass="entr" presetSubtype="1" fill="hold" nodeType="withEffect">
                                  <p:stCondLst>
                                    <p:cond delay="2500"/>
                                  </p:stCondLst>
                                  <p:childTnLst>
                                    <p:set>
                                      <p:cBhvr>
                                        <p:cTn id="85" dur="1" fill="hold">
                                          <p:stCondLst>
                                            <p:cond delay="0"/>
                                          </p:stCondLst>
                                        </p:cTn>
                                        <p:tgtEl>
                                          <p:spTgt spid="21"/>
                                        </p:tgtEl>
                                        <p:attrNameLst>
                                          <p:attrName>style.visibility</p:attrName>
                                        </p:attrNameLst>
                                      </p:cBhvr>
                                      <p:to>
                                        <p:strVal val="visible"/>
                                      </p:to>
                                    </p:set>
                                    <p:animEffect transition="in" filter="wipe(up)">
                                      <p:cBhvr>
                                        <p:cTn id="86" dur="500"/>
                                        <p:tgtEl>
                                          <p:spTgt spid="21"/>
                                        </p:tgtEl>
                                      </p:cBhvr>
                                    </p:animEffect>
                                  </p:childTnLst>
                                </p:cTn>
                              </p:par>
                              <p:par>
                                <p:cTn id="87" presetID="10" presetClass="entr" presetSubtype="0" fill="hold" grpId="0" nodeType="withEffect">
                                  <p:stCondLst>
                                    <p:cond delay="300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childTnLst>
                                </p:cTn>
                              </p:par>
                              <p:par>
                                <p:cTn id="90" presetID="10" presetClass="entr" presetSubtype="0" fill="hold" grpId="0" nodeType="withEffect">
                                  <p:stCondLst>
                                    <p:cond delay="3000"/>
                                  </p:stCondLst>
                                  <p:childTnLst>
                                    <p:set>
                                      <p:cBhvr>
                                        <p:cTn id="91" dur="1" fill="hold">
                                          <p:stCondLst>
                                            <p:cond delay="0"/>
                                          </p:stCondLst>
                                        </p:cTn>
                                        <p:tgtEl>
                                          <p:spTgt spid="44"/>
                                        </p:tgtEl>
                                        <p:attrNameLst>
                                          <p:attrName>style.visibility</p:attrName>
                                        </p:attrNameLst>
                                      </p:cBhvr>
                                      <p:to>
                                        <p:strVal val="visible"/>
                                      </p:to>
                                    </p:set>
                                    <p:animEffect transition="in" filter="fade">
                                      <p:cBhvr>
                                        <p:cTn id="92" dur="1000"/>
                                        <p:tgtEl>
                                          <p:spTgt spid="44"/>
                                        </p:tgtEl>
                                      </p:cBhvr>
                                    </p:animEffect>
                                  </p:childTnLst>
                                </p:cTn>
                              </p:par>
                              <p:par>
                                <p:cTn id="93" presetID="10" presetClass="entr" presetSubtype="0" fill="hold" grpId="0" nodeType="withEffect">
                                  <p:stCondLst>
                                    <p:cond delay="3000"/>
                                  </p:stCondLst>
                                  <p:childTnLst>
                                    <p:set>
                                      <p:cBhvr>
                                        <p:cTn id="94" dur="1" fill="hold">
                                          <p:stCondLst>
                                            <p:cond delay="0"/>
                                          </p:stCondLst>
                                        </p:cTn>
                                        <p:tgtEl>
                                          <p:spTgt spid="45"/>
                                        </p:tgtEl>
                                        <p:attrNameLst>
                                          <p:attrName>style.visibility</p:attrName>
                                        </p:attrNameLst>
                                      </p:cBhvr>
                                      <p:to>
                                        <p:strVal val="visible"/>
                                      </p:to>
                                    </p:set>
                                    <p:animEffect transition="in" filter="fade">
                                      <p:cBhvr>
                                        <p:cTn id="95" dur="1000"/>
                                        <p:tgtEl>
                                          <p:spTgt spid="45"/>
                                        </p:tgtEl>
                                      </p:cBhvr>
                                    </p:animEffect>
                                  </p:childTnLst>
                                </p:cTn>
                              </p:par>
                              <p:par>
                                <p:cTn id="96" presetID="10" presetClass="entr" presetSubtype="0" fill="hold" grpId="0" nodeType="withEffect">
                                  <p:stCondLst>
                                    <p:cond delay="3000"/>
                                  </p:stCondLst>
                                  <p:childTnLst>
                                    <p:set>
                                      <p:cBhvr>
                                        <p:cTn id="97" dur="1" fill="hold">
                                          <p:stCondLst>
                                            <p:cond delay="0"/>
                                          </p:stCondLst>
                                        </p:cTn>
                                        <p:tgtEl>
                                          <p:spTgt spid="46"/>
                                        </p:tgtEl>
                                        <p:attrNameLst>
                                          <p:attrName>style.visibility</p:attrName>
                                        </p:attrNameLst>
                                      </p:cBhvr>
                                      <p:to>
                                        <p:strVal val="visible"/>
                                      </p:to>
                                    </p:set>
                                    <p:animEffect transition="in" filter="fade">
                                      <p:cBhvr>
                                        <p:cTn id="98" dur="1000"/>
                                        <p:tgtEl>
                                          <p:spTgt spid="46"/>
                                        </p:tgtEl>
                                      </p:cBhvr>
                                    </p:animEffect>
                                  </p:childTnLst>
                                </p:cTn>
                              </p:par>
                              <p:par>
                                <p:cTn id="99" presetID="10" presetClass="entr" presetSubtype="0" fill="hold" grpId="0" nodeType="withEffect">
                                  <p:stCondLst>
                                    <p:cond delay="3000"/>
                                  </p:stCondLst>
                                  <p:childTnLst>
                                    <p:set>
                                      <p:cBhvr>
                                        <p:cTn id="100" dur="1" fill="hold">
                                          <p:stCondLst>
                                            <p:cond delay="0"/>
                                          </p:stCondLst>
                                        </p:cTn>
                                        <p:tgtEl>
                                          <p:spTgt spid="47"/>
                                        </p:tgtEl>
                                        <p:attrNameLst>
                                          <p:attrName>style.visibility</p:attrName>
                                        </p:attrNameLst>
                                      </p:cBhvr>
                                      <p:to>
                                        <p:strVal val="visible"/>
                                      </p:to>
                                    </p:set>
                                    <p:animEffect transition="in" filter="fade">
                                      <p:cBhvr>
                                        <p:cTn id="101" dur="1000"/>
                                        <p:tgtEl>
                                          <p:spTgt spid="47"/>
                                        </p:tgtEl>
                                      </p:cBhvr>
                                    </p:animEffect>
                                  </p:childTnLst>
                                </p:cTn>
                              </p:par>
                              <p:par>
                                <p:cTn id="102" presetID="10" presetClass="entr" presetSubtype="0" fill="hold" grpId="0" nodeType="withEffect">
                                  <p:stCondLst>
                                    <p:cond delay="3000"/>
                                  </p:stCondLst>
                                  <p:childTnLst>
                                    <p:set>
                                      <p:cBhvr>
                                        <p:cTn id="103" dur="1" fill="hold">
                                          <p:stCondLst>
                                            <p:cond delay="0"/>
                                          </p:stCondLst>
                                        </p:cTn>
                                        <p:tgtEl>
                                          <p:spTgt spid="48"/>
                                        </p:tgtEl>
                                        <p:attrNameLst>
                                          <p:attrName>style.visibility</p:attrName>
                                        </p:attrNameLst>
                                      </p:cBhvr>
                                      <p:to>
                                        <p:strVal val="visible"/>
                                      </p:to>
                                    </p:set>
                                    <p:animEffect transition="in" filter="fade">
                                      <p:cBhvr>
                                        <p:cTn id="104" dur="1000"/>
                                        <p:tgtEl>
                                          <p:spTgt spid="48"/>
                                        </p:tgtEl>
                                      </p:cBhvr>
                                    </p:animEffect>
                                  </p:childTnLst>
                                </p:cTn>
                              </p:par>
                              <p:par>
                                <p:cTn id="105" presetID="10" presetClass="entr" presetSubtype="0" fill="hold" grpId="0" nodeType="withEffect">
                                  <p:stCondLst>
                                    <p:cond delay="300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46" grpId="0"/>
      <p:bldP spid="47" grpId="0"/>
      <p:bldP spid="48" grpId="0"/>
      <p:bldP spid="49" grpId="0"/>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40">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3977640" y="0"/>
            <a:ext cx="5166360" cy="6858000"/>
          </a:xfrm>
          <a:prstGeom prst="rect">
            <a:avLst/>
          </a:prstGeom>
        </p:spPr>
        <p:txBody>
          <a:bodyPr lIns="91422" tIns="45711" rIns="91422" bIns="45711" anchor="ctr">
            <a:normAutofit/>
          </a:bodyPr>
          <a:lstStyle>
            <a:lvl1pPr marL="0" indent="0" algn="ctr">
              <a:buNone/>
              <a:defRPr sz="1000" baseline="0">
                <a:solidFill>
                  <a:schemeClr val="bg1">
                    <a:lumMod val="65000"/>
                  </a:schemeClr>
                </a:solidFill>
                <a:latin typeface="+mn-lt"/>
                <a:cs typeface="Arial"/>
              </a:defRPr>
            </a:lvl1pPr>
          </a:lstStyle>
          <a:p>
            <a:r>
              <a:rPr lang="en-US" dirty="0" smtClean="0"/>
              <a:t>Insert image</a:t>
            </a:r>
            <a:endParaRPr lang="en-US" dirty="0"/>
          </a:p>
        </p:txBody>
      </p:sp>
    </p:spTree>
    <p:extLst>
      <p:ext uri="{BB962C8B-B14F-4D97-AF65-F5344CB8AC3E}">
        <p14:creationId xmlns:p14="http://schemas.microsoft.com/office/powerpoint/2010/main" val="3014010149"/>
      </p:ext>
    </p:extLst>
  </p:cSld>
  <p:clrMapOvr>
    <a:masterClrMapping/>
  </p:clrMapOvr>
  <p:timing>
    <p:tnLst>
      <p:par>
        <p:cTn id="1" dur="indefinite" restart="never" nodeType="tmRoot"/>
      </p:par>
    </p:tnLst>
  </p:timing>
</p:sldLayout>
</file>

<file path=ppt/slideLayouts/slideLayout570.xml><?xml version="1.0" encoding="utf-8"?>
<p:sldLayout xmlns:a="http://schemas.openxmlformats.org/drawingml/2006/main" xmlns:r="http://schemas.openxmlformats.org/officeDocument/2006/relationships" xmlns:p="http://schemas.openxmlformats.org/presentationml/2006/main" userDrawn="1">
  <p:cSld name="1_40">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3977640" y="0"/>
            <a:ext cx="5166360" cy="6858000"/>
          </a:xfrm>
          <a:prstGeom prst="rect">
            <a:avLst/>
          </a:prstGeom>
        </p:spPr>
        <p:txBody>
          <a:bodyPr lIns="91422" tIns="45711" rIns="91422" bIns="45711" anchor="ctr">
            <a:normAutofit/>
          </a:bodyPr>
          <a:lstStyle>
            <a:lvl1pPr marL="0" indent="0" algn="ctr">
              <a:buNone/>
              <a:defRPr sz="1000" baseline="0">
                <a:solidFill>
                  <a:schemeClr val="bg1">
                    <a:lumMod val="65000"/>
                  </a:schemeClr>
                </a:solidFill>
                <a:latin typeface="+mn-lt"/>
                <a:cs typeface="Arial"/>
              </a:defRPr>
            </a:lvl1pPr>
          </a:lstStyle>
          <a:p>
            <a:r>
              <a:rPr lang="en-US" dirty="0" smtClean="0"/>
              <a:t>Insert image</a:t>
            </a:r>
            <a:endParaRPr lang="en-US" dirty="0"/>
          </a:p>
        </p:txBody>
      </p:sp>
    </p:spTree>
    <p:extLst>
      <p:ext uri="{BB962C8B-B14F-4D97-AF65-F5344CB8AC3E}">
        <p14:creationId xmlns:p14="http://schemas.microsoft.com/office/powerpoint/2010/main" val="3790784631"/>
      </p:ext>
    </p:extLst>
  </p:cSld>
  <p:clrMapOvr>
    <a:masterClrMapping/>
  </p:clrMapOvr>
  <p:timing>
    <p:tnLst>
      <p:par>
        <p:cTn id="1" dur="indefinite" restart="never" nodeType="tmRoot"/>
      </p:par>
    </p:tnLst>
  </p:timing>
</p:sldLayout>
</file>

<file path=ppt/slideLayouts/slideLayout5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877B1AD-D523-4C0D-8362-A7CFF4E86502}" type="datetimeFigureOut">
              <a:rPr lang="en-US" smtClean="0">
                <a:solidFill>
                  <a:srgbClr val="000000">
                    <a:tint val="75000"/>
                  </a:srgbClr>
                </a:solidFill>
              </a:rPr>
              <a:pPr/>
              <a:t>4/12/2020</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F8B9E821-CB41-4557-879C-24BFC1EF65F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178807012"/>
      </p:ext>
    </p:extLst>
  </p:cSld>
  <p:clrMapOvr>
    <a:masterClrMapping/>
  </p:clrMapOvr>
</p:sldLayout>
</file>

<file path=ppt/slideLayouts/slideLayout5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77B1AD-D523-4C0D-8362-A7CFF4E86502}" type="datetimeFigureOut">
              <a:rPr lang="en-US" smtClean="0">
                <a:solidFill>
                  <a:srgbClr val="000000">
                    <a:tint val="75000"/>
                  </a:srgbClr>
                </a:solidFill>
              </a:rPr>
              <a:pPr/>
              <a:t>4/12/2020</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F8B9E821-CB41-4557-879C-24BFC1EF65F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712551540"/>
      </p:ext>
    </p:extLst>
  </p:cSld>
  <p:clrMapOvr>
    <a:masterClrMapping/>
  </p:clrMapOvr>
</p:sldLayout>
</file>

<file path=ppt/slideLayouts/slideLayout5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77B1AD-D523-4C0D-8362-A7CFF4E86502}" type="datetimeFigureOut">
              <a:rPr lang="en-US" smtClean="0">
                <a:solidFill>
                  <a:srgbClr val="000000">
                    <a:tint val="75000"/>
                  </a:srgbClr>
                </a:solidFill>
              </a:rPr>
              <a:pPr/>
              <a:t>4/12/2020</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F8B9E821-CB41-4557-879C-24BFC1EF65F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907110428"/>
      </p:ext>
    </p:extLst>
  </p:cSld>
  <p:clrMapOvr>
    <a:masterClrMapping/>
  </p:clrMapOvr>
</p:sldLayout>
</file>

<file path=ppt/slideLayouts/slideLayout5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877B1AD-D523-4C0D-8362-A7CFF4E86502}" type="datetimeFigureOut">
              <a:rPr lang="en-US" smtClean="0">
                <a:solidFill>
                  <a:srgbClr val="000000">
                    <a:tint val="75000"/>
                  </a:srgbClr>
                </a:solidFill>
              </a:rPr>
              <a:pPr/>
              <a:t>4/12/2020</a:t>
            </a:fld>
            <a:endParaRPr lang="en-US" dirty="0">
              <a:solidFill>
                <a:srgbClr val="000000">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F8B9E821-CB41-4557-879C-24BFC1EF65F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169349702"/>
      </p:ext>
    </p:extLst>
  </p:cSld>
  <p:clrMapOvr>
    <a:masterClrMapping/>
  </p:clrMapOvr>
</p:sldLayout>
</file>

<file path=ppt/slideLayouts/slideLayout5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877B1AD-D523-4C0D-8362-A7CFF4E86502}" type="datetimeFigureOut">
              <a:rPr lang="en-US" smtClean="0">
                <a:solidFill>
                  <a:srgbClr val="000000">
                    <a:tint val="75000"/>
                  </a:srgbClr>
                </a:solidFill>
              </a:rPr>
              <a:pPr/>
              <a:t>4/12/2020</a:t>
            </a:fld>
            <a:endParaRPr lang="en-US" dirty="0">
              <a:solidFill>
                <a:srgbClr val="000000">
                  <a:tint val="75000"/>
                </a:srgbClr>
              </a:solidFill>
            </a:endParaRPr>
          </a:p>
        </p:txBody>
      </p:sp>
      <p:sp>
        <p:nvSpPr>
          <p:cNvPr id="8" name="Footer Placeholder 7"/>
          <p:cNvSpPr>
            <a:spLocks noGrp="1"/>
          </p:cNvSpPr>
          <p:nvPr>
            <p:ph type="ftr" sz="quarter" idx="11"/>
          </p:nvPr>
        </p:nvSpPr>
        <p:spPr/>
        <p:txBody>
          <a:bodyPr/>
          <a:lstStyle/>
          <a:p>
            <a:endParaRPr lang="en-US" dirty="0">
              <a:solidFill>
                <a:srgbClr val="000000">
                  <a:tint val="75000"/>
                </a:srgbClr>
              </a:solidFill>
            </a:endParaRPr>
          </a:p>
        </p:txBody>
      </p:sp>
      <p:sp>
        <p:nvSpPr>
          <p:cNvPr id="9" name="Slide Number Placeholder 8"/>
          <p:cNvSpPr>
            <a:spLocks noGrp="1"/>
          </p:cNvSpPr>
          <p:nvPr>
            <p:ph type="sldNum" sz="quarter" idx="12"/>
          </p:nvPr>
        </p:nvSpPr>
        <p:spPr/>
        <p:txBody>
          <a:bodyPr/>
          <a:lstStyle/>
          <a:p>
            <a:fld id="{F8B9E821-CB41-4557-879C-24BFC1EF65F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401545655"/>
      </p:ext>
    </p:extLst>
  </p:cSld>
  <p:clrMapOvr>
    <a:masterClrMapping/>
  </p:clrMapOvr>
</p:sldLayout>
</file>

<file path=ppt/slideLayouts/slideLayout5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877B1AD-D523-4C0D-8362-A7CFF4E86502}" type="datetimeFigureOut">
              <a:rPr lang="en-US" smtClean="0">
                <a:solidFill>
                  <a:srgbClr val="000000">
                    <a:tint val="75000"/>
                  </a:srgbClr>
                </a:solidFill>
              </a:rPr>
              <a:pPr/>
              <a:t>4/12/2020</a:t>
            </a:fld>
            <a:endParaRPr lang="en-US" dirty="0">
              <a:solidFill>
                <a:srgbClr val="000000">
                  <a:tint val="75000"/>
                </a:srgbClr>
              </a:solidFill>
            </a:endParaRPr>
          </a:p>
        </p:txBody>
      </p:sp>
      <p:sp>
        <p:nvSpPr>
          <p:cNvPr id="4" name="Footer Placeholder 3"/>
          <p:cNvSpPr>
            <a:spLocks noGrp="1"/>
          </p:cNvSpPr>
          <p:nvPr>
            <p:ph type="ftr" sz="quarter" idx="11"/>
          </p:nvPr>
        </p:nvSpPr>
        <p:spPr/>
        <p:txBody>
          <a:bodyPr/>
          <a:lstStyle/>
          <a:p>
            <a:endParaRPr lang="en-US" dirty="0">
              <a:solidFill>
                <a:srgbClr val="000000">
                  <a:tint val="75000"/>
                </a:srgbClr>
              </a:solidFill>
            </a:endParaRPr>
          </a:p>
        </p:txBody>
      </p:sp>
      <p:sp>
        <p:nvSpPr>
          <p:cNvPr id="5" name="Slide Number Placeholder 4"/>
          <p:cNvSpPr>
            <a:spLocks noGrp="1"/>
          </p:cNvSpPr>
          <p:nvPr>
            <p:ph type="sldNum" sz="quarter" idx="12"/>
          </p:nvPr>
        </p:nvSpPr>
        <p:spPr/>
        <p:txBody>
          <a:bodyPr/>
          <a:lstStyle/>
          <a:p>
            <a:fld id="{F8B9E821-CB41-4557-879C-24BFC1EF65F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242993131"/>
      </p:ext>
    </p:extLst>
  </p:cSld>
  <p:clrMapOvr>
    <a:masterClrMapping/>
  </p:clrMapOvr>
</p:sldLayout>
</file>

<file path=ppt/slideLayouts/slideLayout5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77B1AD-D523-4C0D-8362-A7CFF4E86502}" type="datetimeFigureOut">
              <a:rPr lang="en-US" smtClean="0">
                <a:solidFill>
                  <a:srgbClr val="000000">
                    <a:tint val="75000"/>
                  </a:srgbClr>
                </a:solidFill>
              </a:rPr>
              <a:pPr/>
              <a:t>4/12/2020</a:t>
            </a:fld>
            <a:endParaRPr lang="en-US" dirty="0">
              <a:solidFill>
                <a:srgbClr val="000000">
                  <a:tint val="75000"/>
                </a:srgbClr>
              </a:solidFill>
            </a:endParaRPr>
          </a:p>
        </p:txBody>
      </p:sp>
      <p:sp>
        <p:nvSpPr>
          <p:cNvPr id="3" name="Footer Placeholder 2"/>
          <p:cNvSpPr>
            <a:spLocks noGrp="1"/>
          </p:cNvSpPr>
          <p:nvPr>
            <p:ph type="ftr" sz="quarter" idx="11"/>
          </p:nvPr>
        </p:nvSpPr>
        <p:spPr/>
        <p:txBody>
          <a:bodyPr/>
          <a:lstStyle/>
          <a:p>
            <a:endParaRPr lang="en-US" dirty="0">
              <a:solidFill>
                <a:srgbClr val="000000">
                  <a:tint val="75000"/>
                </a:srgbClr>
              </a:solidFill>
            </a:endParaRPr>
          </a:p>
        </p:txBody>
      </p:sp>
      <p:sp>
        <p:nvSpPr>
          <p:cNvPr id="4" name="Slide Number Placeholder 3"/>
          <p:cNvSpPr>
            <a:spLocks noGrp="1"/>
          </p:cNvSpPr>
          <p:nvPr>
            <p:ph type="sldNum" sz="quarter" idx="12"/>
          </p:nvPr>
        </p:nvSpPr>
        <p:spPr/>
        <p:txBody>
          <a:bodyPr/>
          <a:lstStyle/>
          <a:p>
            <a:fld id="{F8B9E821-CB41-4557-879C-24BFC1EF65F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68765483"/>
      </p:ext>
    </p:extLst>
  </p:cSld>
  <p:clrMapOvr>
    <a:masterClrMapping/>
  </p:clrMapOvr>
</p:sldLayout>
</file>

<file path=ppt/slideLayouts/slideLayout5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77B1AD-D523-4C0D-8362-A7CFF4E86502}" type="datetimeFigureOut">
              <a:rPr lang="en-US" smtClean="0">
                <a:solidFill>
                  <a:srgbClr val="000000">
                    <a:tint val="75000"/>
                  </a:srgbClr>
                </a:solidFill>
              </a:rPr>
              <a:pPr/>
              <a:t>4/12/2020</a:t>
            </a:fld>
            <a:endParaRPr lang="en-US" dirty="0">
              <a:solidFill>
                <a:srgbClr val="000000">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F8B9E821-CB41-4557-879C-24BFC1EF65F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972455845"/>
      </p:ext>
    </p:extLst>
  </p:cSld>
  <p:clrMapOvr>
    <a:masterClrMapping/>
  </p:clrMapOvr>
</p:sldLayout>
</file>

<file path=ppt/slideLayouts/slideLayout5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77B1AD-D523-4C0D-8362-A7CFF4E86502}" type="datetimeFigureOut">
              <a:rPr lang="en-US" smtClean="0">
                <a:solidFill>
                  <a:srgbClr val="000000">
                    <a:tint val="75000"/>
                  </a:srgbClr>
                </a:solidFill>
              </a:rPr>
              <a:pPr/>
              <a:t>4/12/2020</a:t>
            </a:fld>
            <a:endParaRPr lang="en-US" dirty="0">
              <a:solidFill>
                <a:srgbClr val="000000">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F8B9E821-CB41-4557-879C-24BFC1EF65F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16019917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877B1AD-D523-4C0D-8362-A7CFF4E86502}" type="datetimeFigureOut">
              <a:rPr lang="en-US" smtClean="0">
                <a:solidFill>
                  <a:srgbClr val="000000">
                    <a:tint val="75000"/>
                  </a:srgbClr>
                </a:solidFill>
              </a:rPr>
              <a:pPr/>
              <a:t>4/12/2020</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F8B9E821-CB41-4557-879C-24BFC1EF65F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433695495"/>
      </p:ext>
    </p:extLst>
  </p:cSld>
  <p:clrMapOvr>
    <a:masterClrMapping/>
  </p:clrMapOvr>
</p:sldLayout>
</file>

<file path=ppt/slideLayouts/slideLayout5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77B1AD-D523-4C0D-8362-A7CFF4E86502}" type="datetimeFigureOut">
              <a:rPr lang="en-US" smtClean="0">
                <a:solidFill>
                  <a:srgbClr val="000000">
                    <a:tint val="75000"/>
                  </a:srgbClr>
                </a:solidFill>
              </a:rPr>
              <a:pPr/>
              <a:t>4/12/2020</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F8B9E821-CB41-4557-879C-24BFC1EF65F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843578422"/>
      </p:ext>
    </p:extLst>
  </p:cSld>
  <p:clrMapOvr>
    <a:masterClrMapping/>
  </p:clrMapOvr>
</p:sldLayout>
</file>

<file path=ppt/slideLayouts/slideLayout5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77B1AD-D523-4C0D-8362-A7CFF4E86502}" type="datetimeFigureOut">
              <a:rPr lang="en-US" smtClean="0">
                <a:solidFill>
                  <a:srgbClr val="000000">
                    <a:tint val="75000"/>
                  </a:srgbClr>
                </a:solidFill>
              </a:rPr>
              <a:pPr/>
              <a:t>4/12/2020</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F8B9E821-CB41-4557-879C-24BFC1EF65F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304911211"/>
      </p:ext>
    </p:extLst>
  </p:cSld>
  <p:clrMapOvr>
    <a:masterClrMapping/>
  </p:clrMapOvr>
</p:sldLayout>
</file>

<file path=ppt/slideLayouts/slideLayout582.xml><?xml version="1.0" encoding="utf-8"?>
<p:sldLayout xmlns:a="http://schemas.openxmlformats.org/drawingml/2006/main" xmlns:r="http://schemas.openxmlformats.org/officeDocument/2006/relationships" xmlns:p="http://schemas.openxmlformats.org/presentationml/2006/main"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4192044"/>
      </p:ext>
    </p:extLst>
  </p:cSld>
  <p:clrMapOvr>
    <a:masterClrMapping/>
  </p:clrMapOvr>
  <p:timing>
    <p:tnLst>
      <p:par>
        <p:cTn id="1" dur="indefinite" restart="never" nodeType="tmRoot"/>
      </p:par>
    </p:tnLst>
  </p:timing>
</p:sldLayout>
</file>

<file path=ppt/slideLayouts/slideLayout583.xml><?xml version="1.0" encoding="utf-8"?>
<p:sldLayout xmlns:a="http://schemas.openxmlformats.org/drawingml/2006/main" xmlns:r="http://schemas.openxmlformats.org/officeDocument/2006/relationships" xmlns:p="http://schemas.openxmlformats.org/presentationml/2006/main" userDrawn="1">
  <p:cSld name="Sample clean page">
    <p:spTree>
      <p:nvGrpSpPr>
        <p:cNvPr id="1" name=""/>
        <p:cNvGrpSpPr/>
        <p:nvPr/>
      </p:nvGrpSpPr>
      <p:grpSpPr>
        <a:xfrm>
          <a:off x="0" y="0"/>
          <a:ext cx="0" cy="0"/>
          <a:chOff x="0" y="0"/>
          <a:chExt cx="0" cy="0"/>
        </a:xfrm>
      </p:grpSpPr>
      <p:sp>
        <p:nvSpPr>
          <p:cNvPr id="17" name="Title 8"/>
          <p:cNvSpPr>
            <a:spLocks noGrp="1"/>
          </p:cNvSpPr>
          <p:nvPr>
            <p:ph type="title"/>
          </p:nvPr>
        </p:nvSpPr>
        <p:spPr>
          <a:xfrm>
            <a:off x="273050" y="683683"/>
            <a:ext cx="48006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48" name="Text Placeholder 27"/>
          <p:cNvSpPr>
            <a:spLocks noGrp="1"/>
          </p:cNvSpPr>
          <p:nvPr>
            <p:ph type="body" sz="quarter" idx="25" hasCustomPrompt="1"/>
          </p:nvPr>
        </p:nvSpPr>
        <p:spPr>
          <a:xfrm>
            <a:off x="273050" y="1253459"/>
            <a:ext cx="48006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3044658140"/>
      </p:ext>
    </p:extLst>
  </p:cSld>
  <p:clrMapOvr>
    <a:masterClrMapping/>
  </p:clrMapOvr>
  <p:timing>
    <p:tnLst>
      <p:par>
        <p:cTn id="1" dur="indefinite" restart="never" nodeType="tmRoot"/>
      </p:par>
    </p:tnLst>
  </p:timing>
</p:sldLayout>
</file>

<file path=ppt/slideLayouts/slideLayout584.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6" name="Picture Placeholder 7"/>
          <p:cNvSpPr>
            <a:spLocks noGrp="1"/>
          </p:cNvSpPr>
          <p:nvPr>
            <p:ph type="pic" sz="quarter" idx="10"/>
          </p:nvPr>
        </p:nvSpPr>
        <p:spPr>
          <a:xfrm>
            <a:off x="0" y="1"/>
            <a:ext cx="9144000" cy="4783138"/>
          </a:xfrm>
        </p:spPr>
        <p:txBody>
          <a:bodyPr anchor="ctr">
            <a:normAutofit/>
          </a:bodyPr>
          <a:lstStyle>
            <a:lvl1pPr algn="ctr">
              <a:defRPr sz="1050"/>
            </a:lvl1pPr>
          </a:lstStyle>
          <a:p>
            <a:endParaRPr lang="en-US"/>
          </a:p>
        </p:txBody>
      </p:sp>
    </p:spTree>
    <p:extLst>
      <p:ext uri="{BB962C8B-B14F-4D97-AF65-F5344CB8AC3E}">
        <p14:creationId xmlns:p14="http://schemas.microsoft.com/office/powerpoint/2010/main" val="3655315399"/>
      </p:ext>
    </p:extLst>
  </p:cSld>
  <p:clrMapOvr>
    <a:masterClrMapping/>
  </p:clrMapOvr>
  <p:timing>
    <p:tnLst>
      <p:par>
        <p:cTn id="1" dur="indefinite" restart="never" nodeType="tmRoot"/>
      </p:par>
    </p:tnLst>
  </p:timing>
</p:sldLayout>
</file>

<file path=ppt/slideLayouts/slideLayout585.xml><?xml version="1.0" encoding="utf-8"?>
<p:sldLayout xmlns:a="http://schemas.openxmlformats.org/drawingml/2006/main" xmlns:r="http://schemas.openxmlformats.org/officeDocument/2006/relationships" xmlns:p="http://schemas.openxmlformats.org/presentationml/2006/main" userDrawn="1">
  <p:cSld name="About Us">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3276600" y="0"/>
            <a:ext cx="5867400" cy="6858000"/>
          </a:xfrm>
          <a:prstGeom prst="rect">
            <a:avLst/>
          </a:prstGeom>
        </p:spPr>
        <p:txBody>
          <a:bodyPr lIns="91422" tIns="45711" rIns="91422" bIns="45711" anchor="ctr"/>
          <a:lstStyle>
            <a:lvl1pPr marL="0" indent="0" algn="ctr">
              <a:buNone/>
              <a:defRPr sz="1000"/>
            </a:lvl1pPr>
          </a:lstStyle>
          <a:p>
            <a:r>
              <a:rPr lang="en-US" dirty="0" smtClean="0"/>
              <a:t>Insert Image</a:t>
            </a:r>
            <a:endParaRPr lang="en-US" dirty="0"/>
          </a:p>
        </p:txBody>
      </p:sp>
      <p:sp>
        <p:nvSpPr>
          <p:cNvPr id="3" name="Rectangle 2"/>
          <p:cNvSpPr/>
          <p:nvPr userDrawn="1"/>
        </p:nvSpPr>
        <p:spPr>
          <a:xfrm>
            <a:off x="0" y="0"/>
            <a:ext cx="3276600" cy="6858000"/>
          </a:xfrm>
          <a:prstGeom prst="rect">
            <a:avLst/>
          </a:prstGeom>
          <a:solidFill>
            <a:srgbClr val="1B283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rtl="0"/>
            <a:endParaRPr lang="en-US">
              <a:solidFill>
                <a:srgbClr val="FFFFFF"/>
              </a:solidFill>
            </a:endParaRPr>
          </a:p>
        </p:txBody>
      </p:sp>
      <p:sp>
        <p:nvSpPr>
          <p:cNvPr id="7" name="Title 8"/>
          <p:cNvSpPr>
            <a:spLocks noGrp="1"/>
          </p:cNvSpPr>
          <p:nvPr>
            <p:ph type="title"/>
          </p:nvPr>
        </p:nvSpPr>
        <p:spPr>
          <a:xfrm>
            <a:off x="273051" y="683683"/>
            <a:ext cx="2854198" cy="698500"/>
          </a:xfrm>
          <a:prstGeom prst="rect">
            <a:avLst/>
          </a:prstGeom>
        </p:spPr>
        <p:txBody>
          <a:bodyPr vert="horz"/>
          <a:lstStyle>
            <a:lvl1pPr algn="l">
              <a:defRPr sz="2400">
                <a:solidFill>
                  <a:schemeClr val="bg1"/>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8" name="Text Placeholder 27"/>
          <p:cNvSpPr>
            <a:spLocks noGrp="1"/>
          </p:cNvSpPr>
          <p:nvPr>
            <p:ph type="body" sz="quarter" idx="25" hasCustomPrompt="1"/>
          </p:nvPr>
        </p:nvSpPr>
        <p:spPr>
          <a:xfrm>
            <a:off x="273051" y="1253459"/>
            <a:ext cx="2854198" cy="381065"/>
          </a:xfrm>
          <a:prstGeom prst="rect">
            <a:avLst/>
          </a:prstGeom>
        </p:spPr>
        <p:txBody>
          <a:bodyPr vert="horz"/>
          <a:lstStyle>
            <a:lvl1pPr marL="0" indent="0" algn="l">
              <a:buNone/>
              <a:defRPr sz="900" baseline="0">
                <a:solidFill>
                  <a:schemeClr val="bg1"/>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2472519271"/>
      </p:ext>
    </p:extLst>
  </p:cSld>
  <p:clrMapOvr>
    <a:masterClrMapping/>
  </p:clrMapOvr>
  <p:timing>
    <p:tnLst>
      <p:par>
        <p:cTn id="1" dur="indefinite" restart="never" nodeType="tmRoot"/>
      </p:par>
    </p:tnLst>
  </p:timing>
</p:sldLayout>
</file>

<file path=ppt/slideLayouts/slideLayout58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6"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2573447227"/>
      </p:ext>
    </p:extLst>
  </p:cSld>
  <p:clrMapOvr>
    <a:masterClrMapping/>
  </p:clrMapOvr>
  <p:timing>
    <p:tnLst>
      <p:par>
        <p:cTn id="1" dur="indefinite" restart="never" nodeType="tmRoot"/>
      </p:par>
    </p:tnLst>
  </p:timing>
</p:sldLayout>
</file>

<file path=ppt/slideLayouts/slideLayout587.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2"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3"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
        <p:nvSpPr>
          <p:cNvPr id="4" name="Picture Placeholder 6"/>
          <p:cNvSpPr>
            <a:spLocks noGrp="1"/>
          </p:cNvSpPr>
          <p:nvPr>
            <p:ph type="pic" sz="quarter" idx="16" hasCustomPrompt="1"/>
          </p:nvPr>
        </p:nvSpPr>
        <p:spPr>
          <a:xfrm>
            <a:off x="4836695" y="1951958"/>
            <a:ext cx="4071211" cy="4455107"/>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Tree>
    <p:extLst>
      <p:ext uri="{BB962C8B-B14F-4D97-AF65-F5344CB8AC3E}">
        <p14:creationId xmlns:p14="http://schemas.microsoft.com/office/powerpoint/2010/main" val="1125166502"/>
      </p:ext>
    </p:extLst>
  </p:cSld>
  <p:clrMapOvr>
    <a:masterClrMapping/>
  </p:clrMapOvr>
  <p:timing>
    <p:tnLst>
      <p:par>
        <p:cTn id="1" dur="indefinite" restart="never" nodeType="tmRoot"/>
      </p:par>
    </p:tnLst>
  </p:timing>
</p:sldLayout>
</file>

<file path=ppt/slideLayouts/slideLayout588.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1660526"/>
            <a:ext cx="9144000" cy="3122613"/>
          </a:xfrm>
        </p:spPr>
        <p:txBody>
          <a:bodyPr anchor="ctr">
            <a:normAutofit/>
          </a:bodyPr>
          <a:lstStyle>
            <a:lvl1pPr algn="ctr">
              <a:defRPr sz="1050"/>
            </a:lvl1pPr>
          </a:lstStyle>
          <a:p>
            <a:endParaRPr lang="en-US"/>
          </a:p>
        </p:txBody>
      </p:sp>
      <p:sp>
        <p:nvSpPr>
          <p:cNvPr id="9"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10"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469986728"/>
      </p:ext>
    </p:extLst>
  </p:cSld>
  <p:clrMapOvr>
    <a:masterClrMapping/>
  </p:clrMapOvr>
  <p:timing>
    <p:tnLst>
      <p:par>
        <p:cTn id="1" dur="indefinite" restart="never" nodeType="tmRoot"/>
      </p:par>
    </p:tnLst>
  </p:timing>
</p:sldLayout>
</file>

<file path=ppt/slideLayouts/slideLayout58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54" name="Picture Placeholder 53"/>
          <p:cNvSpPr>
            <a:spLocks noGrp="1"/>
          </p:cNvSpPr>
          <p:nvPr>
            <p:ph type="pic" sz="quarter" idx="10"/>
          </p:nvPr>
        </p:nvSpPr>
        <p:spPr>
          <a:xfrm>
            <a:off x="273051" y="1950665"/>
            <a:ext cx="3886199" cy="1547812"/>
          </a:xfrm>
        </p:spPr>
        <p:txBody>
          <a:bodyPr>
            <a:normAutofit/>
          </a:bodyPr>
          <a:lstStyle>
            <a:lvl1pPr>
              <a:defRPr sz="1050"/>
            </a:lvl1pPr>
          </a:lstStyle>
          <a:p>
            <a:endParaRPr lang="en-US" dirty="0"/>
          </a:p>
        </p:txBody>
      </p:sp>
      <p:sp>
        <p:nvSpPr>
          <p:cNvPr id="55" name="Picture Placeholder 53"/>
          <p:cNvSpPr>
            <a:spLocks noGrp="1"/>
          </p:cNvSpPr>
          <p:nvPr>
            <p:ph type="pic" sz="quarter" idx="11"/>
          </p:nvPr>
        </p:nvSpPr>
        <p:spPr>
          <a:xfrm>
            <a:off x="4719204" y="1950665"/>
            <a:ext cx="4087093" cy="1547812"/>
          </a:xfrm>
        </p:spPr>
        <p:txBody>
          <a:bodyPr>
            <a:normAutofit/>
          </a:bodyPr>
          <a:lstStyle>
            <a:lvl1pPr>
              <a:defRPr sz="1050"/>
            </a:lvl1pPr>
          </a:lstStyle>
          <a:p>
            <a:endParaRPr lang="en-US"/>
          </a:p>
        </p:txBody>
      </p:sp>
      <p:sp>
        <p:nvSpPr>
          <p:cNvPr id="56"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57"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2217368222"/>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77B1AD-D523-4C0D-8362-A7CFF4E86502}" type="datetimeFigureOut">
              <a:rPr lang="en-US" smtClean="0">
                <a:solidFill>
                  <a:srgbClr val="000000">
                    <a:tint val="75000"/>
                  </a:srgbClr>
                </a:solidFill>
              </a:rPr>
              <a:pPr/>
              <a:t>4/12/2020</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F8B9E821-CB41-4557-879C-24BFC1EF65F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152354478"/>
      </p:ext>
    </p:extLst>
  </p:cSld>
  <p:clrMapOvr>
    <a:masterClrMapping/>
  </p:clrMapOvr>
</p:sldLayout>
</file>

<file path=ppt/slideLayouts/slideLayout590.xml><?xml version="1.0" encoding="utf-8"?>
<p:sldLayout xmlns:a="http://schemas.openxmlformats.org/drawingml/2006/main" xmlns:r="http://schemas.openxmlformats.org/officeDocument/2006/relationships" xmlns:p="http://schemas.openxmlformats.org/presentationml/2006/main" userDrawn="1">
  <p:cSld name="Comment 02">
    <p:spTree>
      <p:nvGrpSpPr>
        <p:cNvPr id="1" name=""/>
        <p:cNvGrpSpPr/>
        <p:nvPr/>
      </p:nvGrpSpPr>
      <p:grpSpPr>
        <a:xfrm>
          <a:off x="0" y="0"/>
          <a:ext cx="0" cy="0"/>
          <a:chOff x="0" y="0"/>
          <a:chExt cx="0" cy="0"/>
        </a:xfrm>
      </p:grpSpPr>
      <p:sp>
        <p:nvSpPr>
          <p:cNvPr id="7" name="그림 개체 틀 8"/>
          <p:cNvSpPr>
            <a:spLocks noGrp="1"/>
          </p:cNvSpPr>
          <p:nvPr>
            <p:ph type="pic" sz="quarter" idx="10" hasCustomPrompt="1"/>
          </p:nvPr>
        </p:nvSpPr>
        <p:spPr>
          <a:xfrm>
            <a:off x="641350" y="5234844"/>
            <a:ext cx="516182" cy="688243"/>
          </a:xfrm>
          <a:prstGeom prst="ellipse">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800" dirty="0">
                <a:solidFill>
                  <a:srgbClr val="FFFFFF"/>
                </a:solidFill>
                <a:latin typeface="Arial" panose="020B0604020202020204" pitchFamily="34" charset="0"/>
              </a:defRPr>
            </a:lvl1pPr>
          </a:lstStyle>
          <a:p>
            <a:pPr marL="0" lvl="0" algn="ctr"/>
            <a:r>
              <a:rPr lang="en-US" altLang="ko-KR" dirty="0" smtClean="0"/>
              <a:t>Insert Image</a:t>
            </a:r>
            <a:endParaRPr lang="ko-KR" altLang="en-US" dirty="0"/>
          </a:p>
        </p:txBody>
      </p:sp>
      <p:sp>
        <p:nvSpPr>
          <p:cNvPr id="8" name="Rectangle 5"/>
          <p:cNvSpPr/>
          <p:nvPr userDrawn="1"/>
        </p:nvSpPr>
        <p:spPr>
          <a:xfrm>
            <a:off x="628650" y="1805843"/>
            <a:ext cx="2317750" cy="3327400"/>
          </a:xfrm>
          <a:custGeom>
            <a:avLst/>
            <a:gdLst>
              <a:gd name="connsiteX0" fmla="*/ 0 w 3464190"/>
              <a:gd name="connsiteY0" fmla="*/ 0 h 1003300"/>
              <a:gd name="connsiteX1" fmla="*/ 3464190 w 3464190"/>
              <a:gd name="connsiteY1" fmla="*/ 0 h 1003300"/>
              <a:gd name="connsiteX2" fmla="*/ 3464190 w 3464190"/>
              <a:gd name="connsiteY2" fmla="*/ 1003300 h 1003300"/>
              <a:gd name="connsiteX3" fmla="*/ 0 w 3464190"/>
              <a:gd name="connsiteY3" fmla="*/ 1003300 h 1003300"/>
              <a:gd name="connsiteX4" fmla="*/ 0 w 3464190"/>
              <a:gd name="connsiteY4" fmla="*/ 0 h 1003300"/>
              <a:gd name="connsiteX0" fmla="*/ 0 w 3464190"/>
              <a:gd name="connsiteY0" fmla="*/ 0 h 1003300"/>
              <a:gd name="connsiteX1" fmla="*/ 3464190 w 3464190"/>
              <a:gd name="connsiteY1" fmla="*/ 0 h 1003300"/>
              <a:gd name="connsiteX2" fmla="*/ 3464190 w 3464190"/>
              <a:gd name="connsiteY2" fmla="*/ 1003300 h 1003300"/>
              <a:gd name="connsiteX3" fmla="*/ 501650 w 3464190"/>
              <a:gd name="connsiteY3" fmla="*/ 996950 h 1003300"/>
              <a:gd name="connsiteX4" fmla="*/ 0 w 3464190"/>
              <a:gd name="connsiteY4" fmla="*/ 1003300 h 1003300"/>
              <a:gd name="connsiteX5" fmla="*/ 0 w 3464190"/>
              <a:gd name="connsiteY5" fmla="*/ 0 h 1003300"/>
              <a:gd name="connsiteX0" fmla="*/ 0 w 3464190"/>
              <a:gd name="connsiteY0" fmla="*/ 0 h 1003300"/>
              <a:gd name="connsiteX1" fmla="*/ 3464190 w 3464190"/>
              <a:gd name="connsiteY1" fmla="*/ 0 h 1003300"/>
              <a:gd name="connsiteX2" fmla="*/ 3464190 w 3464190"/>
              <a:gd name="connsiteY2" fmla="*/ 1003300 h 1003300"/>
              <a:gd name="connsiteX3" fmla="*/ 635000 w 3464190"/>
              <a:gd name="connsiteY3" fmla="*/ 996950 h 1003300"/>
              <a:gd name="connsiteX4" fmla="*/ 501650 w 3464190"/>
              <a:gd name="connsiteY4" fmla="*/ 996950 h 1003300"/>
              <a:gd name="connsiteX5" fmla="*/ 0 w 3464190"/>
              <a:gd name="connsiteY5" fmla="*/ 1003300 h 1003300"/>
              <a:gd name="connsiteX6" fmla="*/ 0 w 3464190"/>
              <a:gd name="connsiteY6" fmla="*/ 0 h 1003300"/>
              <a:gd name="connsiteX0" fmla="*/ 0 w 3464190"/>
              <a:gd name="connsiteY0" fmla="*/ 0 h 1003300"/>
              <a:gd name="connsiteX1" fmla="*/ 3464190 w 3464190"/>
              <a:gd name="connsiteY1" fmla="*/ 0 h 1003300"/>
              <a:gd name="connsiteX2" fmla="*/ 3464190 w 3464190"/>
              <a:gd name="connsiteY2" fmla="*/ 1003300 h 1003300"/>
              <a:gd name="connsiteX3" fmla="*/ 793750 w 3464190"/>
              <a:gd name="connsiteY3" fmla="*/ 990600 h 1003300"/>
              <a:gd name="connsiteX4" fmla="*/ 635000 w 3464190"/>
              <a:gd name="connsiteY4" fmla="*/ 996950 h 1003300"/>
              <a:gd name="connsiteX5" fmla="*/ 501650 w 3464190"/>
              <a:gd name="connsiteY5" fmla="*/ 996950 h 1003300"/>
              <a:gd name="connsiteX6" fmla="*/ 0 w 3464190"/>
              <a:gd name="connsiteY6" fmla="*/ 1003300 h 1003300"/>
              <a:gd name="connsiteX7" fmla="*/ 0 w 3464190"/>
              <a:gd name="connsiteY7" fmla="*/ 0 h 1003300"/>
              <a:gd name="connsiteX0" fmla="*/ 0 w 3464190"/>
              <a:gd name="connsiteY0" fmla="*/ 0 h 1187450"/>
              <a:gd name="connsiteX1" fmla="*/ 3464190 w 3464190"/>
              <a:gd name="connsiteY1" fmla="*/ 0 h 1187450"/>
              <a:gd name="connsiteX2" fmla="*/ 3464190 w 3464190"/>
              <a:gd name="connsiteY2" fmla="*/ 1003300 h 1187450"/>
              <a:gd name="connsiteX3" fmla="*/ 793750 w 3464190"/>
              <a:gd name="connsiteY3" fmla="*/ 990600 h 1187450"/>
              <a:gd name="connsiteX4" fmla="*/ 501650 w 3464190"/>
              <a:gd name="connsiteY4" fmla="*/ 1187450 h 1187450"/>
              <a:gd name="connsiteX5" fmla="*/ 501650 w 3464190"/>
              <a:gd name="connsiteY5" fmla="*/ 996950 h 1187450"/>
              <a:gd name="connsiteX6" fmla="*/ 0 w 3464190"/>
              <a:gd name="connsiteY6" fmla="*/ 1003300 h 1187450"/>
              <a:gd name="connsiteX7" fmla="*/ 0 w 3464190"/>
              <a:gd name="connsiteY7" fmla="*/ 0 h 1187450"/>
              <a:gd name="connsiteX0" fmla="*/ 0 w 3464190"/>
              <a:gd name="connsiteY0" fmla="*/ 0 h 1187450"/>
              <a:gd name="connsiteX1" fmla="*/ 3464190 w 3464190"/>
              <a:gd name="connsiteY1" fmla="*/ 0 h 1187450"/>
              <a:gd name="connsiteX2" fmla="*/ 3464190 w 3464190"/>
              <a:gd name="connsiteY2" fmla="*/ 1003300 h 1187450"/>
              <a:gd name="connsiteX3" fmla="*/ 671223 w 3464190"/>
              <a:gd name="connsiteY3" fmla="*/ 1099374 h 1187450"/>
              <a:gd name="connsiteX4" fmla="*/ 501650 w 3464190"/>
              <a:gd name="connsiteY4" fmla="*/ 1187450 h 1187450"/>
              <a:gd name="connsiteX5" fmla="*/ 501650 w 3464190"/>
              <a:gd name="connsiteY5" fmla="*/ 996950 h 1187450"/>
              <a:gd name="connsiteX6" fmla="*/ 0 w 3464190"/>
              <a:gd name="connsiteY6" fmla="*/ 1003300 h 1187450"/>
              <a:gd name="connsiteX7" fmla="*/ 0 w 3464190"/>
              <a:gd name="connsiteY7" fmla="*/ 0 h 1187450"/>
              <a:gd name="connsiteX0" fmla="*/ 0 w 3464190"/>
              <a:gd name="connsiteY0" fmla="*/ 0 h 1187450"/>
              <a:gd name="connsiteX1" fmla="*/ 3464190 w 3464190"/>
              <a:gd name="connsiteY1" fmla="*/ 0 h 1187450"/>
              <a:gd name="connsiteX2" fmla="*/ 3464190 w 3464190"/>
              <a:gd name="connsiteY2" fmla="*/ 1003300 h 1187450"/>
              <a:gd name="connsiteX3" fmla="*/ 671223 w 3464190"/>
              <a:gd name="connsiteY3" fmla="*/ 1099374 h 1187450"/>
              <a:gd name="connsiteX4" fmla="*/ 501650 w 3464190"/>
              <a:gd name="connsiteY4" fmla="*/ 1187450 h 1187450"/>
              <a:gd name="connsiteX5" fmla="*/ 501649 w 3464190"/>
              <a:gd name="connsiteY5" fmla="*/ 1096659 h 1187450"/>
              <a:gd name="connsiteX6" fmla="*/ 0 w 3464190"/>
              <a:gd name="connsiteY6" fmla="*/ 1003300 h 1187450"/>
              <a:gd name="connsiteX7" fmla="*/ 0 w 3464190"/>
              <a:gd name="connsiteY7" fmla="*/ 0 h 1187450"/>
              <a:gd name="connsiteX0" fmla="*/ 22278 w 3486468"/>
              <a:gd name="connsiteY0" fmla="*/ 0 h 1187450"/>
              <a:gd name="connsiteX1" fmla="*/ 3486468 w 3486468"/>
              <a:gd name="connsiteY1" fmla="*/ 0 h 1187450"/>
              <a:gd name="connsiteX2" fmla="*/ 3486468 w 3486468"/>
              <a:gd name="connsiteY2" fmla="*/ 1003300 h 1187450"/>
              <a:gd name="connsiteX3" fmla="*/ 693501 w 3486468"/>
              <a:gd name="connsiteY3" fmla="*/ 1099374 h 1187450"/>
              <a:gd name="connsiteX4" fmla="*/ 523928 w 3486468"/>
              <a:gd name="connsiteY4" fmla="*/ 1187450 h 1187450"/>
              <a:gd name="connsiteX5" fmla="*/ 523927 w 3486468"/>
              <a:gd name="connsiteY5" fmla="*/ 1096659 h 1187450"/>
              <a:gd name="connsiteX6" fmla="*/ 0 w 3486468"/>
              <a:gd name="connsiteY6" fmla="*/ 1093945 h 1187450"/>
              <a:gd name="connsiteX7" fmla="*/ 22278 w 3486468"/>
              <a:gd name="connsiteY7" fmla="*/ 0 h 1187450"/>
              <a:gd name="connsiteX0" fmla="*/ 22278 w 3486468"/>
              <a:gd name="connsiteY0" fmla="*/ 0 h 1187450"/>
              <a:gd name="connsiteX1" fmla="*/ 3486468 w 3486468"/>
              <a:gd name="connsiteY1" fmla="*/ 0 h 1187450"/>
              <a:gd name="connsiteX2" fmla="*/ 3486468 w 3486468"/>
              <a:gd name="connsiteY2" fmla="*/ 1096967 h 1187450"/>
              <a:gd name="connsiteX3" fmla="*/ 693501 w 3486468"/>
              <a:gd name="connsiteY3" fmla="*/ 1099374 h 1187450"/>
              <a:gd name="connsiteX4" fmla="*/ 523928 w 3486468"/>
              <a:gd name="connsiteY4" fmla="*/ 1187450 h 1187450"/>
              <a:gd name="connsiteX5" fmla="*/ 523927 w 3486468"/>
              <a:gd name="connsiteY5" fmla="*/ 1096659 h 1187450"/>
              <a:gd name="connsiteX6" fmla="*/ 0 w 3486468"/>
              <a:gd name="connsiteY6" fmla="*/ 1093945 h 1187450"/>
              <a:gd name="connsiteX7" fmla="*/ 22278 w 3486468"/>
              <a:gd name="connsiteY7" fmla="*/ 0 h 118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6468" h="1187450">
                <a:moveTo>
                  <a:pt x="22278" y="0"/>
                </a:moveTo>
                <a:lnTo>
                  <a:pt x="3486468" y="0"/>
                </a:lnTo>
                <a:lnTo>
                  <a:pt x="3486468" y="1096967"/>
                </a:lnTo>
                <a:lnTo>
                  <a:pt x="693501" y="1099374"/>
                </a:lnTo>
                <a:lnTo>
                  <a:pt x="523928" y="1187450"/>
                </a:lnTo>
                <a:cubicBezTo>
                  <a:pt x="523928" y="1157186"/>
                  <a:pt x="523927" y="1126923"/>
                  <a:pt x="523927" y="1096659"/>
                </a:cubicBezTo>
                <a:lnTo>
                  <a:pt x="0" y="1093945"/>
                </a:lnTo>
                <a:lnTo>
                  <a:pt x="22278" y="0"/>
                </a:lnTo>
                <a:close/>
              </a:path>
            </a:pathLst>
          </a:custGeom>
          <a:noFill/>
          <a:ln w="12700">
            <a:solidFill>
              <a:schemeClr val="accent6"/>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rtl="0"/>
            <a:endParaRPr lang="en-US" dirty="0">
              <a:solidFill>
                <a:srgbClr val="000000"/>
              </a:solidFill>
              <a:latin typeface="Arial" panose="020B0604020202020204" pitchFamily="34" charset="0"/>
            </a:endParaRPr>
          </a:p>
        </p:txBody>
      </p:sp>
      <p:sp>
        <p:nvSpPr>
          <p:cNvPr id="12" name="그림 개체 틀 8"/>
          <p:cNvSpPr>
            <a:spLocks noGrp="1"/>
          </p:cNvSpPr>
          <p:nvPr>
            <p:ph type="pic" sz="quarter" idx="11" hasCustomPrompt="1"/>
          </p:nvPr>
        </p:nvSpPr>
        <p:spPr>
          <a:xfrm>
            <a:off x="3486151" y="5234844"/>
            <a:ext cx="516182" cy="688243"/>
          </a:xfrm>
          <a:prstGeom prst="ellipse">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800" dirty="0">
                <a:solidFill>
                  <a:srgbClr val="FFFFFF"/>
                </a:solidFill>
                <a:latin typeface="Arial" panose="020B0604020202020204" pitchFamily="34" charset="0"/>
              </a:defRPr>
            </a:lvl1pPr>
          </a:lstStyle>
          <a:p>
            <a:pPr marL="0" lvl="0" algn="ctr"/>
            <a:r>
              <a:rPr lang="en-US" altLang="ko-KR" dirty="0" smtClean="0"/>
              <a:t>Insert Image</a:t>
            </a:r>
            <a:endParaRPr lang="ko-KR" altLang="en-US" dirty="0"/>
          </a:p>
        </p:txBody>
      </p:sp>
      <p:sp>
        <p:nvSpPr>
          <p:cNvPr id="13" name="Rectangle 5"/>
          <p:cNvSpPr/>
          <p:nvPr userDrawn="1"/>
        </p:nvSpPr>
        <p:spPr>
          <a:xfrm>
            <a:off x="3473451" y="1805843"/>
            <a:ext cx="2317750" cy="3327400"/>
          </a:xfrm>
          <a:custGeom>
            <a:avLst/>
            <a:gdLst>
              <a:gd name="connsiteX0" fmla="*/ 0 w 3464190"/>
              <a:gd name="connsiteY0" fmla="*/ 0 h 1003300"/>
              <a:gd name="connsiteX1" fmla="*/ 3464190 w 3464190"/>
              <a:gd name="connsiteY1" fmla="*/ 0 h 1003300"/>
              <a:gd name="connsiteX2" fmla="*/ 3464190 w 3464190"/>
              <a:gd name="connsiteY2" fmla="*/ 1003300 h 1003300"/>
              <a:gd name="connsiteX3" fmla="*/ 0 w 3464190"/>
              <a:gd name="connsiteY3" fmla="*/ 1003300 h 1003300"/>
              <a:gd name="connsiteX4" fmla="*/ 0 w 3464190"/>
              <a:gd name="connsiteY4" fmla="*/ 0 h 1003300"/>
              <a:gd name="connsiteX0" fmla="*/ 0 w 3464190"/>
              <a:gd name="connsiteY0" fmla="*/ 0 h 1003300"/>
              <a:gd name="connsiteX1" fmla="*/ 3464190 w 3464190"/>
              <a:gd name="connsiteY1" fmla="*/ 0 h 1003300"/>
              <a:gd name="connsiteX2" fmla="*/ 3464190 w 3464190"/>
              <a:gd name="connsiteY2" fmla="*/ 1003300 h 1003300"/>
              <a:gd name="connsiteX3" fmla="*/ 501650 w 3464190"/>
              <a:gd name="connsiteY3" fmla="*/ 996950 h 1003300"/>
              <a:gd name="connsiteX4" fmla="*/ 0 w 3464190"/>
              <a:gd name="connsiteY4" fmla="*/ 1003300 h 1003300"/>
              <a:gd name="connsiteX5" fmla="*/ 0 w 3464190"/>
              <a:gd name="connsiteY5" fmla="*/ 0 h 1003300"/>
              <a:gd name="connsiteX0" fmla="*/ 0 w 3464190"/>
              <a:gd name="connsiteY0" fmla="*/ 0 h 1003300"/>
              <a:gd name="connsiteX1" fmla="*/ 3464190 w 3464190"/>
              <a:gd name="connsiteY1" fmla="*/ 0 h 1003300"/>
              <a:gd name="connsiteX2" fmla="*/ 3464190 w 3464190"/>
              <a:gd name="connsiteY2" fmla="*/ 1003300 h 1003300"/>
              <a:gd name="connsiteX3" fmla="*/ 635000 w 3464190"/>
              <a:gd name="connsiteY3" fmla="*/ 996950 h 1003300"/>
              <a:gd name="connsiteX4" fmla="*/ 501650 w 3464190"/>
              <a:gd name="connsiteY4" fmla="*/ 996950 h 1003300"/>
              <a:gd name="connsiteX5" fmla="*/ 0 w 3464190"/>
              <a:gd name="connsiteY5" fmla="*/ 1003300 h 1003300"/>
              <a:gd name="connsiteX6" fmla="*/ 0 w 3464190"/>
              <a:gd name="connsiteY6" fmla="*/ 0 h 1003300"/>
              <a:gd name="connsiteX0" fmla="*/ 0 w 3464190"/>
              <a:gd name="connsiteY0" fmla="*/ 0 h 1003300"/>
              <a:gd name="connsiteX1" fmla="*/ 3464190 w 3464190"/>
              <a:gd name="connsiteY1" fmla="*/ 0 h 1003300"/>
              <a:gd name="connsiteX2" fmla="*/ 3464190 w 3464190"/>
              <a:gd name="connsiteY2" fmla="*/ 1003300 h 1003300"/>
              <a:gd name="connsiteX3" fmla="*/ 793750 w 3464190"/>
              <a:gd name="connsiteY3" fmla="*/ 990600 h 1003300"/>
              <a:gd name="connsiteX4" fmla="*/ 635000 w 3464190"/>
              <a:gd name="connsiteY4" fmla="*/ 996950 h 1003300"/>
              <a:gd name="connsiteX5" fmla="*/ 501650 w 3464190"/>
              <a:gd name="connsiteY5" fmla="*/ 996950 h 1003300"/>
              <a:gd name="connsiteX6" fmla="*/ 0 w 3464190"/>
              <a:gd name="connsiteY6" fmla="*/ 1003300 h 1003300"/>
              <a:gd name="connsiteX7" fmla="*/ 0 w 3464190"/>
              <a:gd name="connsiteY7" fmla="*/ 0 h 1003300"/>
              <a:gd name="connsiteX0" fmla="*/ 0 w 3464190"/>
              <a:gd name="connsiteY0" fmla="*/ 0 h 1187450"/>
              <a:gd name="connsiteX1" fmla="*/ 3464190 w 3464190"/>
              <a:gd name="connsiteY1" fmla="*/ 0 h 1187450"/>
              <a:gd name="connsiteX2" fmla="*/ 3464190 w 3464190"/>
              <a:gd name="connsiteY2" fmla="*/ 1003300 h 1187450"/>
              <a:gd name="connsiteX3" fmla="*/ 793750 w 3464190"/>
              <a:gd name="connsiteY3" fmla="*/ 990600 h 1187450"/>
              <a:gd name="connsiteX4" fmla="*/ 501650 w 3464190"/>
              <a:gd name="connsiteY4" fmla="*/ 1187450 h 1187450"/>
              <a:gd name="connsiteX5" fmla="*/ 501650 w 3464190"/>
              <a:gd name="connsiteY5" fmla="*/ 996950 h 1187450"/>
              <a:gd name="connsiteX6" fmla="*/ 0 w 3464190"/>
              <a:gd name="connsiteY6" fmla="*/ 1003300 h 1187450"/>
              <a:gd name="connsiteX7" fmla="*/ 0 w 3464190"/>
              <a:gd name="connsiteY7" fmla="*/ 0 h 1187450"/>
              <a:gd name="connsiteX0" fmla="*/ 0 w 3464190"/>
              <a:gd name="connsiteY0" fmla="*/ 0 h 1187450"/>
              <a:gd name="connsiteX1" fmla="*/ 3464190 w 3464190"/>
              <a:gd name="connsiteY1" fmla="*/ 0 h 1187450"/>
              <a:gd name="connsiteX2" fmla="*/ 3464190 w 3464190"/>
              <a:gd name="connsiteY2" fmla="*/ 1003300 h 1187450"/>
              <a:gd name="connsiteX3" fmla="*/ 671223 w 3464190"/>
              <a:gd name="connsiteY3" fmla="*/ 1099374 h 1187450"/>
              <a:gd name="connsiteX4" fmla="*/ 501650 w 3464190"/>
              <a:gd name="connsiteY4" fmla="*/ 1187450 h 1187450"/>
              <a:gd name="connsiteX5" fmla="*/ 501650 w 3464190"/>
              <a:gd name="connsiteY5" fmla="*/ 996950 h 1187450"/>
              <a:gd name="connsiteX6" fmla="*/ 0 w 3464190"/>
              <a:gd name="connsiteY6" fmla="*/ 1003300 h 1187450"/>
              <a:gd name="connsiteX7" fmla="*/ 0 w 3464190"/>
              <a:gd name="connsiteY7" fmla="*/ 0 h 1187450"/>
              <a:gd name="connsiteX0" fmla="*/ 0 w 3464190"/>
              <a:gd name="connsiteY0" fmla="*/ 0 h 1187450"/>
              <a:gd name="connsiteX1" fmla="*/ 3464190 w 3464190"/>
              <a:gd name="connsiteY1" fmla="*/ 0 h 1187450"/>
              <a:gd name="connsiteX2" fmla="*/ 3464190 w 3464190"/>
              <a:gd name="connsiteY2" fmla="*/ 1003300 h 1187450"/>
              <a:gd name="connsiteX3" fmla="*/ 671223 w 3464190"/>
              <a:gd name="connsiteY3" fmla="*/ 1099374 h 1187450"/>
              <a:gd name="connsiteX4" fmla="*/ 501650 w 3464190"/>
              <a:gd name="connsiteY4" fmla="*/ 1187450 h 1187450"/>
              <a:gd name="connsiteX5" fmla="*/ 501649 w 3464190"/>
              <a:gd name="connsiteY5" fmla="*/ 1096659 h 1187450"/>
              <a:gd name="connsiteX6" fmla="*/ 0 w 3464190"/>
              <a:gd name="connsiteY6" fmla="*/ 1003300 h 1187450"/>
              <a:gd name="connsiteX7" fmla="*/ 0 w 3464190"/>
              <a:gd name="connsiteY7" fmla="*/ 0 h 1187450"/>
              <a:gd name="connsiteX0" fmla="*/ 22278 w 3486468"/>
              <a:gd name="connsiteY0" fmla="*/ 0 h 1187450"/>
              <a:gd name="connsiteX1" fmla="*/ 3486468 w 3486468"/>
              <a:gd name="connsiteY1" fmla="*/ 0 h 1187450"/>
              <a:gd name="connsiteX2" fmla="*/ 3486468 w 3486468"/>
              <a:gd name="connsiteY2" fmla="*/ 1003300 h 1187450"/>
              <a:gd name="connsiteX3" fmla="*/ 693501 w 3486468"/>
              <a:gd name="connsiteY3" fmla="*/ 1099374 h 1187450"/>
              <a:gd name="connsiteX4" fmla="*/ 523928 w 3486468"/>
              <a:gd name="connsiteY4" fmla="*/ 1187450 h 1187450"/>
              <a:gd name="connsiteX5" fmla="*/ 523927 w 3486468"/>
              <a:gd name="connsiteY5" fmla="*/ 1096659 h 1187450"/>
              <a:gd name="connsiteX6" fmla="*/ 0 w 3486468"/>
              <a:gd name="connsiteY6" fmla="*/ 1093945 h 1187450"/>
              <a:gd name="connsiteX7" fmla="*/ 22278 w 3486468"/>
              <a:gd name="connsiteY7" fmla="*/ 0 h 1187450"/>
              <a:gd name="connsiteX0" fmla="*/ 22278 w 3486468"/>
              <a:gd name="connsiteY0" fmla="*/ 0 h 1187450"/>
              <a:gd name="connsiteX1" fmla="*/ 3486468 w 3486468"/>
              <a:gd name="connsiteY1" fmla="*/ 0 h 1187450"/>
              <a:gd name="connsiteX2" fmla="*/ 3486468 w 3486468"/>
              <a:gd name="connsiteY2" fmla="*/ 1096967 h 1187450"/>
              <a:gd name="connsiteX3" fmla="*/ 693501 w 3486468"/>
              <a:gd name="connsiteY3" fmla="*/ 1099374 h 1187450"/>
              <a:gd name="connsiteX4" fmla="*/ 523928 w 3486468"/>
              <a:gd name="connsiteY4" fmla="*/ 1187450 h 1187450"/>
              <a:gd name="connsiteX5" fmla="*/ 523927 w 3486468"/>
              <a:gd name="connsiteY5" fmla="*/ 1096659 h 1187450"/>
              <a:gd name="connsiteX6" fmla="*/ 0 w 3486468"/>
              <a:gd name="connsiteY6" fmla="*/ 1093945 h 1187450"/>
              <a:gd name="connsiteX7" fmla="*/ 22278 w 3486468"/>
              <a:gd name="connsiteY7" fmla="*/ 0 h 118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6468" h="1187450">
                <a:moveTo>
                  <a:pt x="22278" y="0"/>
                </a:moveTo>
                <a:lnTo>
                  <a:pt x="3486468" y="0"/>
                </a:lnTo>
                <a:lnTo>
                  <a:pt x="3486468" y="1096967"/>
                </a:lnTo>
                <a:lnTo>
                  <a:pt x="693501" y="1099374"/>
                </a:lnTo>
                <a:lnTo>
                  <a:pt x="523928" y="1187450"/>
                </a:lnTo>
                <a:cubicBezTo>
                  <a:pt x="523928" y="1157186"/>
                  <a:pt x="523927" y="1126923"/>
                  <a:pt x="523927" y="1096659"/>
                </a:cubicBezTo>
                <a:lnTo>
                  <a:pt x="0" y="1093945"/>
                </a:lnTo>
                <a:lnTo>
                  <a:pt x="22278" y="0"/>
                </a:lnTo>
                <a:close/>
              </a:path>
            </a:pathLst>
          </a:custGeom>
          <a:noFill/>
          <a:ln w="12700">
            <a:solidFill>
              <a:srgbClr val="F4C300"/>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rtl="0"/>
            <a:endParaRPr lang="en-US" dirty="0">
              <a:solidFill>
                <a:srgbClr val="000000"/>
              </a:solidFill>
              <a:latin typeface="Arial" panose="020B0604020202020204" pitchFamily="34" charset="0"/>
            </a:endParaRPr>
          </a:p>
        </p:txBody>
      </p:sp>
      <p:sp>
        <p:nvSpPr>
          <p:cNvPr id="14" name="그림 개체 틀 8"/>
          <p:cNvSpPr>
            <a:spLocks noGrp="1"/>
          </p:cNvSpPr>
          <p:nvPr>
            <p:ph type="pic" sz="quarter" idx="12" hasCustomPrompt="1"/>
          </p:nvPr>
        </p:nvSpPr>
        <p:spPr>
          <a:xfrm>
            <a:off x="6299200" y="5234844"/>
            <a:ext cx="516182" cy="688243"/>
          </a:xfrm>
          <a:prstGeom prst="ellipse">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800" dirty="0">
                <a:solidFill>
                  <a:srgbClr val="FFFFFF"/>
                </a:solidFill>
                <a:latin typeface="Arial" panose="020B0604020202020204" pitchFamily="34" charset="0"/>
              </a:defRPr>
            </a:lvl1pPr>
          </a:lstStyle>
          <a:p>
            <a:pPr marL="0" lvl="0" algn="ctr"/>
            <a:r>
              <a:rPr lang="en-US" altLang="ko-KR" dirty="0" smtClean="0"/>
              <a:t>Insert Image</a:t>
            </a:r>
            <a:endParaRPr lang="ko-KR" altLang="en-US" dirty="0"/>
          </a:p>
        </p:txBody>
      </p:sp>
      <p:sp>
        <p:nvSpPr>
          <p:cNvPr id="15" name="Rectangle 5"/>
          <p:cNvSpPr/>
          <p:nvPr userDrawn="1"/>
        </p:nvSpPr>
        <p:spPr>
          <a:xfrm>
            <a:off x="6286500" y="1805843"/>
            <a:ext cx="2317750" cy="3327400"/>
          </a:xfrm>
          <a:custGeom>
            <a:avLst/>
            <a:gdLst>
              <a:gd name="connsiteX0" fmla="*/ 0 w 3464190"/>
              <a:gd name="connsiteY0" fmla="*/ 0 h 1003300"/>
              <a:gd name="connsiteX1" fmla="*/ 3464190 w 3464190"/>
              <a:gd name="connsiteY1" fmla="*/ 0 h 1003300"/>
              <a:gd name="connsiteX2" fmla="*/ 3464190 w 3464190"/>
              <a:gd name="connsiteY2" fmla="*/ 1003300 h 1003300"/>
              <a:gd name="connsiteX3" fmla="*/ 0 w 3464190"/>
              <a:gd name="connsiteY3" fmla="*/ 1003300 h 1003300"/>
              <a:gd name="connsiteX4" fmla="*/ 0 w 3464190"/>
              <a:gd name="connsiteY4" fmla="*/ 0 h 1003300"/>
              <a:gd name="connsiteX0" fmla="*/ 0 w 3464190"/>
              <a:gd name="connsiteY0" fmla="*/ 0 h 1003300"/>
              <a:gd name="connsiteX1" fmla="*/ 3464190 w 3464190"/>
              <a:gd name="connsiteY1" fmla="*/ 0 h 1003300"/>
              <a:gd name="connsiteX2" fmla="*/ 3464190 w 3464190"/>
              <a:gd name="connsiteY2" fmla="*/ 1003300 h 1003300"/>
              <a:gd name="connsiteX3" fmla="*/ 501650 w 3464190"/>
              <a:gd name="connsiteY3" fmla="*/ 996950 h 1003300"/>
              <a:gd name="connsiteX4" fmla="*/ 0 w 3464190"/>
              <a:gd name="connsiteY4" fmla="*/ 1003300 h 1003300"/>
              <a:gd name="connsiteX5" fmla="*/ 0 w 3464190"/>
              <a:gd name="connsiteY5" fmla="*/ 0 h 1003300"/>
              <a:gd name="connsiteX0" fmla="*/ 0 w 3464190"/>
              <a:gd name="connsiteY0" fmla="*/ 0 h 1003300"/>
              <a:gd name="connsiteX1" fmla="*/ 3464190 w 3464190"/>
              <a:gd name="connsiteY1" fmla="*/ 0 h 1003300"/>
              <a:gd name="connsiteX2" fmla="*/ 3464190 w 3464190"/>
              <a:gd name="connsiteY2" fmla="*/ 1003300 h 1003300"/>
              <a:gd name="connsiteX3" fmla="*/ 635000 w 3464190"/>
              <a:gd name="connsiteY3" fmla="*/ 996950 h 1003300"/>
              <a:gd name="connsiteX4" fmla="*/ 501650 w 3464190"/>
              <a:gd name="connsiteY4" fmla="*/ 996950 h 1003300"/>
              <a:gd name="connsiteX5" fmla="*/ 0 w 3464190"/>
              <a:gd name="connsiteY5" fmla="*/ 1003300 h 1003300"/>
              <a:gd name="connsiteX6" fmla="*/ 0 w 3464190"/>
              <a:gd name="connsiteY6" fmla="*/ 0 h 1003300"/>
              <a:gd name="connsiteX0" fmla="*/ 0 w 3464190"/>
              <a:gd name="connsiteY0" fmla="*/ 0 h 1003300"/>
              <a:gd name="connsiteX1" fmla="*/ 3464190 w 3464190"/>
              <a:gd name="connsiteY1" fmla="*/ 0 h 1003300"/>
              <a:gd name="connsiteX2" fmla="*/ 3464190 w 3464190"/>
              <a:gd name="connsiteY2" fmla="*/ 1003300 h 1003300"/>
              <a:gd name="connsiteX3" fmla="*/ 793750 w 3464190"/>
              <a:gd name="connsiteY3" fmla="*/ 990600 h 1003300"/>
              <a:gd name="connsiteX4" fmla="*/ 635000 w 3464190"/>
              <a:gd name="connsiteY4" fmla="*/ 996950 h 1003300"/>
              <a:gd name="connsiteX5" fmla="*/ 501650 w 3464190"/>
              <a:gd name="connsiteY5" fmla="*/ 996950 h 1003300"/>
              <a:gd name="connsiteX6" fmla="*/ 0 w 3464190"/>
              <a:gd name="connsiteY6" fmla="*/ 1003300 h 1003300"/>
              <a:gd name="connsiteX7" fmla="*/ 0 w 3464190"/>
              <a:gd name="connsiteY7" fmla="*/ 0 h 1003300"/>
              <a:gd name="connsiteX0" fmla="*/ 0 w 3464190"/>
              <a:gd name="connsiteY0" fmla="*/ 0 h 1187450"/>
              <a:gd name="connsiteX1" fmla="*/ 3464190 w 3464190"/>
              <a:gd name="connsiteY1" fmla="*/ 0 h 1187450"/>
              <a:gd name="connsiteX2" fmla="*/ 3464190 w 3464190"/>
              <a:gd name="connsiteY2" fmla="*/ 1003300 h 1187450"/>
              <a:gd name="connsiteX3" fmla="*/ 793750 w 3464190"/>
              <a:gd name="connsiteY3" fmla="*/ 990600 h 1187450"/>
              <a:gd name="connsiteX4" fmla="*/ 501650 w 3464190"/>
              <a:gd name="connsiteY4" fmla="*/ 1187450 h 1187450"/>
              <a:gd name="connsiteX5" fmla="*/ 501650 w 3464190"/>
              <a:gd name="connsiteY5" fmla="*/ 996950 h 1187450"/>
              <a:gd name="connsiteX6" fmla="*/ 0 w 3464190"/>
              <a:gd name="connsiteY6" fmla="*/ 1003300 h 1187450"/>
              <a:gd name="connsiteX7" fmla="*/ 0 w 3464190"/>
              <a:gd name="connsiteY7" fmla="*/ 0 h 1187450"/>
              <a:gd name="connsiteX0" fmla="*/ 0 w 3464190"/>
              <a:gd name="connsiteY0" fmla="*/ 0 h 1187450"/>
              <a:gd name="connsiteX1" fmla="*/ 3464190 w 3464190"/>
              <a:gd name="connsiteY1" fmla="*/ 0 h 1187450"/>
              <a:gd name="connsiteX2" fmla="*/ 3464190 w 3464190"/>
              <a:gd name="connsiteY2" fmla="*/ 1003300 h 1187450"/>
              <a:gd name="connsiteX3" fmla="*/ 671223 w 3464190"/>
              <a:gd name="connsiteY3" fmla="*/ 1099374 h 1187450"/>
              <a:gd name="connsiteX4" fmla="*/ 501650 w 3464190"/>
              <a:gd name="connsiteY4" fmla="*/ 1187450 h 1187450"/>
              <a:gd name="connsiteX5" fmla="*/ 501650 w 3464190"/>
              <a:gd name="connsiteY5" fmla="*/ 996950 h 1187450"/>
              <a:gd name="connsiteX6" fmla="*/ 0 w 3464190"/>
              <a:gd name="connsiteY6" fmla="*/ 1003300 h 1187450"/>
              <a:gd name="connsiteX7" fmla="*/ 0 w 3464190"/>
              <a:gd name="connsiteY7" fmla="*/ 0 h 1187450"/>
              <a:gd name="connsiteX0" fmla="*/ 0 w 3464190"/>
              <a:gd name="connsiteY0" fmla="*/ 0 h 1187450"/>
              <a:gd name="connsiteX1" fmla="*/ 3464190 w 3464190"/>
              <a:gd name="connsiteY1" fmla="*/ 0 h 1187450"/>
              <a:gd name="connsiteX2" fmla="*/ 3464190 w 3464190"/>
              <a:gd name="connsiteY2" fmla="*/ 1003300 h 1187450"/>
              <a:gd name="connsiteX3" fmla="*/ 671223 w 3464190"/>
              <a:gd name="connsiteY3" fmla="*/ 1099374 h 1187450"/>
              <a:gd name="connsiteX4" fmla="*/ 501650 w 3464190"/>
              <a:gd name="connsiteY4" fmla="*/ 1187450 h 1187450"/>
              <a:gd name="connsiteX5" fmla="*/ 501649 w 3464190"/>
              <a:gd name="connsiteY5" fmla="*/ 1096659 h 1187450"/>
              <a:gd name="connsiteX6" fmla="*/ 0 w 3464190"/>
              <a:gd name="connsiteY6" fmla="*/ 1003300 h 1187450"/>
              <a:gd name="connsiteX7" fmla="*/ 0 w 3464190"/>
              <a:gd name="connsiteY7" fmla="*/ 0 h 1187450"/>
              <a:gd name="connsiteX0" fmla="*/ 22278 w 3486468"/>
              <a:gd name="connsiteY0" fmla="*/ 0 h 1187450"/>
              <a:gd name="connsiteX1" fmla="*/ 3486468 w 3486468"/>
              <a:gd name="connsiteY1" fmla="*/ 0 h 1187450"/>
              <a:gd name="connsiteX2" fmla="*/ 3486468 w 3486468"/>
              <a:gd name="connsiteY2" fmla="*/ 1003300 h 1187450"/>
              <a:gd name="connsiteX3" fmla="*/ 693501 w 3486468"/>
              <a:gd name="connsiteY3" fmla="*/ 1099374 h 1187450"/>
              <a:gd name="connsiteX4" fmla="*/ 523928 w 3486468"/>
              <a:gd name="connsiteY4" fmla="*/ 1187450 h 1187450"/>
              <a:gd name="connsiteX5" fmla="*/ 523927 w 3486468"/>
              <a:gd name="connsiteY5" fmla="*/ 1096659 h 1187450"/>
              <a:gd name="connsiteX6" fmla="*/ 0 w 3486468"/>
              <a:gd name="connsiteY6" fmla="*/ 1093945 h 1187450"/>
              <a:gd name="connsiteX7" fmla="*/ 22278 w 3486468"/>
              <a:gd name="connsiteY7" fmla="*/ 0 h 1187450"/>
              <a:gd name="connsiteX0" fmla="*/ 22278 w 3486468"/>
              <a:gd name="connsiteY0" fmla="*/ 0 h 1187450"/>
              <a:gd name="connsiteX1" fmla="*/ 3486468 w 3486468"/>
              <a:gd name="connsiteY1" fmla="*/ 0 h 1187450"/>
              <a:gd name="connsiteX2" fmla="*/ 3486468 w 3486468"/>
              <a:gd name="connsiteY2" fmla="*/ 1096967 h 1187450"/>
              <a:gd name="connsiteX3" fmla="*/ 693501 w 3486468"/>
              <a:gd name="connsiteY3" fmla="*/ 1099374 h 1187450"/>
              <a:gd name="connsiteX4" fmla="*/ 523928 w 3486468"/>
              <a:gd name="connsiteY4" fmla="*/ 1187450 h 1187450"/>
              <a:gd name="connsiteX5" fmla="*/ 523927 w 3486468"/>
              <a:gd name="connsiteY5" fmla="*/ 1096659 h 1187450"/>
              <a:gd name="connsiteX6" fmla="*/ 0 w 3486468"/>
              <a:gd name="connsiteY6" fmla="*/ 1093945 h 1187450"/>
              <a:gd name="connsiteX7" fmla="*/ 22278 w 3486468"/>
              <a:gd name="connsiteY7" fmla="*/ 0 h 118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6468" h="1187450">
                <a:moveTo>
                  <a:pt x="22278" y="0"/>
                </a:moveTo>
                <a:lnTo>
                  <a:pt x="3486468" y="0"/>
                </a:lnTo>
                <a:lnTo>
                  <a:pt x="3486468" y="1096967"/>
                </a:lnTo>
                <a:lnTo>
                  <a:pt x="693501" y="1099374"/>
                </a:lnTo>
                <a:lnTo>
                  <a:pt x="523928" y="1187450"/>
                </a:lnTo>
                <a:cubicBezTo>
                  <a:pt x="523928" y="1157186"/>
                  <a:pt x="523927" y="1126923"/>
                  <a:pt x="523927" y="1096659"/>
                </a:cubicBezTo>
                <a:lnTo>
                  <a:pt x="0" y="1093945"/>
                </a:lnTo>
                <a:lnTo>
                  <a:pt x="22278" y="0"/>
                </a:lnTo>
                <a:close/>
              </a:path>
            </a:pathLst>
          </a:custGeom>
          <a:noFill/>
          <a:ln w="12700">
            <a:solidFill>
              <a:schemeClr val="accent5"/>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rtl="0"/>
            <a:endParaRPr lang="en-US" dirty="0">
              <a:solidFill>
                <a:srgbClr val="000000"/>
              </a:solidFill>
              <a:latin typeface="Arial" panose="020B0604020202020204" pitchFamily="34" charset="0"/>
            </a:endParaRPr>
          </a:p>
        </p:txBody>
      </p:sp>
      <p:sp>
        <p:nvSpPr>
          <p:cNvPr id="16" name="Title 8"/>
          <p:cNvSpPr>
            <a:spLocks noGrp="1"/>
          </p:cNvSpPr>
          <p:nvPr>
            <p:ph type="title"/>
          </p:nvPr>
        </p:nvSpPr>
        <p:spPr>
          <a:xfrm>
            <a:off x="273050" y="683683"/>
            <a:ext cx="4800600" cy="698500"/>
          </a:xfrm>
          <a:prstGeom prst="rect">
            <a:avLst/>
          </a:prstGeom>
        </p:spPr>
        <p:txBody>
          <a:bodyPr vert="horz"/>
          <a:lstStyle>
            <a:lvl1pPr algn="l">
              <a:defRPr sz="2400">
                <a:solidFill>
                  <a:schemeClr val="bg1"/>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17" name="Text Placeholder 27"/>
          <p:cNvSpPr>
            <a:spLocks noGrp="1"/>
          </p:cNvSpPr>
          <p:nvPr>
            <p:ph type="body" sz="quarter" idx="31" hasCustomPrompt="1"/>
          </p:nvPr>
        </p:nvSpPr>
        <p:spPr>
          <a:xfrm>
            <a:off x="273050" y="1183119"/>
            <a:ext cx="4800600" cy="381065"/>
          </a:xfrm>
          <a:prstGeom prst="rect">
            <a:avLst/>
          </a:prstGeom>
        </p:spPr>
        <p:txBody>
          <a:bodyPr vert="horz"/>
          <a:lstStyle>
            <a:lvl1pPr marL="0" indent="0" algn="l">
              <a:buNone/>
              <a:defRPr sz="900" baseline="0">
                <a:solidFill>
                  <a:srgbClr val="FFFFFF">
                    <a:alpha val="70000"/>
                  </a:srgb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1895052141"/>
      </p:ext>
    </p:extLst>
  </p:cSld>
  <p:clrMapOvr>
    <a:masterClrMapping/>
  </p:clrMapOvr>
  <p:timing>
    <p:tnLst>
      <p:par>
        <p:cTn id="1" dur="indefinite" restart="never" nodeType="tmRoot"/>
      </p:par>
    </p:tnLst>
  </p:timing>
</p:sldLayout>
</file>

<file path=ppt/slideLayouts/slideLayout591.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 y="0"/>
            <a:ext cx="9144000" cy="6858000"/>
          </a:xfrm>
        </p:spPr>
        <p:txBody>
          <a:bodyPr/>
          <a:lstStyle/>
          <a:p>
            <a:endParaRPr lang="en-US"/>
          </a:p>
        </p:txBody>
      </p:sp>
    </p:spTree>
    <p:extLst>
      <p:ext uri="{BB962C8B-B14F-4D97-AF65-F5344CB8AC3E}">
        <p14:creationId xmlns:p14="http://schemas.microsoft.com/office/powerpoint/2010/main" val="1851195347"/>
      </p:ext>
    </p:extLst>
  </p:cSld>
  <p:clrMapOvr>
    <a:masterClrMapping/>
  </p:clrMapOvr>
  <p:timing>
    <p:tnLst>
      <p:par>
        <p:cTn id="1" dur="indefinite" restart="never" nodeType="tmRoot"/>
      </p:par>
    </p:tnLst>
  </p:timing>
</p:sldLayout>
</file>

<file path=ppt/slideLayouts/slideLayout59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413018894"/>
      </p:ext>
    </p:extLst>
  </p:cSld>
  <p:clrMapOvr>
    <a:masterClrMapping/>
  </p:clrMapOvr>
  <p:timing>
    <p:tnLst>
      <p:par>
        <p:cTn id="1" dur="indefinite" restart="never" nodeType="tmRoot"/>
      </p:par>
    </p:tnLst>
  </p:timing>
  <p:hf hdr="0" ftr="0" dt="0"/>
</p:sldLayout>
</file>

<file path=ppt/slideLayouts/slideLayout593.xml><?xml version="1.0" encoding="utf-8"?>
<p:sldLayout xmlns:a="http://schemas.openxmlformats.org/drawingml/2006/main" xmlns:r="http://schemas.openxmlformats.org/officeDocument/2006/relationships" xmlns:p="http://schemas.openxmlformats.org/presentationml/2006/main" userDrawn="1">
  <p:cSld name="30">
    <p:spTree>
      <p:nvGrpSpPr>
        <p:cNvPr id="1" name=""/>
        <p:cNvGrpSpPr/>
        <p:nvPr/>
      </p:nvGrpSpPr>
      <p:grpSpPr>
        <a:xfrm>
          <a:off x="0" y="0"/>
          <a:ext cx="0" cy="0"/>
          <a:chOff x="0" y="0"/>
          <a:chExt cx="0" cy="0"/>
        </a:xfrm>
      </p:grpSpPr>
      <p:sp>
        <p:nvSpPr>
          <p:cNvPr id="7"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8" name="Text Placeholder 27"/>
          <p:cNvSpPr>
            <a:spLocks noGrp="1"/>
          </p:cNvSpPr>
          <p:nvPr>
            <p:ph type="body" sz="quarter" idx="26"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
        <p:nvSpPr>
          <p:cNvPr id="9" name="그림 개체 틀 8"/>
          <p:cNvSpPr>
            <a:spLocks noGrp="1"/>
          </p:cNvSpPr>
          <p:nvPr>
            <p:ph type="pic" sz="quarter" idx="10" hasCustomPrompt="1"/>
          </p:nvPr>
        </p:nvSpPr>
        <p:spPr>
          <a:xfrm>
            <a:off x="670546" y="4177568"/>
            <a:ext cx="809290" cy="809290"/>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10" name="그림 개체 틀 8"/>
          <p:cNvSpPr>
            <a:spLocks noGrp="1"/>
          </p:cNvSpPr>
          <p:nvPr>
            <p:ph type="pic" sz="quarter" idx="27" hasCustomPrompt="1"/>
          </p:nvPr>
        </p:nvSpPr>
        <p:spPr>
          <a:xfrm>
            <a:off x="3367588" y="4177568"/>
            <a:ext cx="809290" cy="809290"/>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11" name="그림 개체 틀 8"/>
          <p:cNvSpPr>
            <a:spLocks noGrp="1"/>
          </p:cNvSpPr>
          <p:nvPr>
            <p:ph type="pic" sz="quarter" idx="28" hasCustomPrompt="1"/>
          </p:nvPr>
        </p:nvSpPr>
        <p:spPr>
          <a:xfrm>
            <a:off x="6064630" y="4177568"/>
            <a:ext cx="809290" cy="809290"/>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Tree>
    <p:extLst>
      <p:ext uri="{BB962C8B-B14F-4D97-AF65-F5344CB8AC3E}">
        <p14:creationId xmlns:p14="http://schemas.microsoft.com/office/powerpoint/2010/main" val="2550178315"/>
      </p:ext>
    </p:extLst>
  </p:cSld>
  <p:clrMapOvr>
    <a:masterClrMapping/>
  </p:clrMapOvr>
  <p:timing>
    <p:tnLst>
      <p:par>
        <p:cTn id="1" dur="indefinite" restart="never" nodeType="tmRoot"/>
      </p:par>
    </p:tnLst>
  </p:timing>
</p:sldLayout>
</file>

<file path=ppt/slideLayouts/slideLayout594.xml><?xml version="1.0" encoding="utf-8"?>
<p:sldLayout xmlns:a="http://schemas.openxmlformats.org/drawingml/2006/main" xmlns:r="http://schemas.openxmlformats.org/officeDocument/2006/relationships" xmlns:p="http://schemas.openxmlformats.org/presentationml/2006/main" userDrawn="1">
  <p:cSld name="27">
    <p:spTree>
      <p:nvGrpSpPr>
        <p:cNvPr id="1" name=""/>
        <p:cNvGrpSpPr/>
        <p:nvPr/>
      </p:nvGrpSpPr>
      <p:grpSpPr>
        <a:xfrm>
          <a:off x="0" y="0"/>
          <a:ext cx="0" cy="0"/>
          <a:chOff x="0" y="0"/>
          <a:chExt cx="0" cy="0"/>
        </a:xfrm>
      </p:grpSpPr>
      <p:sp>
        <p:nvSpPr>
          <p:cNvPr id="11" name="Picture Placeholder 2"/>
          <p:cNvSpPr>
            <a:spLocks noGrp="1"/>
          </p:cNvSpPr>
          <p:nvPr>
            <p:ph type="pic" sz="quarter" idx="23"/>
          </p:nvPr>
        </p:nvSpPr>
        <p:spPr>
          <a:xfrm>
            <a:off x="0" y="1"/>
            <a:ext cx="9144000" cy="4816549"/>
          </a:xfrm>
          <a:prstGeom prst="rect">
            <a:avLst/>
          </a:prstGeom>
        </p:spPr>
        <p:txBody>
          <a:bodyPr anchor="t"/>
          <a:lstStyle>
            <a:lvl1pPr marL="0" indent="0" algn="ctr">
              <a:buNone/>
              <a:defRPr sz="1800">
                <a:solidFill>
                  <a:schemeClr val="bg1">
                    <a:lumMod val="75000"/>
                  </a:schemeClr>
                </a:solidFill>
              </a:defRPr>
            </a:lvl1pPr>
          </a:lstStyle>
          <a:p>
            <a:endParaRPr lang="id-ID"/>
          </a:p>
        </p:txBody>
      </p:sp>
    </p:spTree>
    <p:extLst>
      <p:ext uri="{BB962C8B-B14F-4D97-AF65-F5344CB8AC3E}">
        <p14:creationId xmlns:p14="http://schemas.microsoft.com/office/powerpoint/2010/main" val="2719360042"/>
      </p:ext>
    </p:extLst>
  </p:cSld>
  <p:clrMapOvr>
    <a:masterClrMapping/>
  </p:clrMapOvr>
  <p:timing>
    <p:tnLst>
      <p:par>
        <p:cTn id="1" dur="indefinite" restart="never" nodeType="tmRoot"/>
      </p:par>
    </p:tnLst>
  </p:timing>
</p:sldLayout>
</file>

<file path=ppt/slideLayouts/slideLayout595.xml><?xml version="1.0" encoding="utf-8"?>
<p:sldLayout xmlns:a="http://schemas.openxmlformats.org/drawingml/2006/main" xmlns:r="http://schemas.openxmlformats.org/officeDocument/2006/relationships" xmlns:p="http://schemas.openxmlformats.org/presentationml/2006/main" userDrawn="1">
  <p:cSld name="27_Title Slide">
    <p:spTree>
      <p:nvGrpSpPr>
        <p:cNvPr id="1" name=""/>
        <p:cNvGrpSpPr/>
        <p:nvPr/>
      </p:nvGrpSpPr>
      <p:grpSpPr>
        <a:xfrm>
          <a:off x="0" y="0"/>
          <a:ext cx="0" cy="0"/>
          <a:chOff x="0" y="0"/>
          <a:chExt cx="0" cy="0"/>
        </a:xfrm>
      </p:grpSpPr>
      <p:sp>
        <p:nvSpPr>
          <p:cNvPr id="10" name="Picture Placeholder 3"/>
          <p:cNvSpPr>
            <a:spLocks noGrp="1"/>
          </p:cNvSpPr>
          <p:nvPr>
            <p:ph type="pic" sz="quarter" idx="11"/>
          </p:nvPr>
        </p:nvSpPr>
        <p:spPr>
          <a:xfrm>
            <a:off x="3949734" y="3164631"/>
            <a:ext cx="5114993" cy="4020519"/>
          </a:xfrm>
          <a:prstGeom prst="rect">
            <a:avLst/>
          </a:prstGeom>
        </p:spPr>
        <p:txBody>
          <a:bodyPr>
            <a:normAutofit/>
          </a:bodyPr>
          <a:lstStyle>
            <a:lvl1pPr>
              <a:defRPr sz="1400">
                <a:solidFill>
                  <a:schemeClr val="accent2"/>
                </a:solidFill>
              </a:defRPr>
            </a:lvl1pPr>
          </a:lstStyle>
          <a:p>
            <a:endParaRPr lang="id-ID" dirty="0"/>
          </a:p>
        </p:txBody>
      </p:sp>
      <p:sp>
        <p:nvSpPr>
          <p:cNvPr id="12"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13"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2517691738"/>
      </p:ext>
    </p:extLst>
  </p:cSld>
  <p:clrMapOvr>
    <a:masterClrMapping/>
  </p:clrMapOvr>
  <p:timing>
    <p:tnLst>
      <p:par>
        <p:cTn id="1" dur="indefinite" restart="never" nodeType="tmRoot"/>
      </p:par>
    </p:tnLst>
  </p:timing>
</p:sldLayout>
</file>

<file path=ppt/slideLayouts/slideLayout596.xml><?xml version="1.0" encoding="utf-8"?>
<p:sldLayout xmlns:a="http://schemas.openxmlformats.org/drawingml/2006/main" xmlns:r="http://schemas.openxmlformats.org/officeDocument/2006/relationships" xmlns:p="http://schemas.openxmlformats.org/presentationml/2006/main" userDrawn="1">
  <p:cSld name="31">
    <p:spTree>
      <p:nvGrpSpPr>
        <p:cNvPr id="1" name=""/>
        <p:cNvGrpSpPr/>
        <p:nvPr/>
      </p:nvGrpSpPr>
      <p:grpSpPr>
        <a:xfrm>
          <a:off x="0" y="0"/>
          <a:ext cx="0" cy="0"/>
          <a:chOff x="0" y="0"/>
          <a:chExt cx="0" cy="0"/>
        </a:xfrm>
      </p:grpSpPr>
      <p:sp>
        <p:nvSpPr>
          <p:cNvPr id="9" name="Picture Placeholder 2"/>
          <p:cNvSpPr>
            <a:spLocks noGrp="1"/>
          </p:cNvSpPr>
          <p:nvPr>
            <p:ph type="pic" sz="quarter" idx="22"/>
          </p:nvPr>
        </p:nvSpPr>
        <p:spPr>
          <a:xfrm>
            <a:off x="5727961" y="2159623"/>
            <a:ext cx="1902068" cy="3391932"/>
          </a:xfrm>
          <a:prstGeom prst="rect">
            <a:avLst/>
          </a:prstGeom>
        </p:spPr>
        <p:txBody>
          <a:bodyPr anchor="t"/>
          <a:lstStyle>
            <a:lvl1pPr marL="0" indent="0" algn="ctr">
              <a:buNone/>
              <a:defRPr sz="1500">
                <a:solidFill>
                  <a:schemeClr val="bg1">
                    <a:lumMod val="75000"/>
                  </a:schemeClr>
                </a:solidFill>
              </a:defRPr>
            </a:lvl1pPr>
          </a:lstStyle>
          <a:p>
            <a:endParaRPr lang="id-ID" dirty="0"/>
          </a:p>
        </p:txBody>
      </p:sp>
      <p:sp>
        <p:nvSpPr>
          <p:cNvPr id="5"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6"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3645912896"/>
      </p:ext>
    </p:extLst>
  </p:cSld>
  <p:clrMapOvr>
    <a:masterClrMapping/>
  </p:clrMapOvr>
  <p:timing>
    <p:tnLst>
      <p:par>
        <p:cTn id="1" dur="indefinite" restart="never" nodeType="tmRoot"/>
      </p:par>
    </p:tnLst>
  </p:timing>
</p:sldLayout>
</file>

<file path=ppt/slideLayouts/slideLayout597.xml><?xml version="1.0" encoding="utf-8"?>
<p:sldLayout xmlns:a="http://schemas.openxmlformats.org/drawingml/2006/main" xmlns:r="http://schemas.openxmlformats.org/officeDocument/2006/relationships" xmlns:p="http://schemas.openxmlformats.org/presentationml/2006/main" userDrawn="1">
  <p:cSld name="1_Sample clean page">
    <p:spTree>
      <p:nvGrpSpPr>
        <p:cNvPr id="1" name=""/>
        <p:cNvGrpSpPr/>
        <p:nvPr/>
      </p:nvGrpSpPr>
      <p:grpSpPr>
        <a:xfrm>
          <a:off x="0" y="0"/>
          <a:ext cx="0" cy="0"/>
          <a:chOff x="0" y="0"/>
          <a:chExt cx="0" cy="0"/>
        </a:xfrm>
      </p:grpSpPr>
      <p:sp>
        <p:nvSpPr>
          <p:cNvPr id="2" name="Rectangle 1"/>
          <p:cNvSpPr/>
          <p:nvPr userDrawn="1"/>
        </p:nvSpPr>
        <p:spPr>
          <a:xfrm>
            <a:off x="0" y="1"/>
            <a:ext cx="9144000" cy="4834467"/>
          </a:xfrm>
          <a:prstGeom prst="rect">
            <a:avLst/>
          </a:prstGeom>
          <a:solidFill>
            <a:schemeClr val="accent3">
              <a:lumMod val="50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dirty="0">
              <a:solidFill>
                <a:srgbClr val="000000"/>
              </a:solidFill>
              <a:latin typeface="Arial" panose="020B0604020202020204" pitchFamily="34" charset="0"/>
            </a:endParaRPr>
          </a:p>
        </p:txBody>
      </p:sp>
      <p:sp>
        <p:nvSpPr>
          <p:cNvPr id="17" name="Title 8"/>
          <p:cNvSpPr>
            <a:spLocks noGrp="1"/>
          </p:cNvSpPr>
          <p:nvPr>
            <p:ph type="title"/>
          </p:nvPr>
        </p:nvSpPr>
        <p:spPr>
          <a:xfrm>
            <a:off x="273050" y="683683"/>
            <a:ext cx="4800600" cy="698500"/>
          </a:xfrm>
          <a:prstGeom prst="rect">
            <a:avLst/>
          </a:prstGeom>
        </p:spPr>
        <p:txBody>
          <a:bodyPr vert="horz"/>
          <a:lstStyle>
            <a:lvl1pPr algn="l">
              <a:defRPr sz="2400">
                <a:solidFill>
                  <a:schemeClr val="bg1"/>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48" name="Text Placeholder 27"/>
          <p:cNvSpPr>
            <a:spLocks noGrp="1"/>
          </p:cNvSpPr>
          <p:nvPr>
            <p:ph type="body" sz="quarter" idx="25" hasCustomPrompt="1"/>
          </p:nvPr>
        </p:nvSpPr>
        <p:spPr>
          <a:xfrm>
            <a:off x="273050" y="1253459"/>
            <a:ext cx="4800600" cy="381065"/>
          </a:xfrm>
          <a:prstGeom prst="rect">
            <a:avLst/>
          </a:prstGeom>
        </p:spPr>
        <p:txBody>
          <a:bodyPr vert="horz"/>
          <a:lstStyle>
            <a:lvl1pPr marL="0" indent="0" algn="l">
              <a:buNone/>
              <a:defRPr sz="900" baseline="0">
                <a:solidFill>
                  <a:srgbClr val="FFFFFF">
                    <a:alpha val="70000"/>
                  </a:srgb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
        <p:nvSpPr>
          <p:cNvPr id="4" name="Picture Placeholder 3"/>
          <p:cNvSpPr>
            <a:spLocks noGrp="1"/>
          </p:cNvSpPr>
          <p:nvPr>
            <p:ph type="pic" sz="quarter" idx="26"/>
          </p:nvPr>
        </p:nvSpPr>
        <p:spPr>
          <a:xfrm>
            <a:off x="3689748" y="1304925"/>
            <a:ext cx="1878806" cy="4421188"/>
          </a:xfrm>
        </p:spPr>
        <p:txBody>
          <a:bodyPr anchor="ctr">
            <a:normAutofit/>
          </a:bodyPr>
          <a:lstStyle>
            <a:lvl1pPr algn="ctr">
              <a:defRPr sz="900"/>
            </a:lvl1pPr>
          </a:lstStyle>
          <a:p>
            <a:endParaRPr lang="en-US"/>
          </a:p>
        </p:txBody>
      </p:sp>
    </p:spTree>
    <p:extLst>
      <p:ext uri="{BB962C8B-B14F-4D97-AF65-F5344CB8AC3E}">
        <p14:creationId xmlns:p14="http://schemas.microsoft.com/office/powerpoint/2010/main" val="1658400187"/>
      </p:ext>
    </p:extLst>
  </p:cSld>
  <p:clrMapOvr>
    <a:masterClrMapping/>
  </p:clrMapOvr>
  <p:timing>
    <p:tnLst>
      <p:par>
        <p:cTn id="1" dur="indefinite" restart="never" nodeType="tmRoot"/>
      </p:par>
    </p:tnLst>
  </p:timing>
</p:sldLayout>
</file>

<file path=ppt/slideLayouts/slideLayout598.xml><?xml version="1.0" encoding="utf-8"?>
<p:sldLayout xmlns:a="http://schemas.openxmlformats.org/drawingml/2006/main" xmlns:r="http://schemas.openxmlformats.org/officeDocument/2006/relationships" xmlns:p="http://schemas.openxmlformats.org/presentationml/2006/main" userDrawn="1">
  <p:cSld name="Introduction">
    <p:spTree>
      <p:nvGrpSpPr>
        <p:cNvPr id="1" name=""/>
        <p:cNvGrpSpPr/>
        <p:nvPr/>
      </p:nvGrpSpPr>
      <p:grpSpPr>
        <a:xfrm>
          <a:off x="0" y="0"/>
          <a:ext cx="0" cy="0"/>
          <a:chOff x="0" y="0"/>
          <a:chExt cx="0" cy="0"/>
        </a:xfrm>
      </p:grpSpPr>
      <p:sp>
        <p:nvSpPr>
          <p:cNvPr id="4" name="Rectangle 3"/>
          <p:cNvSpPr/>
          <p:nvPr userDrawn="1"/>
        </p:nvSpPr>
        <p:spPr>
          <a:xfrm>
            <a:off x="0" y="3937000"/>
            <a:ext cx="9144000" cy="2921000"/>
          </a:xfrm>
          <a:prstGeom prst="rect">
            <a:avLst/>
          </a:prstGeom>
          <a:solidFill>
            <a:srgbClr val="1B283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defTabSz="914175" rtl="0"/>
            <a:endParaRPr lang="en-US">
              <a:solidFill>
                <a:prstClr val="white"/>
              </a:solidFill>
            </a:endParaRPr>
          </a:p>
        </p:txBody>
      </p:sp>
      <p:sp>
        <p:nvSpPr>
          <p:cNvPr id="6" name="Picture Placeholder 5"/>
          <p:cNvSpPr>
            <a:spLocks noGrp="1"/>
          </p:cNvSpPr>
          <p:nvPr>
            <p:ph type="pic" sz="quarter" idx="10" hasCustomPrompt="1"/>
          </p:nvPr>
        </p:nvSpPr>
        <p:spPr>
          <a:xfrm>
            <a:off x="0" y="0"/>
            <a:ext cx="9144000" cy="3937000"/>
          </a:xfrm>
          <a:prstGeom prst="rect">
            <a:avLst/>
          </a:prstGeom>
        </p:spPr>
        <p:txBody>
          <a:bodyPr lIns="91422" tIns="45711" rIns="91422" bIns="45711" anchor="ctr"/>
          <a:lstStyle>
            <a:lvl1pPr marL="0" indent="0" algn="ctr">
              <a:buNone/>
              <a:defRPr lang="en-US" sz="800" dirty="0">
                <a:solidFill>
                  <a:schemeClr val="tx1">
                    <a:lumMod val="60000"/>
                    <a:lumOff val="40000"/>
                  </a:schemeClr>
                </a:solidFill>
              </a:defRPr>
            </a:lvl1pPr>
          </a:lstStyle>
          <a:p>
            <a:r>
              <a:rPr lang="en-US" dirty="0" smtClean="0"/>
              <a:t>Insert Image</a:t>
            </a:r>
            <a:endParaRPr lang="en-US" dirty="0"/>
          </a:p>
        </p:txBody>
      </p:sp>
      <p:sp>
        <p:nvSpPr>
          <p:cNvPr id="5" name="Text Placeholder 10"/>
          <p:cNvSpPr>
            <a:spLocks noGrp="1"/>
          </p:cNvSpPr>
          <p:nvPr>
            <p:ph type="body" sz="quarter" idx="14"/>
          </p:nvPr>
        </p:nvSpPr>
        <p:spPr>
          <a:xfrm>
            <a:off x="250031" y="4639050"/>
            <a:ext cx="8178929" cy="280985"/>
          </a:xfrm>
          <a:prstGeom prst="rect">
            <a:avLst/>
          </a:prstGeom>
        </p:spPr>
        <p:txBody>
          <a:bodyPr lIns="0" tIns="0" rIns="0" bIns="0">
            <a:normAutofit/>
          </a:bodyPr>
          <a:lstStyle>
            <a:lvl1pPr marL="0" indent="0" algn="l" defTabSz="685800" rtl="0" eaLnBrk="1" latinLnBrk="0" hangingPunct="1">
              <a:buNone/>
              <a:defRPr lang="id-ID" sz="1050" b="0" kern="1200" dirty="0">
                <a:solidFill>
                  <a:schemeClr val="bg1">
                    <a:lumMod val="65000"/>
                  </a:schemeClr>
                </a:solidFill>
                <a:latin typeface="Source Sans Pro Light" panose="020B0403030403020204" pitchFamily="34" charset="0"/>
                <a:ea typeface="+mn-ea"/>
                <a:cs typeface="+mn-cs"/>
              </a:defRPr>
            </a:lvl1pPr>
          </a:lstStyle>
          <a:p>
            <a:pPr lvl="0"/>
            <a:endParaRPr lang="id-ID" dirty="0"/>
          </a:p>
        </p:txBody>
      </p:sp>
      <p:sp>
        <p:nvSpPr>
          <p:cNvPr id="7" name="Text Placeholder 10"/>
          <p:cNvSpPr>
            <a:spLocks noGrp="1"/>
          </p:cNvSpPr>
          <p:nvPr>
            <p:ph type="body" sz="quarter" idx="13"/>
          </p:nvPr>
        </p:nvSpPr>
        <p:spPr>
          <a:xfrm>
            <a:off x="250032" y="4194549"/>
            <a:ext cx="8178929" cy="444500"/>
          </a:xfrm>
          <a:prstGeom prst="rect">
            <a:avLst/>
          </a:prstGeom>
        </p:spPr>
        <p:txBody>
          <a:bodyPr lIns="0" tIns="0" rIns="0" bIns="0">
            <a:noAutofit/>
          </a:bodyPr>
          <a:lstStyle>
            <a:lvl1pPr marL="0" indent="0" algn="l" defTabSz="457082" rtl="0" eaLnBrk="1" latinLnBrk="0" hangingPunct="1">
              <a:spcBef>
                <a:spcPct val="20000"/>
              </a:spcBef>
              <a:buFont typeface="Arial"/>
              <a:buNone/>
              <a:defRPr lang="id-ID" sz="2100" b="0" kern="1200" dirty="0">
                <a:solidFill>
                  <a:schemeClr val="tx1">
                    <a:lumMod val="65000"/>
                    <a:lumOff val="35000"/>
                  </a:schemeClr>
                </a:solidFill>
                <a:latin typeface="Source Sans Pro" panose="020B0503030403020204" pitchFamily="34" charset="0"/>
                <a:ea typeface="Segoe UI" panose="020B0502040204020203" pitchFamily="34" charset="0"/>
                <a:cs typeface="Segoe UI Semilight" panose="020B0402040204020203" pitchFamily="34" charset="0"/>
              </a:defRPr>
            </a:lvl1pPr>
          </a:lstStyle>
          <a:p>
            <a:pPr lvl="0"/>
            <a:endParaRPr lang="id-ID" dirty="0"/>
          </a:p>
        </p:txBody>
      </p:sp>
    </p:spTree>
    <p:extLst>
      <p:ext uri="{BB962C8B-B14F-4D97-AF65-F5344CB8AC3E}">
        <p14:creationId xmlns:p14="http://schemas.microsoft.com/office/powerpoint/2010/main" val="3791338996"/>
      </p:ext>
    </p:extLst>
  </p:cSld>
  <p:clrMapOvr>
    <a:masterClrMapping/>
  </p:clrMapOvr>
  <p:timing>
    <p:tnLst>
      <p:par>
        <p:cTn id="1" dur="indefinite" restart="never" nodeType="tmRoot"/>
      </p:par>
    </p:tnLst>
  </p:timing>
</p:sldLayout>
</file>

<file path=ppt/slideLayouts/slideLayout599.xml><?xml version="1.0" encoding="utf-8"?>
<p:sldLayout xmlns:a="http://schemas.openxmlformats.org/drawingml/2006/main" xmlns:r="http://schemas.openxmlformats.org/officeDocument/2006/relationships" xmlns:p="http://schemas.openxmlformats.org/presentationml/2006/main" userDrawn="1">
  <p:cSld name="1_35">
    <p:spTree>
      <p:nvGrpSpPr>
        <p:cNvPr id="1" name=""/>
        <p:cNvGrpSpPr/>
        <p:nvPr/>
      </p:nvGrpSpPr>
      <p:grpSpPr>
        <a:xfrm>
          <a:off x="0" y="0"/>
          <a:ext cx="0" cy="0"/>
          <a:chOff x="0" y="0"/>
          <a:chExt cx="0" cy="0"/>
        </a:xfrm>
      </p:grpSpPr>
      <p:sp>
        <p:nvSpPr>
          <p:cNvPr id="11" name="Picture Placeholder 2"/>
          <p:cNvSpPr>
            <a:spLocks noGrp="1"/>
          </p:cNvSpPr>
          <p:nvPr>
            <p:ph type="pic" sz="quarter" idx="23"/>
          </p:nvPr>
        </p:nvSpPr>
        <p:spPr>
          <a:xfrm>
            <a:off x="0" y="1"/>
            <a:ext cx="9144000" cy="4816549"/>
          </a:xfrm>
          <a:prstGeom prst="rect">
            <a:avLst/>
          </a:prstGeom>
        </p:spPr>
        <p:txBody>
          <a:bodyPr anchor="t"/>
          <a:lstStyle>
            <a:lvl1pPr marL="0" indent="0" algn="ctr">
              <a:buNone/>
              <a:defRPr sz="1800">
                <a:solidFill>
                  <a:schemeClr val="bg1">
                    <a:lumMod val="75000"/>
                  </a:schemeClr>
                </a:solidFill>
              </a:defRPr>
            </a:lvl1pPr>
          </a:lstStyle>
          <a:p>
            <a:endParaRPr lang="id-ID"/>
          </a:p>
        </p:txBody>
      </p:sp>
      <p:sp>
        <p:nvSpPr>
          <p:cNvPr id="17" name="Picture Placeholder 2"/>
          <p:cNvSpPr>
            <a:spLocks noGrp="1"/>
          </p:cNvSpPr>
          <p:nvPr>
            <p:ph type="pic" sz="quarter" idx="22"/>
          </p:nvPr>
        </p:nvSpPr>
        <p:spPr>
          <a:xfrm>
            <a:off x="3508631" y="1992323"/>
            <a:ext cx="1129658" cy="2658787"/>
          </a:xfrm>
          <a:prstGeom prst="rect">
            <a:avLst/>
          </a:prstGeom>
        </p:spPr>
        <p:txBody>
          <a:bodyPr anchor="t"/>
          <a:lstStyle>
            <a:lvl1pPr marL="0" indent="0" algn="ctr">
              <a:buNone/>
              <a:defRPr sz="1800">
                <a:solidFill>
                  <a:schemeClr val="bg1">
                    <a:lumMod val="75000"/>
                  </a:schemeClr>
                </a:solidFill>
              </a:defRPr>
            </a:lvl1pPr>
          </a:lstStyle>
          <a:p>
            <a:endParaRPr lang="id-ID"/>
          </a:p>
        </p:txBody>
      </p:sp>
      <p:sp>
        <p:nvSpPr>
          <p:cNvPr id="18" name="Picture Placeholder 2"/>
          <p:cNvSpPr>
            <a:spLocks noGrp="1"/>
          </p:cNvSpPr>
          <p:nvPr>
            <p:ph type="pic" sz="quarter" idx="24"/>
          </p:nvPr>
        </p:nvSpPr>
        <p:spPr>
          <a:xfrm>
            <a:off x="4592820" y="2116139"/>
            <a:ext cx="1050157" cy="2471672"/>
          </a:xfrm>
          <a:prstGeom prst="rect">
            <a:avLst/>
          </a:prstGeom>
        </p:spPr>
        <p:txBody>
          <a:bodyPr anchor="t"/>
          <a:lstStyle>
            <a:lvl1pPr marL="0" indent="0" algn="ctr">
              <a:buNone/>
              <a:defRPr sz="1800">
                <a:solidFill>
                  <a:schemeClr val="bg1">
                    <a:lumMod val="75000"/>
                  </a:schemeClr>
                </a:solidFill>
              </a:defRPr>
            </a:lvl1pPr>
          </a:lstStyle>
          <a:p>
            <a:endParaRPr lang="id-ID"/>
          </a:p>
        </p:txBody>
      </p:sp>
      <p:sp>
        <p:nvSpPr>
          <p:cNvPr id="9"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10"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329298186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877B1AD-D523-4C0D-8362-A7CFF4E86502}" type="datetimeFigureOut">
              <a:rPr lang="en-US" smtClean="0">
                <a:solidFill>
                  <a:srgbClr val="000000">
                    <a:tint val="75000"/>
                  </a:srgbClr>
                </a:solidFill>
              </a:rPr>
              <a:pPr/>
              <a:t>4/12/2020</a:t>
            </a:fld>
            <a:endParaRPr lang="en-US" dirty="0">
              <a:solidFill>
                <a:srgbClr val="000000">
                  <a:tint val="75000"/>
                </a:srgbClr>
              </a:solidFill>
            </a:endParaRPr>
          </a:p>
        </p:txBody>
      </p:sp>
      <p:sp>
        <p:nvSpPr>
          <p:cNvPr id="4" name="Footer Placeholder 3"/>
          <p:cNvSpPr>
            <a:spLocks noGrp="1"/>
          </p:cNvSpPr>
          <p:nvPr>
            <p:ph type="ftr" sz="quarter" idx="11"/>
          </p:nvPr>
        </p:nvSpPr>
        <p:spPr/>
        <p:txBody>
          <a:bodyPr/>
          <a:lstStyle/>
          <a:p>
            <a:endParaRPr lang="en-US" dirty="0">
              <a:solidFill>
                <a:srgbClr val="000000">
                  <a:tint val="75000"/>
                </a:srgbClr>
              </a:solidFill>
            </a:endParaRPr>
          </a:p>
        </p:txBody>
      </p:sp>
      <p:sp>
        <p:nvSpPr>
          <p:cNvPr id="5" name="Slide Number Placeholder 4"/>
          <p:cNvSpPr>
            <a:spLocks noGrp="1"/>
          </p:cNvSpPr>
          <p:nvPr>
            <p:ph type="sldNum" sz="quarter" idx="12"/>
          </p:nvPr>
        </p:nvSpPr>
        <p:spPr/>
        <p:txBody>
          <a:bodyPr/>
          <a:lstStyle/>
          <a:p>
            <a:fld id="{F8B9E821-CB41-4557-879C-24BFC1EF65F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416973815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77B1AD-D523-4C0D-8362-A7CFF4E86502}" type="datetimeFigureOut">
              <a:rPr lang="en-US" smtClean="0">
                <a:solidFill>
                  <a:srgbClr val="000000">
                    <a:tint val="75000"/>
                  </a:srgbClr>
                </a:solidFill>
              </a:rPr>
              <a:pPr/>
              <a:t>4/12/2020</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F8B9E821-CB41-4557-879C-24BFC1EF65F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62810709"/>
      </p:ext>
    </p:extLst>
  </p:cSld>
  <p:clrMapOvr>
    <a:masterClrMapping/>
  </p:clrMapOvr>
</p:sldLayout>
</file>

<file path=ppt/slideLayouts/slideLayout600.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2307290188"/>
      </p:ext>
    </p:extLst>
  </p:cSld>
  <p:clrMapOvr>
    <a:masterClrMapping/>
  </p:clrMapOvr>
  <p:timing>
    <p:tnLst>
      <p:par>
        <p:cTn id="1" dur="indefinite" restart="never" nodeType="tmRoot"/>
      </p:par>
    </p:tnLst>
  </p:timing>
  <p:hf hdr="0" ftr="0" dt="0"/>
</p:sldLayout>
</file>

<file path=ppt/slideLayouts/slideLayout601.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3429595064"/>
      </p:ext>
    </p:extLst>
  </p:cSld>
  <p:clrMapOvr>
    <a:masterClrMapping/>
  </p:clrMapOvr>
  <p:timing>
    <p:tnLst>
      <p:par>
        <p:cTn id="1" dur="indefinite" restart="never" nodeType="tmRoot"/>
      </p:par>
    </p:tnLst>
  </p:timing>
  <p:hf hdr="0" ftr="0" dt="0"/>
</p:sldLayout>
</file>

<file path=ppt/slideLayouts/slideLayout602.xml><?xml version="1.0" encoding="utf-8"?>
<p:sldLayout xmlns:a="http://schemas.openxmlformats.org/drawingml/2006/main" xmlns:r="http://schemas.openxmlformats.org/officeDocument/2006/relationships" xmlns:p="http://schemas.openxmlformats.org/presentationml/2006/main" userDrawn="1">
  <p:cSld name="41">
    <p:spTree>
      <p:nvGrpSpPr>
        <p:cNvPr id="1" name=""/>
        <p:cNvGrpSpPr/>
        <p:nvPr/>
      </p:nvGrpSpPr>
      <p:grpSpPr>
        <a:xfrm>
          <a:off x="0" y="0"/>
          <a:ext cx="0" cy="0"/>
          <a:chOff x="0" y="0"/>
          <a:chExt cx="0" cy="0"/>
        </a:xfrm>
      </p:grpSpPr>
      <p:sp>
        <p:nvSpPr>
          <p:cNvPr id="6" name="Picture Placeholder 3"/>
          <p:cNvSpPr>
            <a:spLocks noGrp="1"/>
          </p:cNvSpPr>
          <p:nvPr>
            <p:ph type="pic" sz="quarter" idx="10"/>
          </p:nvPr>
        </p:nvSpPr>
        <p:spPr>
          <a:xfrm>
            <a:off x="0" y="0"/>
            <a:ext cx="1525500" cy="2286000"/>
          </a:xfrm>
          <a:prstGeom prst="rect">
            <a:avLst/>
          </a:prstGeom>
        </p:spPr>
        <p:txBody>
          <a:bodyPr/>
          <a:lstStyle>
            <a:lvl1pPr>
              <a:defRPr sz="1350">
                <a:solidFill>
                  <a:schemeClr val="accent2"/>
                </a:solidFill>
              </a:defRPr>
            </a:lvl1pPr>
          </a:lstStyle>
          <a:p>
            <a:endParaRPr lang="id-ID"/>
          </a:p>
        </p:txBody>
      </p:sp>
      <p:sp>
        <p:nvSpPr>
          <p:cNvPr id="8" name="Picture Placeholder 3"/>
          <p:cNvSpPr>
            <a:spLocks noGrp="1"/>
          </p:cNvSpPr>
          <p:nvPr>
            <p:ph type="pic" sz="quarter" idx="11"/>
          </p:nvPr>
        </p:nvSpPr>
        <p:spPr>
          <a:xfrm>
            <a:off x="0" y="2286000"/>
            <a:ext cx="1525500" cy="2286000"/>
          </a:xfrm>
          <a:prstGeom prst="rect">
            <a:avLst/>
          </a:prstGeom>
        </p:spPr>
        <p:txBody>
          <a:bodyPr/>
          <a:lstStyle>
            <a:lvl1pPr>
              <a:defRPr sz="1350">
                <a:solidFill>
                  <a:schemeClr val="accent2"/>
                </a:solidFill>
              </a:defRPr>
            </a:lvl1pPr>
          </a:lstStyle>
          <a:p>
            <a:endParaRPr lang="id-ID"/>
          </a:p>
        </p:txBody>
      </p:sp>
      <p:sp>
        <p:nvSpPr>
          <p:cNvPr id="9" name="Picture Placeholder 3"/>
          <p:cNvSpPr>
            <a:spLocks noGrp="1"/>
          </p:cNvSpPr>
          <p:nvPr>
            <p:ph type="pic" sz="quarter" idx="12"/>
          </p:nvPr>
        </p:nvSpPr>
        <p:spPr>
          <a:xfrm>
            <a:off x="0" y="4572000"/>
            <a:ext cx="1525500" cy="2286000"/>
          </a:xfrm>
          <a:prstGeom prst="rect">
            <a:avLst/>
          </a:prstGeom>
        </p:spPr>
        <p:txBody>
          <a:bodyPr/>
          <a:lstStyle>
            <a:lvl1pPr>
              <a:defRPr sz="1350">
                <a:solidFill>
                  <a:schemeClr val="accent2"/>
                </a:solidFill>
              </a:defRPr>
            </a:lvl1pPr>
          </a:lstStyle>
          <a:p>
            <a:endParaRPr lang="id-ID"/>
          </a:p>
        </p:txBody>
      </p:sp>
      <p:sp>
        <p:nvSpPr>
          <p:cNvPr id="10" name="Picture Placeholder 3"/>
          <p:cNvSpPr>
            <a:spLocks noGrp="1"/>
          </p:cNvSpPr>
          <p:nvPr>
            <p:ph type="pic" sz="quarter" idx="13"/>
          </p:nvPr>
        </p:nvSpPr>
        <p:spPr>
          <a:xfrm>
            <a:off x="1527989" y="0"/>
            <a:ext cx="1525500" cy="2286000"/>
          </a:xfrm>
          <a:prstGeom prst="rect">
            <a:avLst/>
          </a:prstGeom>
        </p:spPr>
        <p:txBody>
          <a:bodyPr/>
          <a:lstStyle>
            <a:lvl1pPr>
              <a:defRPr sz="1350">
                <a:solidFill>
                  <a:schemeClr val="accent2"/>
                </a:solidFill>
              </a:defRPr>
            </a:lvl1pPr>
          </a:lstStyle>
          <a:p>
            <a:endParaRPr lang="id-ID"/>
          </a:p>
        </p:txBody>
      </p:sp>
      <p:sp>
        <p:nvSpPr>
          <p:cNvPr id="12" name="Picture Placeholder 3"/>
          <p:cNvSpPr>
            <a:spLocks noGrp="1"/>
          </p:cNvSpPr>
          <p:nvPr>
            <p:ph type="pic" sz="quarter" idx="14"/>
          </p:nvPr>
        </p:nvSpPr>
        <p:spPr>
          <a:xfrm>
            <a:off x="1527989" y="2286000"/>
            <a:ext cx="1525500" cy="2286000"/>
          </a:xfrm>
          <a:prstGeom prst="rect">
            <a:avLst/>
          </a:prstGeom>
        </p:spPr>
        <p:txBody>
          <a:bodyPr/>
          <a:lstStyle>
            <a:lvl1pPr>
              <a:defRPr sz="1350">
                <a:solidFill>
                  <a:schemeClr val="accent2"/>
                </a:solidFill>
              </a:defRPr>
            </a:lvl1pPr>
          </a:lstStyle>
          <a:p>
            <a:endParaRPr lang="id-ID"/>
          </a:p>
        </p:txBody>
      </p:sp>
      <p:sp>
        <p:nvSpPr>
          <p:cNvPr id="13" name="Picture Placeholder 3"/>
          <p:cNvSpPr>
            <a:spLocks noGrp="1"/>
          </p:cNvSpPr>
          <p:nvPr>
            <p:ph type="pic" sz="quarter" idx="15"/>
          </p:nvPr>
        </p:nvSpPr>
        <p:spPr>
          <a:xfrm>
            <a:off x="1527989" y="4572000"/>
            <a:ext cx="1525500" cy="2286000"/>
          </a:xfrm>
          <a:prstGeom prst="rect">
            <a:avLst/>
          </a:prstGeom>
        </p:spPr>
        <p:txBody>
          <a:bodyPr/>
          <a:lstStyle>
            <a:lvl1pPr>
              <a:defRPr sz="1350">
                <a:solidFill>
                  <a:schemeClr val="accent2"/>
                </a:solidFill>
              </a:defRPr>
            </a:lvl1pPr>
          </a:lstStyle>
          <a:p>
            <a:endParaRPr lang="id-ID"/>
          </a:p>
        </p:txBody>
      </p:sp>
      <p:sp>
        <p:nvSpPr>
          <p:cNvPr id="14" name="Picture Placeholder 3"/>
          <p:cNvSpPr>
            <a:spLocks noGrp="1"/>
          </p:cNvSpPr>
          <p:nvPr>
            <p:ph type="pic" sz="quarter" idx="16"/>
          </p:nvPr>
        </p:nvSpPr>
        <p:spPr>
          <a:xfrm>
            <a:off x="3053489" y="0"/>
            <a:ext cx="1525500" cy="2286000"/>
          </a:xfrm>
          <a:prstGeom prst="rect">
            <a:avLst/>
          </a:prstGeom>
        </p:spPr>
        <p:txBody>
          <a:bodyPr/>
          <a:lstStyle>
            <a:lvl1pPr>
              <a:defRPr sz="1350">
                <a:solidFill>
                  <a:schemeClr val="accent2"/>
                </a:solidFill>
              </a:defRPr>
            </a:lvl1pPr>
          </a:lstStyle>
          <a:p>
            <a:endParaRPr lang="id-ID"/>
          </a:p>
        </p:txBody>
      </p:sp>
      <p:sp>
        <p:nvSpPr>
          <p:cNvPr id="15" name="Picture Placeholder 3"/>
          <p:cNvSpPr>
            <a:spLocks noGrp="1"/>
          </p:cNvSpPr>
          <p:nvPr>
            <p:ph type="pic" sz="quarter" idx="17"/>
          </p:nvPr>
        </p:nvSpPr>
        <p:spPr>
          <a:xfrm>
            <a:off x="3053489" y="2286000"/>
            <a:ext cx="1525500" cy="2286000"/>
          </a:xfrm>
          <a:prstGeom prst="rect">
            <a:avLst/>
          </a:prstGeom>
        </p:spPr>
        <p:txBody>
          <a:bodyPr/>
          <a:lstStyle>
            <a:lvl1pPr>
              <a:defRPr sz="1350">
                <a:solidFill>
                  <a:schemeClr val="accent2"/>
                </a:solidFill>
              </a:defRPr>
            </a:lvl1pPr>
          </a:lstStyle>
          <a:p>
            <a:endParaRPr lang="id-ID"/>
          </a:p>
        </p:txBody>
      </p:sp>
      <p:sp>
        <p:nvSpPr>
          <p:cNvPr id="16" name="Picture Placeholder 3"/>
          <p:cNvSpPr>
            <a:spLocks noGrp="1"/>
          </p:cNvSpPr>
          <p:nvPr>
            <p:ph type="pic" sz="quarter" idx="18"/>
          </p:nvPr>
        </p:nvSpPr>
        <p:spPr>
          <a:xfrm>
            <a:off x="3053489" y="4572000"/>
            <a:ext cx="1525500" cy="2286000"/>
          </a:xfrm>
          <a:prstGeom prst="rect">
            <a:avLst/>
          </a:prstGeom>
        </p:spPr>
        <p:txBody>
          <a:bodyPr/>
          <a:lstStyle>
            <a:lvl1pPr>
              <a:defRPr sz="1350">
                <a:solidFill>
                  <a:schemeClr val="accent2"/>
                </a:solidFill>
              </a:defRPr>
            </a:lvl1pPr>
          </a:lstStyle>
          <a:p>
            <a:endParaRPr lang="id-ID"/>
          </a:p>
        </p:txBody>
      </p:sp>
      <p:sp>
        <p:nvSpPr>
          <p:cNvPr id="17" name="Picture Placeholder 3"/>
          <p:cNvSpPr>
            <a:spLocks noGrp="1"/>
          </p:cNvSpPr>
          <p:nvPr>
            <p:ph type="pic" sz="quarter" idx="19"/>
          </p:nvPr>
        </p:nvSpPr>
        <p:spPr>
          <a:xfrm>
            <a:off x="4581479" y="0"/>
            <a:ext cx="1525500" cy="2286000"/>
          </a:xfrm>
          <a:prstGeom prst="rect">
            <a:avLst/>
          </a:prstGeom>
        </p:spPr>
        <p:txBody>
          <a:bodyPr/>
          <a:lstStyle>
            <a:lvl1pPr>
              <a:defRPr sz="1350">
                <a:solidFill>
                  <a:schemeClr val="accent2"/>
                </a:solidFill>
              </a:defRPr>
            </a:lvl1pPr>
          </a:lstStyle>
          <a:p>
            <a:endParaRPr lang="id-ID"/>
          </a:p>
        </p:txBody>
      </p:sp>
      <p:sp>
        <p:nvSpPr>
          <p:cNvPr id="18" name="Picture Placeholder 3"/>
          <p:cNvSpPr>
            <a:spLocks noGrp="1"/>
          </p:cNvSpPr>
          <p:nvPr>
            <p:ph type="pic" sz="quarter" idx="20"/>
          </p:nvPr>
        </p:nvSpPr>
        <p:spPr>
          <a:xfrm>
            <a:off x="4581479" y="2286000"/>
            <a:ext cx="1525500" cy="2286000"/>
          </a:xfrm>
          <a:prstGeom prst="rect">
            <a:avLst/>
          </a:prstGeom>
        </p:spPr>
        <p:txBody>
          <a:bodyPr/>
          <a:lstStyle>
            <a:lvl1pPr>
              <a:defRPr sz="1350">
                <a:solidFill>
                  <a:schemeClr val="accent2"/>
                </a:solidFill>
              </a:defRPr>
            </a:lvl1pPr>
          </a:lstStyle>
          <a:p>
            <a:endParaRPr lang="id-ID"/>
          </a:p>
        </p:txBody>
      </p:sp>
      <p:sp>
        <p:nvSpPr>
          <p:cNvPr id="19" name="Picture Placeholder 3"/>
          <p:cNvSpPr>
            <a:spLocks noGrp="1"/>
          </p:cNvSpPr>
          <p:nvPr>
            <p:ph type="pic" sz="quarter" idx="21"/>
          </p:nvPr>
        </p:nvSpPr>
        <p:spPr>
          <a:xfrm>
            <a:off x="4581479" y="4572000"/>
            <a:ext cx="1525500" cy="2286000"/>
          </a:xfrm>
          <a:prstGeom prst="rect">
            <a:avLst/>
          </a:prstGeom>
        </p:spPr>
        <p:txBody>
          <a:bodyPr/>
          <a:lstStyle>
            <a:lvl1pPr>
              <a:defRPr sz="1350">
                <a:solidFill>
                  <a:schemeClr val="accent2"/>
                </a:solidFill>
              </a:defRPr>
            </a:lvl1pPr>
          </a:lstStyle>
          <a:p>
            <a:endParaRPr lang="id-ID"/>
          </a:p>
        </p:txBody>
      </p:sp>
      <p:sp>
        <p:nvSpPr>
          <p:cNvPr id="20" name="Picture Placeholder 3"/>
          <p:cNvSpPr>
            <a:spLocks noGrp="1"/>
          </p:cNvSpPr>
          <p:nvPr>
            <p:ph type="pic" sz="quarter" idx="22"/>
          </p:nvPr>
        </p:nvSpPr>
        <p:spPr>
          <a:xfrm>
            <a:off x="6104489" y="0"/>
            <a:ext cx="1525500" cy="2286000"/>
          </a:xfrm>
          <a:prstGeom prst="rect">
            <a:avLst/>
          </a:prstGeom>
        </p:spPr>
        <p:txBody>
          <a:bodyPr/>
          <a:lstStyle>
            <a:lvl1pPr>
              <a:defRPr sz="1350">
                <a:solidFill>
                  <a:schemeClr val="accent2"/>
                </a:solidFill>
              </a:defRPr>
            </a:lvl1pPr>
          </a:lstStyle>
          <a:p>
            <a:endParaRPr lang="id-ID"/>
          </a:p>
        </p:txBody>
      </p:sp>
      <p:sp>
        <p:nvSpPr>
          <p:cNvPr id="21" name="Picture Placeholder 3"/>
          <p:cNvSpPr>
            <a:spLocks noGrp="1"/>
          </p:cNvSpPr>
          <p:nvPr>
            <p:ph type="pic" sz="quarter" idx="23"/>
          </p:nvPr>
        </p:nvSpPr>
        <p:spPr>
          <a:xfrm>
            <a:off x="6104489" y="2286000"/>
            <a:ext cx="1525500" cy="2286000"/>
          </a:xfrm>
          <a:prstGeom prst="rect">
            <a:avLst/>
          </a:prstGeom>
        </p:spPr>
        <p:txBody>
          <a:bodyPr/>
          <a:lstStyle>
            <a:lvl1pPr>
              <a:defRPr sz="1350">
                <a:solidFill>
                  <a:schemeClr val="accent2"/>
                </a:solidFill>
              </a:defRPr>
            </a:lvl1pPr>
          </a:lstStyle>
          <a:p>
            <a:endParaRPr lang="id-ID"/>
          </a:p>
        </p:txBody>
      </p:sp>
      <p:sp>
        <p:nvSpPr>
          <p:cNvPr id="22" name="Picture Placeholder 3"/>
          <p:cNvSpPr>
            <a:spLocks noGrp="1"/>
          </p:cNvSpPr>
          <p:nvPr>
            <p:ph type="pic" sz="quarter" idx="24"/>
          </p:nvPr>
        </p:nvSpPr>
        <p:spPr>
          <a:xfrm>
            <a:off x="6104489" y="4572000"/>
            <a:ext cx="1525500" cy="2286000"/>
          </a:xfrm>
          <a:prstGeom prst="rect">
            <a:avLst/>
          </a:prstGeom>
        </p:spPr>
        <p:txBody>
          <a:bodyPr/>
          <a:lstStyle>
            <a:lvl1pPr>
              <a:defRPr sz="1350">
                <a:solidFill>
                  <a:schemeClr val="accent2"/>
                </a:solidFill>
              </a:defRPr>
            </a:lvl1pPr>
          </a:lstStyle>
          <a:p>
            <a:endParaRPr lang="id-ID"/>
          </a:p>
        </p:txBody>
      </p:sp>
      <p:sp>
        <p:nvSpPr>
          <p:cNvPr id="23" name="Picture Placeholder 3"/>
          <p:cNvSpPr>
            <a:spLocks noGrp="1"/>
          </p:cNvSpPr>
          <p:nvPr>
            <p:ph type="pic" sz="quarter" idx="25"/>
          </p:nvPr>
        </p:nvSpPr>
        <p:spPr>
          <a:xfrm>
            <a:off x="7632479" y="0"/>
            <a:ext cx="1525500" cy="2286000"/>
          </a:xfrm>
          <a:prstGeom prst="rect">
            <a:avLst/>
          </a:prstGeom>
        </p:spPr>
        <p:txBody>
          <a:bodyPr/>
          <a:lstStyle>
            <a:lvl1pPr>
              <a:defRPr sz="1350">
                <a:solidFill>
                  <a:schemeClr val="accent2"/>
                </a:solidFill>
              </a:defRPr>
            </a:lvl1pPr>
          </a:lstStyle>
          <a:p>
            <a:endParaRPr lang="id-ID"/>
          </a:p>
        </p:txBody>
      </p:sp>
      <p:sp>
        <p:nvSpPr>
          <p:cNvPr id="24" name="Picture Placeholder 3"/>
          <p:cNvSpPr>
            <a:spLocks noGrp="1"/>
          </p:cNvSpPr>
          <p:nvPr>
            <p:ph type="pic" sz="quarter" idx="26"/>
          </p:nvPr>
        </p:nvSpPr>
        <p:spPr>
          <a:xfrm>
            <a:off x="7632479" y="2286000"/>
            <a:ext cx="1525500" cy="2286000"/>
          </a:xfrm>
          <a:prstGeom prst="rect">
            <a:avLst/>
          </a:prstGeom>
        </p:spPr>
        <p:txBody>
          <a:bodyPr/>
          <a:lstStyle>
            <a:lvl1pPr>
              <a:defRPr sz="1350">
                <a:solidFill>
                  <a:schemeClr val="accent2"/>
                </a:solidFill>
              </a:defRPr>
            </a:lvl1pPr>
          </a:lstStyle>
          <a:p>
            <a:endParaRPr lang="id-ID"/>
          </a:p>
        </p:txBody>
      </p:sp>
      <p:sp>
        <p:nvSpPr>
          <p:cNvPr id="25" name="Picture Placeholder 3"/>
          <p:cNvSpPr>
            <a:spLocks noGrp="1"/>
          </p:cNvSpPr>
          <p:nvPr>
            <p:ph type="pic" sz="quarter" idx="27"/>
          </p:nvPr>
        </p:nvSpPr>
        <p:spPr>
          <a:xfrm>
            <a:off x="7632479" y="4572000"/>
            <a:ext cx="1525500" cy="2286000"/>
          </a:xfrm>
          <a:prstGeom prst="rect">
            <a:avLst/>
          </a:prstGeom>
        </p:spPr>
        <p:txBody>
          <a:bodyPr/>
          <a:lstStyle>
            <a:lvl1pPr>
              <a:defRPr sz="1350">
                <a:solidFill>
                  <a:schemeClr val="accent2"/>
                </a:solidFill>
              </a:defRPr>
            </a:lvl1pPr>
          </a:lstStyle>
          <a:p>
            <a:endParaRPr lang="id-ID"/>
          </a:p>
        </p:txBody>
      </p:sp>
    </p:spTree>
    <p:extLst>
      <p:ext uri="{BB962C8B-B14F-4D97-AF65-F5344CB8AC3E}">
        <p14:creationId xmlns:p14="http://schemas.microsoft.com/office/powerpoint/2010/main" val="1429193240"/>
      </p:ext>
    </p:extLst>
  </p:cSld>
  <p:clrMapOvr>
    <a:masterClrMapping/>
  </p:clrMapOvr>
  <p:timing>
    <p:tnLst>
      <p:par>
        <p:cTn id="1" dur="indefinite" restart="never" nodeType="tmRoot"/>
      </p:par>
    </p:tnLst>
  </p:timing>
</p:sldLayout>
</file>

<file path=ppt/slideLayouts/slideLayout603.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18"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19" name="Text Placeholder 27"/>
          <p:cNvSpPr>
            <a:spLocks noGrp="1"/>
          </p:cNvSpPr>
          <p:nvPr>
            <p:ph type="body" sz="quarter" idx="26"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
        <p:nvSpPr>
          <p:cNvPr id="21" name="Picture Placeholder 20"/>
          <p:cNvSpPr>
            <a:spLocks noGrp="1"/>
          </p:cNvSpPr>
          <p:nvPr>
            <p:ph type="pic" sz="quarter" idx="27"/>
          </p:nvPr>
        </p:nvSpPr>
        <p:spPr>
          <a:xfrm>
            <a:off x="733213" y="2063751"/>
            <a:ext cx="1065822" cy="1439863"/>
          </a:xfrm>
        </p:spPr>
        <p:txBody>
          <a:bodyPr>
            <a:normAutofit/>
          </a:bodyPr>
          <a:lstStyle>
            <a:lvl1pPr>
              <a:defRPr sz="900"/>
            </a:lvl1pPr>
          </a:lstStyle>
          <a:p>
            <a:endParaRPr lang="en-US"/>
          </a:p>
        </p:txBody>
      </p:sp>
      <p:sp>
        <p:nvSpPr>
          <p:cNvPr id="22" name="Picture Placeholder 20"/>
          <p:cNvSpPr>
            <a:spLocks noGrp="1"/>
          </p:cNvSpPr>
          <p:nvPr>
            <p:ph type="pic" sz="quarter" idx="28"/>
          </p:nvPr>
        </p:nvSpPr>
        <p:spPr>
          <a:xfrm>
            <a:off x="2046060" y="2063751"/>
            <a:ext cx="1065822" cy="1439863"/>
          </a:xfrm>
        </p:spPr>
        <p:txBody>
          <a:bodyPr>
            <a:normAutofit/>
          </a:bodyPr>
          <a:lstStyle>
            <a:lvl1pPr>
              <a:defRPr sz="900"/>
            </a:lvl1pPr>
          </a:lstStyle>
          <a:p>
            <a:endParaRPr lang="en-US"/>
          </a:p>
        </p:txBody>
      </p:sp>
      <p:sp>
        <p:nvSpPr>
          <p:cNvPr id="23" name="Picture Placeholder 20"/>
          <p:cNvSpPr>
            <a:spLocks noGrp="1"/>
          </p:cNvSpPr>
          <p:nvPr>
            <p:ph type="pic" sz="quarter" idx="29"/>
          </p:nvPr>
        </p:nvSpPr>
        <p:spPr>
          <a:xfrm>
            <a:off x="3374780" y="2063751"/>
            <a:ext cx="1065822" cy="1439863"/>
          </a:xfrm>
        </p:spPr>
        <p:txBody>
          <a:bodyPr>
            <a:normAutofit/>
          </a:bodyPr>
          <a:lstStyle>
            <a:lvl1pPr>
              <a:defRPr sz="900"/>
            </a:lvl1pPr>
          </a:lstStyle>
          <a:p>
            <a:endParaRPr lang="en-US"/>
          </a:p>
        </p:txBody>
      </p:sp>
      <p:sp>
        <p:nvSpPr>
          <p:cNvPr id="24" name="Picture Placeholder 20"/>
          <p:cNvSpPr>
            <a:spLocks noGrp="1"/>
          </p:cNvSpPr>
          <p:nvPr>
            <p:ph type="pic" sz="quarter" idx="30"/>
          </p:nvPr>
        </p:nvSpPr>
        <p:spPr>
          <a:xfrm>
            <a:off x="4693562" y="2063751"/>
            <a:ext cx="1065822" cy="1439863"/>
          </a:xfrm>
        </p:spPr>
        <p:txBody>
          <a:bodyPr>
            <a:normAutofit/>
          </a:bodyPr>
          <a:lstStyle>
            <a:lvl1pPr>
              <a:defRPr sz="900"/>
            </a:lvl1pPr>
          </a:lstStyle>
          <a:p>
            <a:endParaRPr lang="en-US"/>
          </a:p>
        </p:txBody>
      </p:sp>
      <p:sp>
        <p:nvSpPr>
          <p:cNvPr id="25" name="Picture Placeholder 20"/>
          <p:cNvSpPr>
            <a:spLocks noGrp="1"/>
          </p:cNvSpPr>
          <p:nvPr>
            <p:ph type="pic" sz="quarter" idx="31"/>
          </p:nvPr>
        </p:nvSpPr>
        <p:spPr>
          <a:xfrm>
            <a:off x="6009005" y="2063751"/>
            <a:ext cx="1065822" cy="1439863"/>
          </a:xfrm>
        </p:spPr>
        <p:txBody>
          <a:bodyPr>
            <a:normAutofit/>
          </a:bodyPr>
          <a:lstStyle>
            <a:lvl1pPr>
              <a:defRPr sz="900"/>
            </a:lvl1pPr>
          </a:lstStyle>
          <a:p>
            <a:endParaRPr lang="en-US"/>
          </a:p>
        </p:txBody>
      </p:sp>
      <p:sp>
        <p:nvSpPr>
          <p:cNvPr id="26" name="Picture Placeholder 20"/>
          <p:cNvSpPr>
            <a:spLocks noGrp="1"/>
          </p:cNvSpPr>
          <p:nvPr>
            <p:ph type="pic" sz="quarter" idx="32"/>
          </p:nvPr>
        </p:nvSpPr>
        <p:spPr>
          <a:xfrm>
            <a:off x="7343373" y="2063751"/>
            <a:ext cx="1065822" cy="1439863"/>
          </a:xfrm>
        </p:spPr>
        <p:txBody>
          <a:bodyPr>
            <a:normAutofit/>
          </a:bodyPr>
          <a:lstStyle>
            <a:lvl1pPr>
              <a:defRPr sz="900"/>
            </a:lvl1pPr>
          </a:lstStyle>
          <a:p>
            <a:endParaRPr lang="en-US" dirty="0"/>
          </a:p>
        </p:txBody>
      </p:sp>
    </p:spTree>
    <p:extLst>
      <p:ext uri="{BB962C8B-B14F-4D97-AF65-F5344CB8AC3E}">
        <p14:creationId xmlns:p14="http://schemas.microsoft.com/office/powerpoint/2010/main" val="3603533858"/>
      </p:ext>
    </p:extLst>
  </p:cSld>
  <p:clrMapOvr>
    <a:masterClrMapping/>
  </p:clrMapOvr>
  <p:timing>
    <p:tnLst>
      <p:par>
        <p:cTn id="1" dur="indefinite" restart="never" nodeType="tmRoot"/>
      </p:par>
    </p:tnLst>
  </p:timing>
</p:sldLayout>
</file>

<file path=ppt/slideLayouts/slideLayout60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3" name="Picture Placeholder 32"/>
          <p:cNvSpPr>
            <a:spLocks noGrp="1"/>
          </p:cNvSpPr>
          <p:nvPr>
            <p:ph type="pic" sz="quarter" idx="26"/>
          </p:nvPr>
        </p:nvSpPr>
        <p:spPr>
          <a:xfrm>
            <a:off x="590550" y="2050382"/>
            <a:ext cx="2867025" cy="3434882"/>
          </a:xfrm>
        </p:spPr>
        <p:txBody>
          <a:bodyPr anchor="ctr">
            <a:normAutofit/>
          </a:bodyPr>
          <a:lstStyle>
            <a:lvl1pPr algn="ctr">
              <a:defRPr sz="1050"/>
            </a:lvl1pPr>
          </a:lstStyle>
          <a:p>
            <a:endParaRPr lang="en-US"/>
          </a:p>
        </p:txBody>
      </p:sp>
      <p:sp>
        <p:nvSpPr>
          <p:cNvPr id="34"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35" name="Text Placeholder 27"/>
          <p:cNvSpPr>
            <a:spLocks noGrp="1"/>
          </p:cNvSpPr>
          <p:nvPr>
            <p:ph type="body" sz="quarter" idx="27"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3612528233"/>
      </p:ext>
    </p:extLst>
  </p:cSld>
  <p:clrMapOvr>
    <a:masterClrMapping/>
  </p:clrMapOvr>
  <p:timing>
    <p:tnLst>
      <p:par>
        <p:cTn id="1" dur="indefinite" restart="never" nodeType="tmRoot"/>
      </p:par>
    </p:tnLst>
  </p:timing>
  <p:hf hdr="0" ftr="0" dt="0"/>
</p:sldLayout>
</file>

<file path=ppt/slideLayouts/slideLayout605.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 y="0"/>
            <a:ext cx="9144000" cy="6858000"/>
          </a:xfrm>
        </p:spPr>
        <p:txBody>
          <a:bodyPr>
            <a:normAutofit/>
          </a:bodyPr>
          <a:lstStyle>
            <a:lvl1pPr>
              <a:defRPr sz="1050">
                <a:solidFill>
                  <a:schemeClr val="accent4"/>
                </a:solidFill>
              </a:defRPr>
            </a:lvl1pPr>
          </a:lstStyle>
          <a:p>
            <a:endParaRPr lang="en-US"/>
          </a:p>
        </p:txBody>
      </p:sp>
    </p:spTree>
    <p:extLst>
      <p:ext uri="{BB962C8B-B14F-4D97-AF65-F5344CB8AC3E}">
        <p14:creationId xmlns:p14="http://schemas.microsoft.com/office/powerpoint/2010/main" val="3592547513"/>
      </p:ext>
    </p:extLst>
  </p:cSld>
  <p:clrMapOvr>
    <a:masterClrMapping/>
  </p:clrMapOvr>
  <p:timing>
    <p:tnLst>
      <p:par>
        <p:cTn id="1" dur="indefinite" restart="never" nodeType="tmRoot"/>
      </p:par>
    </p:tnLst>
  </p:timing>
</p:sldLayout>
</file>

<file path=ppt/slideLayouts/slideLayout606.xml><?xml version="1.0" encoding="utf-8"?>
<p:sldLayout xmlns:a="http://schemas.openxmlformats.org/drawingml/2006/main" xmlns:r="http://schemas.openxmlformats.org/officeDocument/2006/relationships" xmlns:p="http://schemas.openxmlformats.org/presentationml/2006/main" userDrawn="1">
  <p:cSld name="Our Working Type 1">
    <p:spTree>
      <p:nvGrpSpPr>
        <p:cNvPr id="1" name=""/>
        <p:cNvGrpSpPr/>
        <p:nvPr/>
      </p:nvGrpSpPr>
      <p:grpSpPr>
        <a:xfrm>
          <a:off x="0" y="0"/>
          <a:ext cx="0" cy="0"/>
          <a:chOff x="0" y="0"/>
          <a:chExt cx="0" cy="0"/>
        </a:xfrm>
      </p:grpSpPr>
      <p:sp>
        <p:nvSpPr>
          <p:cNvPr id="3" name="Picture Placeholder 6"/>
          <p:cNvSpPr>
            <a:spLocks noGrp="1"/>
          </p:cNvSpPr>
          <p:nvPr>
            <p:ph type="pic" sz="quarter" idx="16" hasCustomPrompt="1"/>
          </p:nvPr>
        </p:nvSpPr>
        <p:spPr>
          <a:xfrm>
            <a:off x="6350" y="1735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4" name="Picture Placeholder 6"/>
          <p:cNvSpPr>
            <a:spLocks noGrp="1"/>
          </p:cNvSpPr>
          <p:nvPr>
            <p:ph type="pic" sz="quarter" idx="17" hasCustomPrompt="1"/>
          </p:nvPr>
        </p:nvSpPr>
        <p:spPr>
          <a:xfrm>
            <a:off x="1529746" y="1735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5" name="Picture Placeholder 6"/>
          <p:cNvSpPr>
            <a:spLocks noGrp="1"/>
          </p:cNvSpPr>
          <p:nvPr>
            <p:ph type="pic" sz="quarter" idx="18" hasCustomPrompt="1"/>
          </p:nvPr>
        </p:nvSpPr>
        <p:spPr>
          <a:xfrm>
            <a:off x="3053142" y="1735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6" name="Picture Placeholder 6"/>
          <p:cNvSpPr>
            <a:spLocks noGrp="1"/>
          </p:cNvSpPr>
          <p:nvPr>
            <p:ph type="pic" sz="quarter" idx="19" hasCustomPrompt="1"/>
          </p:nvPr>
        </p:nvSpPr>
        <p:spPr>
          <a:xfrm>
            <a:off x="4576538" y="1735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7" name="Picture Placeholder 6"/>
          <p:cNvSpPr>
            <a:spLocks noGrp="1"/>
          </p:cNvSpPr>
          <p:nvPr>
            <p:ph type="pic" sz="quarter" idx="20" hasCustomPrompt="1"/>
          </p:nvPr>
        </p:nvSpPr>
        <p:spPr>
          <a:xfrm>
            <a:off x="6099934" y="1735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8" name="Picture Placeholder 6"/>
          <p:cNvSpPr>
            <a:spLocks noGrp="1"/>
          </p:cNvSpPr>
          <p:nvPr>
            <p:ph type="pic" sz="quarter" idx="21" hasCustomPrompt="1"/>
          </p:nvPr>
        </p:nvSpPr>
        <p:spPr>
          <a:xfrm>
            <a:off x="7623330" y="1735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9" name="Picture Placeholder 6"/>
          <p:cNvSpPr>
            <a:spLocks noGrp="1"/>
          </p:cNvSpPr>
          <p:nvPr>
            <p:ph type="pic" sz="quarter" idx="22" hasCustomPrompt="1"/>
          </p:nvPr>
        </p:nvSpPr>
        <p:spPr>
          <a:xfrm>
            <a:off x="6350" y="3271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0" name="Picture Placeholder 6"/>
          <p:cNvSpPr>
            <a:spLocks noGrp="1"/>
          </p:cNvSpPr>
          <p:nvPr>
            <p:ph type="pic" sz="quarter" idx="23" hasCustomPrompt="1"/>
          </p:nvPr>
        </p:nvSpPr>
        <p:spPr>
          <a:xfrm>
            <a:off x="1529746" y="3271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1" name="Picture Placeholder 6"/>
          <p:cNvSpPr>
            <a:spLocks noGrp="1"/>
          </p:cNvSpPr>
          <p:nvPr>
            <p:ph type="pic" sz="quarter" idx="24" hasCustomPrompt="1"/>
          </p:nvPr>
        </p:nvSpPr>
        <p:spPr>
          <a:xfrm>
            <a:off x="3053142" y="3271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2" name="Picture Placeholder 6"/>
          <p:cNvSpPr>
            <a:spLocks noGrp="1"/>
          </p:cNvSpPr>
          <p:nvPr>
            <p:ph type="pic" sz="quarter" idx="25" hasCustomPrompt="1"/>
          </p:nvPr>
        </p:nvSpPr>
        <p:spPr>
          <a:xfrm>
            <a:off x="4576538" y="3271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3" name="Picture Placeholder 6"/>
          <p:cNvSpPr>
            <a:spLocks noGrp="1"/>
          </p:cNvSpPr>
          <p:nvPr>
            <p:ph type="pic" sz="quarter" idx="26" hasCustomPrompt="1"/>
          </p:nvPr>
        </p:nvSpPr>
        <p:spPr>
          <a:xfrm>
            <a:off x="6099934" y="3271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4" name="Picture Placeholder 6"/>
          <p:cNvSpPr>
            <a:spLocks noGrp="1"/>
          </p:cNvSpPr>
          <p:nvPr>
            <p:ph type="pic" sz="quarter" idx="27" hasCustomPrompt="1"/>
          </p:nvPr>
        </p:nvSpPr>
        <p:spPr>
          <a:xfrm>
            <a:off x="7623330" y="3271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7"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18" name="Text Placeholder 27"/>
          <p:cNvSpPr>
            <a:spLocks noGrp="1"/>
          </p:cNvSpPr>
          <p:nvPr>
            <p:ph type="body" sz="quarter" idx="28"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123885964"/>
      </p:ext>
    </p:extLst>
  </p:cSld>
  <p:clrMapOvr>
    <a:masterClrMapping/>
  </p:clrMapOvr>
</p:sldLayout>
</file>

<file path=ppt/slideLayouts/slideLayout607.xml><?xml version="1.0" encoding="utf-8"?>
<p:sldLayout xmlns:a="http://schemas.openxmlformats.org/drawingml/2006/main" xmlns:r="http://schemas.openxmlformats.org/officeDocument/2006/relationships" xmlns:p="http://schemas.openxmlformats.org/presentationml/2006/main" userDrawn="1">
  <p:cSld name="Our Working Type 2">
    <p:spTree>
      <p:nvGrpSpPr>
        <p:cNvPr id="1" name=""/>
        <p:cNvGrpSpPr/>
        <p:nvPr/>
      </p:nvGrpSpPr>
      <p:grpSpPr>
        <a:xfrm>
          <a:off x="0" y="0"/>
          <a:ext cx="0" cy="0"/>
          <a:chOff x="0" y="0"/>
          <a:chExt cx="0" cy="0"/>
        </a:xfrm>
      </p:grpSpPr>
      <p:sp>
        <p:nvSpPr>
          <p:cNvPr id="3" name="Picture Placeholder 6"/>
          <p:cNvSpPr>
            <a:spLocks noGrp="1"/>
          </p:cNvSpPr>
          <p:nvPr>
            <p:ph type="pic" sz="quarter" idx="16" hasCustomPrompt="1"/>
          </p:nvPr>
        </p:nvSpPr>
        <p:spPr>
          <a:xfrm>
            <a:off x="6351" y="1727201"/>
            <a:ext cx="4570186" cy="4615696"/>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4" name="Picture Placeholder 6"/>
          <p:cNvSpPr>
            <a:spLocks noGrp="1"/>
          </p:cNvSpPr>
          <p:nvPr>
            <p:ph type="pic" sz="quarter" idx="19" hasCustomPrompt="1"/>
          </p:nvPr>
        </p:nvSpPr>
        <p:spPr>
          <a:xfrm>
            <a:off x="4576538" y="1727201"/>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5" name="Picture Placeholder 6"/>
          <p:cNvSpPr>
            <a:spLocks noGrp="1"/>
          </p:cNvSpPr>
          <p:nvPr>
            <p:ph type="pic" sz="quarter" idx="20" hasCustomPrompt="1"/>
          </p:nvPr>
        </p:nvSpPr>
        <p:spPr>
          <a:xfrm>
            <a:off x="6099934" y="1727201"/>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6" name="Picture Placeholder 6"/>
          <p:cNvSpPr>
            <a:spLocks noGrp="1"/>
          </p:cNvSpPr>
          <p:nvPr>
            <p:ph type="pic" sz="quarter" idx="21" hasCustomPrompt="1"/>
          </p:nvPr>
        </p:nvSpPr>
        <p:spPr>
          <a:xfrm>
            <a:off x="7623330" y="1727201"/>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7" name="Picture Placeholder 6"/>
          <p:cNvSpPr>
            <a:spLocks noGrp="1"/>
          </p:cNvSpPr>
          <p:nvPr>
            <p:ph type="pic" sz="quarter" idx="25" hasCustomPrompt="1"/>
          </p:nvPr>
        </p:nvSpPr>
        <p:spPr>
          <a:xfrm>
            <a:off x="4576538" y="3263201"/>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8" name="Picture Placeholder 6"/>
          <p:cNvSpPr>
            <a:spLocks noGrp="1"/>
          </p:cNvSpPr>
          <p:nvPr>
            <p:ph type="pic" sz="quarter" idx="26" hasCustomPrompt="1"/>
          </p:nvPr>
        </p:nvSpPr>
        <p:spPr>
          <a:xfrm>
            <a:off x="6099934" y="3263201"/>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9" name="Picture Placeholder 6"/>
          <p:cNvSpPr>
            <a:spLocks noGrp="1"/>
          </p:cNvSpPr>
          <p:nvPr>
            <p:ph type="pic" sz="quarter" idx="27" hasCustomPrompt="1"/>
          </p:nvPr>
        </p:nvSpPr>
        <p:spPr>
          <a:xfrm>
            <a:off x="7623330" y="3263201"/>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0" name="Picture Placeholder 6"/>
          <p:cNvSpPr>
            <a:spLocks noGrp="1"/>
          </p:cNvSpPr>
          <p:nvPr>
            <p:ph type="pic" sz="quarter" idx="28" hasCustomPrompt="1"/>
          </p:nvPr>
        </p:nvSpPr>
        <p:spPr>
          <a:xfrm>
            <a:off x="4576538" y="4807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1" name="Picture Placeholder 6"/>
          <p:cNvSpPr>
            <a:spLocks noGrp="1"/>
          </p:cNvSpPr>
          <p:nvPr>
            <p:ph type="pic" sz="quarter" idx="29" hasCustomPrompt="1"/>
          </p:nvPr>
        </p:nvSpPr>
        <p:spPr>
          <a:xfrm>
            <a:off x="6099934" y="4807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2" name="Picture Placeholder 6"/>
          <p:cNvSpPr>
            <a:spLocks noGrp="1"/>
          </p:cNvSpPr>
          <p:nvPr>
            <p:ph type="pic" sz="quarter" idx="30" hasCustomPrompt="1"/>
          </p:nvPr>
        </p:nvSpPr>
        <p:spPr>
          <a:xfrm>
            <a:off x="7623330" y="4807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5"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16" name="Text Placeholder 27"/>
          <p:cNvSpPr>
            <a:spLocks noGrp="1"/>
          </p:cNvSpPr>
          <p:nvPr>
            <p:ph type="body" sz="quarter" idx="31"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3577479580"/>
      </p:ext>
    </p:extLst>
  </p:cSld>
  <p:clrMapOvr>
    <a:masterClrMapping/>
  </p:clrMapOvr>
</p:sldLayout>
</file>

<file path=ppt/slideLayouts/slideLayout608.xml><?xml version="1.0" encoding="utf-8"?>
<p:sldLayout xmlns:a="http://schemas.openxmlformats.org/drawingml/2006/main" xmlns:r="http://schemas.openxmlformats.org/officeDocument/2006/relationships" xmlns:p="http://schemas.openxmlformats.org/presentationml/2006/main" userDrawn="1">
  <p:cSld name="Our Working Type 3">
    <p:spTree>
      <p:nvGrpSpPr>
        <p:cNvPr id="1" name=""/>
        <p:cNvGrpSpPr/>
        <p:nvPr/>
      </p:nvGrpSpPr>
      <p:grpSpPr>
        <a:xfrm>
          <a:off x="0" y="0"/>
          <a:ext cx="0" cy="0"/>
          <a:chOff x="0" y="0"/>
          <a:chExt cx="0" cy="0"/>
        </a:xfrm>
      </p:grpSpPr>
      <p:sp>
        <p:nvSpPr>
          <p:cNvPr id="3" name="Picture Placeholder 6"/>
          <p:cNvSpPr>
            <a:spLocks noGrp="1"/>
          </p:cNvSpPr>
          <p:nvPr>
            <p:ph type="pic" sz="quarter" idx="16" hasCustomPrompt="1"/>
          </p:nvPr>
        </p:nvSpPr>
        <p:spPr>
          <a:xfrm>
            <a:off x="374653" y="1727203"/>
            <a:ext cx="4013383" cy="3386665"/>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37" name="Picture Placeholder 6"/>
          <p:cNvSpPr>
            <a:spLocks noGrp="1"/>
          </p:cNvSpPr>
          <p:nvPr>
            <p:ph type="pic" sz="quarter" idx="17" hasCustomPrompt="1"/>
          </p:nvPr>
        </p:nvSpPr>
        <p:spPr>
          <a:xfrm>
            <a:off x="4703902" y="1727203"/>
            <a:ext cx="4013383" cy="3386665"/>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41" name="Text Placeholder 27"/>
          <p:cNvSpPr>
            <a:spLocks noGrp="1"/>
          </p:cNvSpPr>
          <p:nvPr>
            <p:ph type="body" sz="quarter" idx="37" hasCustomPrompt="1"/>
          </p:nvPr>
        </p:nvSpPr>
        <p:spPr>
          <a:xfrm>
            <a:off x="374700" y="5206741"/>
            <a:ext cx="4013336" cy="381065"/>
          </a:xfrm>
          <a:prstGeom prst="rect">
            <a:avLst/>
          </a:prstGeom>
        </p:spPr>
        <p:txBody>
          <a:bodyPr vert="horz"/>
          <a:lstStyle>
            <a:lvl1pPr marL="0" indent="0" algn="ctr">
              <a:buNone/>
              <a:defRPr sz="1100" baseline="0">
                <a:solidFill>
                  <a:schemeClr val="tx1">
                    <a:lumMod val="65000"/>
                    <a:lumOff val="35000"/>
                  </a:schemeClr>
                </a:solidFill>
                <a:latin typeface="Roboto Condensed" panose="02000000000000000000" pitchFamily="2" charset="0"/>
                <a:cs typeface="Roboto Condensed" panose="02000000000000000000" pitchFamily="2" charset="0"/>
              </a:defRPr>
            </a:lvl1pPr>
          </a:lstStyle>
          <a:p>
            <a:pPr lvl="0"/>
            <a:r>
              <a:rPr lang="en-US" dirty="0" smtClean="0"/>
              <a:t> Work Name</a:t>
            </a:r>
            <a:endParaRPr lang="en-US" dirty="0"/>
          </a:p>
        </p:txBody>
      </p:sp>
      <p:sp>
        <p:nvSpPr>
          <p:cNvPr id="42" name="Text Placeholder 27"/>
          <p:cNvSpPr>
            <a:spLocks noGrp="1"/>
          </p:cNvSpPr>
          <p:nvPr>
            <p:ph type="body" sz="quarter" idx="38" hasCustomPrompt="1"/>
          </p:nvPr>
        </p:nvSpPr>
        <p:spPr>
          <a:xfrm>
            <a:off x="374700" y="5435339"/>
            <a:ext cx="4013336" cy="313332"/>
          </a:xfrm>
          <a:prstGeom prst="rect">
            <a:avLst/>
          </a:prstGeom>
        </p:spPr>
        <p:txBody>
          <a:bodyPr vert="horz"/>
          <a:lstStyle>
            <a:lvl1pPr marL="0" indent="0" algn="ctr">
              <a:buNone/>
              <a:defRPr sz="800" baseline="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lvl="0"/>
            <a:r>
              <a:rPr lang="en-US" altLang="ko-KR" dirty="0" smtClean="0"/>
              <a:t>Responsibility 1</a:t>
            </a:r>
            <a:endParaRPr lang="ko-KR" altLang="en-US" dirty="0"/>
          </a:p>
        </p:txBody>
      </p:sp>
      <p:sp>
        <p:nvSpPr>
          <p:cNvPr id="43" name="Text Placeholder 27"/>
          <p:cNvSpPr>
            <a:spLocks noGrp="1"/>
          </p:cNvSpPr>
          <p:nvPr>
            <p:ph type="body" sz="quarter" idx="39" hasCustomPrompt="1"/>
          </p:nvPr>
        </p:nvSpPr>
        <p:spPr>
          <a:xfrm>
            <a:off x="4703902" y="5206741"/>
            <a:ext cx="4013336" cy="381065"/>
          </a:xfrm>
          <a:prstGeom prst="rect">
            <a:avLst/>
          </a:prstGeom>
        </p:spPr>
        <p:txBody>
          <a:bodyPr vert="horz"/>
          <a:lstStyle>
            <a:lvl1pPr marL="0" indent="0" algn="ctr">
              <a:buNone/>
              <a:defRPr sz="1100" baseline="0">
                <a:solidFill>
                  <a:schemeClr val="tx1">
                    <a:lumMod val="65000"/>
                    <a:lumOff val="35000"/>
                  </a:schemeClr>
                </a:solidFill>
                <a:latin typeface="Roboto Condensed" panose="02000000000000000000" pitchFamily="2" charset="0"/>
                <a:cs typeface="Roboto Condensed" panose="02000000000000000000" pitchFamily="2" charset="0"/>
              </a:defRPr>
            </a:lvl1pPr>
          </a:lstStyle>
          <a:p>
            <a:pPr lvl="0"/>
            <a:r>
              <a:rPr lang="en-US" dirty="0" smtClean="0"/>
              <a:t>Work Name</a:t>
            </a:r>
            <a:endParaRPr lang="en-US" dirty="0"/>
          </a:p>
        </p:txBody>
      </p:sp>
      <p:sp>
        <p:nvSpPr>
          <p:cNvPr id="44" name="Text Placeholder 27"/>
          <p:cNvSpPr>
            <a:spLocks noGrp="1"/>
          </p:cNvSpPr>
          <p:nvPr>
            <p:ph type="body" sz="quarter" idx="40" hasCustomPrompt="1"/>
          </p:nvPr>
        </p:nvSpPr>
        <p:spPr>
          <a:xfrm>
            <a:off x="4703902" y="5435339"/>
            <a:ext cx="4013336" cy="313332"/>
          </a:xfrm>
          <a:prstGeom prst="rect">
            <a:avLst/>
          </a:prstGeom>
        </p:spPr>
        <p:txBody>
          <a:bodyPr vert="horz"/>
          <a:lstStyle>
            <a:lvl1pPr marL="0" indent="0" algn="ctr">
              <a:buNone/>
              <a:defRPr sz="800" baseline="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lvl="0"/>
            <a:r>
              <a:rPr lang="en-US" altLang="ko-KR" dirty="0" smtClean="0"/>
              <a:t>Responsibility 1</a:t>
            </a:r>
            <a:endParaRPr lang="ko-KR" altLang="en-US" dirty="0"/>
          </a:p>
        </p:txBody>
      </p:sp>
      <p:sp>
        <p:nvSpPr>
          <p:cNvPr id="10"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11"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2232859952"/>
      </p:ext>
    </p:extLst>
  </p:cSld>
  <p:clrMapOvr>
    <a:masterClrMapping/>
  </p:clrMapOvr>
</p:sldLayout>
</file>

<file path=ppt/slideLayouts/slideLayout609.xml><?xml version="1.0" encoding="utf-8"?>
<p:sldLayout xmlns:a="http://schemas.openxmlformats.org/drawingml/2006/main" xmlns:r="http://schemas.openxmlformats.org/officeDocument/2006/relationships" xmlns:p="http://schemas.openxmlformats.org/presentationml/2006/main" userDrawn="1">
  <p:cSld name="Our Working Type 4">
    <p:spTree>
      <p:nvGrpSpPr>
        <p:cNvPr id="1" name=""/>
        <p:cNvGrpSpPr/>
        <p:nvPr/>
      </p:nvGrpSpPr>
      <p:grpSpPr>
        <a:xfrm>
          <a:off x="0" y="0"/>
          <a:ext cx="0" cy="0"/>
          <a:chOff x="0" y="0"/>
          <a:chExt cx="0" cy="0"/>
        </a:xfrm>
      </p:grpSpPr>
      <p:sp>
        <p:nvSpPr>
          <p:cNvPr id="3" name="Picture Placeholder 6"/>
          <p:cNvSpPr>
            <a:spLocks noGrp="1"/>
          </p:cNvSpPr>
          <p:nvPr>
            <p:ph type="pic" sz="quarter" idx="16" hasCustomPrompt="1"/>
          </p:nvPr>
        </p:nvSpPr>
        <p:spPr>
          <a:xfrm>
            <a:off x="374653" y="1727202"/>
            <a:ext cx="1993898" cy="3386667"/>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0" name="Picture Placeholder 6"/>
          <p:cNvSpPr>
            <a:spLocks noGrp="1"/>
          </p:cNvSpPr>
          <p:nvPr>
            <p:ph type="pic" sz="quarter" idx="32" hasCustomPrompt="1"/>
          </p:nvPr>
        </p:nvSpPr>
        <p:spPr>
          <a:xfrm>
            <a:off x="2510370" y="1727202"/>
            <a:ext cx="1993898" cy="3386667"/>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1" name="Picture Placeholder 6"/>
          <p:cNvSpPr>
            <a:spLocks noGrp="1"/>
          </p:cNvSpPr>
          <p:nvPr>
            <p:ph type="pic" sz="quarter" idx="33" hasCustomPrompt="1"/>
          </p:nvPr>
        </p:nvSpPr>
        <p:spPr>
          <a:xfrm>
            <a:off x="4646086" y="1727202"/>
            <a:ext cx="1993898" cy="3386667"/>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2" name="Picture Placeholder 6"/>
          <p:cNvSpPr>
            <a:spLocks noGrp="1"/>
          </p:cNvSpPr>
          <p:nvPr>
            <p:ph type="pic" sz="quarter" idx="34" hasCustomPrompt="1"/>
          </p:nvPr>
        </p:nvSpPr>
        <p:spPr>
          <a:xfrm>
            <a:off x="6781803" y="1727202"/>
            <a:ext cx="1993898" cy="3386667"/>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4" name="Text Placeholder 27"/>
          <p:cNvSpPr>
            <a:spLocks noGrp="1"/>
          </p:cNvSpPr>
          <p:nvPr>
            <p:ph type="body" sz="quarter" idx="39" hasCustomPrompt="1"/>
          </p:nvPr>
        </p:nvSpPr>
        <p:spPr>
          <a:xfrm>
            <a:off x="6781802" y="5206741"/>
            <a:ext cx="1993899" cy="381065"/>
          </a:xfrm>
          <a:prstGeom prst="rect">
            <a:avLst/>
          </a:prstGeom>
        </p:spPr>
        <p:txBody>
          <a:bodyPr vert="horz"/>
          <a:lstStyle>
            <a:lvl1pPr marL="0" indent="0" algn="ctr">
              <a:buNone/>
              <a:defRPr sz="1100" baseline="0">
                <a:solidFill>
                  <a:schemeClr val="tx1">
                    <a:lumMod val="65000"/>
                    <a:lumOff val="35000"/>
                  </a:schemeClr>
                </a:solidFill>
                <a:latin typeface="Roboto Condensed" panose="02000000000000000000" pitchFamily="2" charset="0"/>
                <a:cs typeface="Roboto Condensed" panose="02000000000000000000" pitchFamily="2" charset="0"/>
              </a:defRPr>
            </a:lvl1pPr>
          </a:lstStyle>
          <a:p>
            <a:pPr lvl="0"/>
            <a:r>
              <a:rPr lang="en-US" dirty="0" smtClean="0"/>
              <a:t>Work Name</a:t>
            </a:r>
            <a:endParaRPr lang="en-US" dirty="0"/>
          </a:p>
        </p:txBody>
      </p:sp>
      <p:sp>
        <p:nvSpPr>
          <p:cNvPr id="15" name="Text Placeholder 27"/>
          <p:cNvSpPr>
            <a:spLocks noGrp="1"/>
          </p:cNvSpPr>
          <p:nvPr>
            <p:ph type="body" sz="quarter" idx="40" hasCustomPrompt="1"/>
          </p:nvPr>
        </p:nvSpPr>
        <p:spPr>
          <a:xfrm>
            <a:off x="6781802" y="5435339"/>
            <a:ext cx="1993899" cy="313332"/>
          </a:xfrm>
          <a:prstGeom prst="rect">
            <a:avLst/>
          </a:prstGeom>
        </p:spPr>
        <p:txBody>
          <a:bodyPr vert="horz"/>
          <a:lstStyle>
            <a:lvl1pPr marL="0" indent="0" algn="ctr">
              <a:buNone/>
              <a:defRPr sz="800" baseline="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lvl="0"/>
            <a:r>
              <a:rPr lang="en-US" altLang="ko-KR" dirty="0" smtClean="0"/>
              <a:t>Responsibility 1</a:t>
            </a:r>
            <a:endParaRPr lang="ko-KR" altLang="en-US" dirty="0"/>
          </a:p>
        </p:txBody>
      </p:sp>
      <p:sp>
        <p:nvSpPr>
          <p:cNvPr id="22" name="Text Placeholder 27"/>
          <p:cNvSpPr>
            <a:spLocks noGrp="1"/>
          </p:cNvSpPr>
          <p:nvPr>
            <p:ph type="body" sz="quarter" idx="41" hasCustomPrompt="1"/>
          </p:nvPr>
        </p:nvSpPr>
        <p:spPr>
          <a:xfrm>
            <a:off x="4646087" y="5206741"/>
            <a:ext cx="1993899" cy="381065"/>
          </a:xfrm>
          <a:prstGeom prst="rect">
            <a:avLst/>
          </a:prstGeom>
        </p:spPr>
        <p:txBody>
          <a:bodyPr vert="horz"/>
          <a:lstStyle>
            <a:lvl1pPr marL="0" indent="0" algn="ctr">
              <a:buNone/>
              <a:defRPr sz="1100" baseline="0">
                <a:solidFill>
                  <a:schemeClr val="tx1">
                    <a:lumMod val="65000"/>
                    <a:lumOff val="35000"/>
                  </a:schemeClr>
                </a:solidFill>
                <a:latin typeface="Roboto Condensed" panose="02000000000000000000" pitchFamily="2" charset="0"/>
                <a:cs typeface="Roboto Condensed" panose="02000000000000000000" pitchFamily="2" charset="0"/>
              </a:defRPr>
            </a:lvl1pPr>
          </a:lstStyle>
          <a:p>
            <a:pPr lvl="0"/>
            <a:r>
              <a:rPr lang="en-US" dirty="0" smtClean="0"/>
              <a:t>Work Name</a:t>
            </a:r>
            <a:endParaRPr lang="en-US" dirty="0"/>
          </a:p>
        </p:txBody>
      </p:sp>
      <p:sp>
        <p:nvSpPr>
          <p:cNvPr id="23" name="Text Placeholder 27"/>
          <p:cNvSpPr>
            <a:spLocks noGrp="1"/>
          </p:cNvSpPr>
          <p:nvPr>
            <p:ph type="body" sz="quarter" idx="42" hasCustomPrompt="1"/>
          </p:nvPr>
        </p:nvSpPr>
        <p:spPr>
          <a:xfrm>
            <a:off x="4646087" y="5435339"/>
            <a:ext cx="1993899" cy="313332"/>
          </a:xfrm>
          <a:prstGeom prst="rect">
            <a:avLst/>
          </a:prstGeom>
        </p:spPr>
        <p:txBody>
          <a:bodyPr vert="horz"/>
          <a:lstStyle>
            <a:lvl1pPr marL="0" indent="0" algn="ctr">
              <a:buNone/>
              <a:defRPr sz="800" baseline="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lvl="0"/>
            <a:r>
              <a:rPr lang="en-US" altLang="ko-KR" dirty="0" smtClean="0"/>
              <a:t>Responsibility 1</a:t>
            </a:r>
            <a:endParaRPr lang="ko-KR" altLang="en-US" dirty="0"/>
          </a:p>
        </p:txBody>
      </p:sp>
      <p:sp>
        <p:nvSpPr>
          <p:cNvPr id="24" name="Text Placeholder 27"/>
          <p:cNvSpPr>
            <a:spLocks noGrp="1"/>
          </p:cNvSpPr>
          <p:nvPr>
            <p:ph type="body" sz="quarter" idx="43" hasCustomPrompt="1"/>
          </p:nvPr>
        </p:nvSpPr>
        <p:spPr>
          <a:xfrm>
            <a:off x="2510369" y="5206741"/>
            <a:ext cx="1993899" cy="381065"/>
          </a:xfrm>
          <a:prstGeom prst="rect">
            <a:avLst/>
          </a:prstGeom>
        </p:spPr>
        <p:txBody>
          <a:bodyPr vert="horz"/>
          <a:lstStyle>
            <a:lvl1pPr marL="0" indent="0" algn="ctr">
              <a:buNone/>
              <a:defRPr sz="1100" baseline="0">
                <a:solidFill>
                  <a:schemeClr val="tx1">
                    <a:lumMod val="65000"/>
                    <a:lumOff val="35000"/>
                  </a:schemeClr>
                </a:solidFill>
                <a:latin typeface="Roboto Condensed" panose="02000000000000000000" pitchFamily="2" charset="0"/>
                <a:cs typeface="Roboto Condensed" panose="02000000000000000000" pitchFamily="2" charset="0"/>
              </a:defRPr>
            </a:lvl1pPr>
          </a:lstStyle>
          <a:p>
            <a:pPr lvl="0"/>
            <a:r>
              <a:rPr lang="en-US" dirty="0" smtClean="0"/>
              <a:t>Work Name</a:t>
            </a:r>
            <a:endParaRPr lang="en-US" dirty="0"/>
          </a:p>
        </p:txBody>
      </p:sp>
      <p:sp>
        <p:nvSpPr>
          <p:cNvPr id="25" name="Text Placeholder 27"/>
          <p:cNvSpPr>
            <a:spLocks noGrp="1"/>
          </p:cNvSpPr>
          <p:nvPr>
            <p:ph type="body" sz="quarter" idx="44" hasCustomPrompt="1"/>
          </p:nvPr>
        </p:nvSpPr>
        <p:spPr>
          <a:xfrm>
            <a:off x="2510369" y="5435339"/>
            <a:ext cx="1993899" cy="313332"/>
          </a:xfrm>
          <a:prstGeom prst="rect">
            <a:avLst/>
          </a:prstGeom>
        </p:spPr>
        <p:txBody>
          <a:bodyPr vert="horz"/>
          <a:lstStyle>
            <a:lvl1pPr marL="0" indent="0" algn="ctr">
              <a:buNone/>
              <a:defRPr sz="800" baseline="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lvl="0"/>
            <a:r>
              <a:rPr lang="en-US" altLang="ko-KR" dirty="0" smtClean="0"/>
              <a:t>Responsibility 1</a:t>
            </a:r>
            <a:endParaRPr lang="ko-KR" altLang="en-US" dirty="0"/>
          </a:p>
        </p:txBody>
      </p:sp>
      <p:sp>
        <p:nvSpPr>
          <p:cNvPr id="26" name="Text Placeholder 27"/>
          <p:cNvSpPr>
            <a:spLocks noGrp="1"/>
          </p:cNvSpPr>
          <p:nvPr>
            <p:ph type="body" sz="quarter" idx="45" hasCustomPrompt="1"/>
          </p:nvPr>
        </p:nvSpPr>
        <p:spPr>
          <a:xfrm>
            <a:off x="374653" y="5206741"/>
            <a:ext cx="1993899" cy="381065"/>
          </a:xfrm>
          <a:prstGeom prst="rect">
            <a:avLst/>
          </a:prstGeom>
        </p:spPr>
        <p:txBody>
          <a:bodyPr vert="horz"/>
          <a:lstStyle>
            <a:lvl1pPr marL="0" indent="0" algn="ctr">
              <a:buNone/>
              <a:defRPr sz="1100" baseline="0">
                <a:solidFill>
                  <a:schemeClr val="tx1">
                    <a:lumMod val="65000"/>
                    <a:lumOff val="35000"/>
                  </a:schemeClr>
                </a:solidFill>
                <a:latin typeface="Roboto Condensed" panose="02000000000000000000" pitchFamily="2" charset="0"/>
                <a:cs typeface="Roboto Condensed" panose="02000000000000000000" pitchFamily="2" charset="0"/>
              </a:defRPr>
            </a:lvl1pPr>
          </a:lstStyle>
          <a:p>
            <a:pPr lvl="0"/>
            <a:r>
              <a:rPr lang="en-US" dirty="0" smtClean="0"/>
              <a:t>Work Name</a:t>
            </a:r>
            <a:endParaRPr lang="en-US" dirty="0"/>
          </a:p>
        </p:txBody>
      </p:sp>
      <p:sp>
        <p:nvSpPr>
          <p:cNvPr id="27" name="Text Placeholder 27"/>
          <p:cNvSpPr>
            <a:spLocks noGrp="1"/>
          </p:cNvSpPr>
          <p:nvPr>
            <p:ph type="body" sz="quarter" idx="46" hasCustomPrompt="1"/>
          </p:nvPr>
        </p:nvSpPr>
        <p:spPr>
          <a:xfrm>
            <a:off x="374653" y="5435339"/>
            <a:ext cx="1993899" cy="313332"/>
          </a:xfrm>
          <a:prstGeom prst="rect">
            <a:avLst/>
          </a:prstGeom>
        </p:spPr>
        <p:txBody>
          <a:bodyPr vert="horz"/>
          <a:lstStyle>
            <a:lvl1pPr marL="0" indent="0" algn="ctr">
              <a:buNone/>
              <a:defRPr sz="800" baseline="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lvl="0"/>
            <a:r>
              <a:rPr lang="en-US" altLang="ko-KR" dirty="0" smtClean="0"/>
              <a:t>Responsibility 1</a:t>
            </a:r>
            <a:endParaRPr lang="ko-KR" altLang="en-US" dirty="0"/>
          </a:p>
        </p:txBody>
      </p:sp>
      <p:sp>
        <p:nvSpPr>
          <p:cNvPr id="16"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17"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8829827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877B1AD-D523-4C0D-8362-A7CFF4E86502}" type="datetimeFigureOut">
              <a:rPr lang="en-US" smtClean="0">
                <a:solidFill>
                  <a:srgbClr val="000000">
                    <a:tint val="75000"/>
                  </a:srgbClr>
                </a:solidFill>
              </a:rPr>
              <a:pPr/>
              <a:t>4/12/2020</a:t>
            </a:fld>
            <a:endParaRPr lang="en-US" dirty="0">
              <a:solidFill>
                <a:srgbClr val="000000">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F8B9E821-CB41-4557-879C-24BFC1EF65F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418894267"/>
      </p:ext>
    </p:extLst>
  </p:cSld>
  <p:clrMapOvr>
    <a:masterClrMapping/>
  </p:clrMapOvr>
</p:sldLayout>
</file>

<file path=ppt/slideLayouts/slideLayout610.xml><?xml version="1.0" encoding="utf-8"?>
<p:sldLayout xmlns:a="http://schemas.openxmlformats.org/drawingml/2006/main" xmlns:r="http://schemas.openxmlformats.org/officeDocument/2006/relationships" xmlns:p="http://schemas.openxmlformats.org/presentationml/2006/main" userDrawn="1">
  <p:cSld name="Our Working Type 5">
    <p:spTree>
      <p:nvGrpSpPr>
        <p:cNvPr id="1" name=""/>
        <p:cNvGrpSpPr/>
        <p:nvPr/>
      </p:nvGrpSpPr>
      <p:grpSpPr>
        <a:xfrm>
          <a:off x="0" y="0"/>
          <a:ext cx="0" cy="0"/>
          <a:chOff x="0" y="0"/>
          <a:chExt cx="0" cy="0"/>
        </a:xfrm>
      </p:grpSpPr>
      <p:sp>
        <p:nvSpPr>
          <p:cNvPr id="3" name="Picture Placeholder 6"/>
          <p:cNvSpPr>
            <a:spLocks noGrp="1"/>
          </p:cNvSpPr>
          <p:nvPr>
            <p:ph type="pic" sz="quarter" idx="16" hasCustomPrompt="1"/>
          </p:nvPr>
        </p:nvSpPr>
        <p:spPr>
          <a:xfrm>
            <a:off x="0" y="1727203"/>
            <a:ext cx="9144000" cy="3386665"/>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5"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6"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2999358221"/>
      </p:ext>
    </p:extLst>
  </p:cSld>
  <p:clrMapOvr>
    <a:masterClrMapping/>
  </p:clrMapOvr>
</p:sldLayout>
</file>

<file path=ppt/slideLayouts/slideLayout611.xml><?xml version="1.0" encoding="utf-8"?>
<p:sldLayout xmlns:a="http://schemas.openxmlformats.org/drawingml/2006/main" xmlns:r="http://schemas.openxmlformats.org/officeDocument/2006/relationships" xmlns:p="http://schemas.openxmlformats.org/presentationml/2006/main" userDrawn="1">
  <p:cSld name="Our Working Type 6">
    <p:spTree>
      <p:nvGrpSpPr>
        <p:cNvPr id="1" name=""/>
        <p:cNvGrpSpPr/>
        <p:nvPr/>
      </p:nvGrpSpPr>
      <p:grpSpPr>
        <a:xfrm>
          <a:off x="0" y="0"/>
          <a:ext cx="0" cy="0"/>
          <a:chOff x="0" y="0"/>
          <a:chExt cx="0" cy="0"/>
        </a:xfrm>
      </p:grpSpPr>
      <p:sp>
        <p:nvSpPr>
          <p:cNvPr id="19"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20"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
        <p:nvSpPr>
          <p:cNvPr id="21" name="그림 개체 틀 8"/>
          <p:cNvSpPr>
            <a:spLocks noGrp="1"/>
          </p:cNvSpPr>
          <p:nvPr>
            <p:ph type="pic" sz="quarter" idx="45" hasCustomPrompt="1"/>
          </p:nvPr>
        </p:nvSpPr>
        <p:spPr>
          <a:xfrm>
            <a:off x="366289" y="2075362"/>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22" name="그림 개체 틀 8"/>
          <p:cNvSpPr>
            <a:spLocks noGrp="1"/>
          </p:cNvSpPr>
          <p:nvPr>
            <p:ph type="pic" sz="quarter" idx="46" hasCustomPrompt="1"/>
          </p:nvPr>
        </p:nvSpPr>
        <p:spPr>
          <a:xfrm>
            <a:off x="1576130" y="2075362"/>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23" name="그림 개체 틀 8"/>
          <p:cNvSpPr>
            <a:spLocks noGrp="1"/>
          </p:cNvSpPr>
          <p:nvPr>
            <p:ph type="pic" sz="quarter" idx="47" hasCustomPrompt="1"/>
          </p:nvPr>
        </p:nvSpPr>
        <p:spPr>
          <a:xfrm>
            <a:off x="2788795" y="2075362"/>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24" name="그림 개체 틀 8"/>
          <p:cNvSpPr>
            <a:spLocks noGrp="1"/>
          </p:cNvSpPr>
          <p:nvPr>
            <p:ph type="pic" sz="quarter" idx="48" hasCustomPrompt="1"/>
          </p:nvPr>
        </p:nvSpPr>
        <p:spPr>
          <a:xfrm>
            <a:off x="3983109" y="2075362"/>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25" name="그림 개체 틀 8"/>
          <p:cNvSpPr>
            <a:spLocks noGrp="1"/>
          </p:cNvSpPr>
          <p:nvPr>
            <p:ph type="pic" sz="quarter" idx="49" hasCustomPrompt="1"/>
          </p:nvPr>
        </p:nvSpPr>
        <p:spPr>
          <a:xfrm>
            <a:off x="5187798" y="2075362"/>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26" name="그림 개체 틀 8"/>
          <p:cNvSpPr>
            <a:spLocks noGrp="1"/>
          </p:cNvSpPr>
          <p:nvPr>
            <p:ph type="pic" sz="quarter" idx="50" hasCustomPrompt="1"/>
          </p:nvPr>
        </p:nvSpPr>
        <p:spPr>
          <a:xfrm>
            <a:off x="6427357" y="2075362"/>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27" name="그림 개체 틀 8"/>
          <p:cNvSpPr>
            <a:spLocks noGrp="1"/>
          </p:cNvSpPr>
          <p:nvPr>
            <p:ph type="pic" sz="quarter" idx="51" hasCustomPrompt="1"/>
          </p:nvPr>
        </p:nvSpPr>
        <p:spPr>
          <a:xfrm>
            <a:off x="7675640" y="2075362"/>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28" name="그림 개체 틀 8"/>
          <p:cNvSpPr>
            <a:spLocks noGrp="1"/>
          </p:cNvSpPr>
          <p:nvPr>
            <p:ph type="pic" sz="quarter" idx="52" hasCustomPrompt="1"/>
          </p:nvPr>
        </p:nvSpPr>
        <p:spPr>
          <a:xfrm>
            <a:off x="366289" y="3478338"/>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29" name="그림 개체 틀 8"/>
          <p:cNvSpPr>
            <a:spLocks noGrp="1"/>
          </p:cNvSpPr>
          <p:nvPr>
            <p:ph type="pic" sz="quarter" idx="53" hasCustomPrompt="1"/>
          </p:nvPr>
        </p:nvSpPr>
        <p:spPr>
          <a:xfrm>
            <a:off x="1576130" y="3478338"/>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30" name="그림 개체 틀 8"/>
          <p:cNvSpPr>
            <a:spLocks noGrp="1"/>
          </p:cNvSpPr>
          <p:nvPr>
            <p:ph type="pic" sz="quarter" idx="54" hasCustomPrompt="1"/>
          </p:nvPr>
        </p:nvSpPr>
        <p:spPr>
          <a:xfrm>
            <a:off x="2788795" y="3478338"/>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31" name="그림 개체 틀 8"/>
          <p:cNvSpPr>
            <a:spLocks noGrp="1"/>
          </p:cNvSpPr>
          <p:nvPr>
            <p:ph type="pic" sz="quarter" idx="55" hasCustomPrompt="1"/>
          </p:nvPr>
        </p:nvSpPr>
        <p:spPr>
          <a:xfrm>
            <a:off x="3983109" y="3478338"/>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32" name="그림 개체 틀 8"/>
          <p:cNvSpPr>
            <a:spLocks noGrp="1"/>
          </p:cNvSpPr>
          <p:nvPr>
            <p:ph type="pic" sz="quarter" idx="56" hasCustomPrompt="1"/>
          </p:nvPr>
        </p:nvSpPr>
        <p:spPr>
          <a:xfrm>
            <a:off x="5187798" y="3478338"/>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33" name="그림 개체 틀 8"/>
          <p:cNvSpPr>
            <a:spLocks noGrp="1"/>
          </p:cNvSpPr>
          <p:nvPr>
            <p:ph type="pic" sz="quarter" idx="57" hasCustomPrompt="1"/>
          </p:nvPr>
        </p:nvSpPr>
        <p:spPr>
          <a:xfrm>
            <a:off x="6427357" y="3478338"/>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34" name="그림 개체 틀 8"/>
          <p:cNvSpPr>
            <a:spLocks noGrp="1"/>
          </p:cNvSpPr>
          <p:nvPr>
            <p:ph type="pic" sz="quarter" idx="58" hasCustomPrompt="1"/>
          </p:nvPr>
        </p:nvSpPr>
        <p:spPr>
          <a:xfrm>
            <a:off x="7675640" y="3478338"/>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Tree>
    <p:extLst>
      <p:ext uri="{BB962C8B-B14F-4D97-AF65-F5344CB8AC3E}">
        <p14:creationId xmlns:p14="http://schemas.microsoft.com/office/powerpoint/2010/main" val="533239417"/>
      </p:ext>
    </p:extLst>
  </p:cSld>
  <p:clrMapOvr>
    <a:masterClrMapping/>
  </p:clrMapOvr>
  <p:timing>
    <p:tnLst>
      <p:par>
        <p:cTn id="1" dur="indefinite" restart="never" nodeType="tmRoot"/>
      </p:par>
    </p:tnLst>
  </p:timing>
</p:sldLayout>
</file>

<file path=ppt/slideLayouts/slideLayout612.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2583461887"/>
      </p:ext>
    </p:extLst>
  </p:cSld>
  <p:clrMapOvr>
    <a:masterClrMapping/>
  </p:clrMapOvr>
  <p:timing>
    <p:tnLst>
      <p:par>
        <p:cTn id="1" dur="indefinite" restart="never" nodeType="tmRoot"/>
      </p:par>
    </p:tnLst>
  </p:timing>
  <p:hf hdr="0" ftr="0" dt="0"/>
</p:sldLayout>
</file>

<file path=ppt/slideLayouts/slideLayout613.xml><?xml version="1.0" encoding="utf-8"?>
<p:sldLayout xmlns:a="http://schemas.openxmlformats.org/drawingml/2006/main" xmlns:r="http://schemas.openxmlformats.org/officeDocument/2006/relationships" xmlns:p="http://schemas.openxmlformats.org/presentationml/2006/main" userDrawn="1">
  <p:cSld name="Text Slide Two Column">
    <p:spTree>
      <p:nvGrpSpPr>
        <p:cNvPr id="1" name=""/>
        <p:cNvGrpSpPr/>
        <p:nvPr/>
      </p:nvGrpSpPr>
      <p:grpSpPr>
        <a:xfrm>
          <a:off x="0" y="0"/>
          <a:ext cx="0" cy="0"/>
          <a:chOff x="0" y="0"/>
          <a:chExt cx="0" cy="0"/>
        </a:xfrm>
      </p:grpSpPr>
      <p:sp>
        <p:nvSpPr>
          <p:cNvPr id="5" name="Picture Placeholder 6"/>
          <p:cNvSpPr>
            <a:spLocks noGrp="1"/>
          </p:cNvSpPr>
          <p:nvPr>
            <p:ph type="pic" sz="quarter" idx="16" hasCustomPrompt="1"/>
          </p:nvPr>
        </p:nvSpPr>
        <p:spPr>
          <a:xfrm>
            <a:off x="374652" y="1727203"/>
            <a:ext cx="4095748" cy="1964265"/>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6"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7"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1357935234"/>
      </p:ext>
    </p:extLst>
  </p:cSld>
  <p:clrMapOvr>
    <a:masterClrMapping/>
  </p:clrMapOvr>
</p:sldLayout>
</file>

<file path=ppt/slideLayouts/slideLayout614.xml><?xml version="1.0" encoding="utf-8"?>
<p:sldLayout xmlns:a="http://schemas.openxmlformats.org/drawingml/2006/main" xmlns:r="http://schemas.openxmlformats.org/officeDocument/2006/relationships" xmlns:p="http://schemas.openxmlformats.org/presentationml/2006/main" userDrawn="1">
  <p:cSld name="1_Text Slide Two Column">
    <p:spTree>
      <p:nvGrpSpPr>
        <p:cNvPr id="1" name=""/>
        <p:cNvGrpSpPr/>
        <p:nvPr/>
      </p:nvGrpSpPr>
      <p:grpSpPr>
        <a:xfrm>
          <a:off x="0" y="0"/>
          <a:ext cx="0" cy="0"/>
          <a:chOff x="0" y="0"/>
          <a:chExt cx="0" cy="0"/>
        </a:xfrm>
      </p:grpSpPr>
      <p:sp>
        <p:nvSpPr>
          <p:cNvPr id="6" name="Picture Placeholder 6"/>
          <p:cNvSpPr>
            <a:spLocks noGrp="1"/>
          </p:cNvSpPr>
          <p:nvPr>
            <p:ph type="pic" sz="quarter" idx="26" hasCustomPrompt="1"/>
          </p:nvPr>
        </p:nvSpPr>
        <p:spPr>
          <a:xfrm>
            <a:off x="374652" y="1727203"/>
            <a:ext cx="1962148" cy="1964265"/>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7" name="Picture Placeholder 6"/>
          <p:cNvSpPr>
            <a:spLocks noGrp="1"/>
          </p:cNvSpPr>
          <p:nvPr>
            <p:ph type="pic" sz="quarter" idx="27" hasCustomPrompt="1"/>
          </p:nvPr>
        </p:nvSpPr>
        <p:spPr>
          <a:xfrm>
            <a:off x="2508252" y="1727203"/>
            <a:ext cx="1962148" cy="1964265"/>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8"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9"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238740569"/>
      </p:ext>
    </p:extLst>
  </p:cSld>
  <p:clrMapOvr>
    <a:masterClrMapping/>
  </p:clrMapOvr>
</p:sldLayout>
</file>

<file path=ppt/slideLayouts/slideLayout615.xml><?xml version="1.0" encoding="utf-8"?>
<p:sldLayout xmlns:a="http://schemas.openxmlformats.org/drawingml/2006/main" xmlns:r="http://schemas.openxmlformats.org/officeDocument/2006/relationships" xmlns:p="http://schemas.openxmlformats.org/presentationml/2006/main" userDrawn="1">
  <p:cSld name="Text Slide Three Column">
    <p:spTree>
      <p:nvGrpSpPr>
        <p:cNvPr id="1" name=""/>
        <p:cNvGrpSpPr/>
        <p:nvPr/>
      </p:nvGrpSpPr>
      <p:grpSpPr>
        <a:xfrm>
          <a:off x="0" y="0"/>
          <a:ext cx="0" cy="0"/>
          <a:chOff x="0" y="0"/>
          <a:chExt cx="0" cy="0"/>
        </a:xfrm>
      </p:grpSpPr>
      <p:sp>
        <p:nvSpPr>
          <p:cNvPr id="6" name="Picture Placeholder 6"/>
          <p:cNvSpPr>
            <a:spLocks noGrp="1"/>
          </p:cNvSpPr>
          <p:nvPr>
            <p:ph type="pic" sz="quarter" idx="26" hasCustomPrompt="1"/>
          </p:nvPr>
        </p:nvSpPr>
        <p:spPr>
          <a:xfrm>
            <a:off x="374652" y="1727203"/>
            <a:ext cx="2635248" cy="1964265"/>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5"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7"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1575079708"/>
      </p:ext>
    </p:extLst>
  </p:cSld>
  <p:clrMapOvr>
    <a:masterClrMapping/>
  </p:clrMapOvr>
</p:sldLayout>
</file>

<file path=ppt/slideLayouts/slideLayout616.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4182627699"/>
      </p:ext>
    </p:extLst>
  </p:cSld>
  <p:clrMapOvr>
    <a:masterClrMapping/>
  </p:clrMapOvr>
  <p:timing>
    <p:tnLst>
      <p:par>
        <p:cTn id="1" dur="indefinite" restart="never" nodeType="tmRoot"/>
      </p:par>
    </p:tnLst>
  </p:timing>
  <p:hf hdr="0" ftr="0" dt="0"/>
</p:sldLayout>
</file>

<file path=ppt/slideLayouts/slideLayout617.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1519054239"/>
      </p:ext>
    </p:extLst>
  </p:cSld>
  <p:clrMapOvr>
    <a:masterClrMapping/>
  </p:clrMapOvr>
  <p:timing>
    <p:tnLst>
      <p:par>
        <p:cTn id="1" dur="indefinite" restart="never" nodeType="tmRoot"/>
      </p:par>
    </p:tnLst>
  </p:timing>
  <p:hf hdr="0" ftr="0" dt="0"/>
</p:sldLayout>
</file>

<file path=ppt/slideLayouts/slideLayout618.xml><?xml version="1.0" encoding="utf-8"?>
<p:sldLayout xmlns:a="http://schemas.openxmlformats.org/drawingml/2006/main" xmlns:r="http://schemas.openxmlformats.org/officeDocument/2006/relationships" xmlns:p="http://schemas.openxmlformats.org/presentationml/2006/main" userDrawn="1">
  <p:cSld name="7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1566567145"/>
      </p:ext>
    </p:extLst>
  </p:cSld>
  <p:clrMapOvr>
    <a:masterClrMapping/>
  </p:clrMapOvr>
  <p:timing>
    <p:tnLst>
      <p:par>
        <p:cTn id="1" dur="indefinite" restart="never" nodeType="tmRoot"/>
      </p:par>
    </p:tnLst>
  </p:timing>
  <p:hf hdr="0" ftr="0" dt="0"/>
</p:sldLayout>
</file>

<file path=ppt/slideLayouts/slideLayout619.xml><?xml version="1.0" encoding="utf-8"?>
<p:sldLayout xmlns:a="http://schemas.openxmlformats.org/drawingml/2006/main" xmlns:r="http://schemas.openxmlformats.org/officeDocument/2006/relationships" xmlns:p="http://schemas.openxmlformats.org/presentationml/2006/main" userDrawn="1">
  <p:cSld name="8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2673068466"/>
      </p:ext>
    </p:extLst>
  </p:cSld>
  <p:clrMapOvr>
    <a:masterClrMapping/>
  </p:clrMapOvr>
  <p:timing>
    <p:tnLst>
      <p:par>
        <p:cTn id="1" dur="indefinite" restart="never" nodeType="tmRoot"/>
      </p:par>
    </p:tnLst>
  </p:timing>
  <p:hf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877B1AD-D523-4C0D-8362-A7CFF4E86502}" type="datetimeFigureOut">
              <a:rPr lang="en-US" smtClean="0">
                <a:solidFill>
                  <a:srgbClr val="000000">
                    <a:tint val="75000"/>
                  </a:srgbClr>
                </a:solidFill>
              </a:rPr>
              <a:pPr/>
              <a:t>4/12/2020</a:t>
            </a:fld>
            <a:endParaRPr lang="en-US" dirty="0">
              <a:solidFill>
                <a:srgbClr val="000000">
                  <a:tint val="75000"/>
                </a:srgbClr>
              </a:solidFill>
            </a:endParaRPr>
          </a:p>
        </p:txBody>
      </p:sp>
      <p:sp>
        <p:nvSpPr>
          <p:cNvPr id="8" name="Footer Placeholder 7"/>
          <p:cNvSpPr>
            <a:spLocks noGrp="1"/>
          </p:cNvSpPr>
          <p:nvPr>
            <p:ph type="ftr" sz="quarter" idx="11"/>
          </p:nvPr>
        </p:nvSpPr>
        <p:spPr/>
        <p:txBody>
          <a:bodyPr/>
          <a:lstStyle/>
          <a:p>
            <a:endParaRPr lang="en-US" dirty="0">
              <a:solidFill>
                <a:srgbClr val="000000">
                  <a:tint val="75000"/>
                </a:srgbClr>
              </a:solidFill>
            </a:endParaRPr>
          </a:p>
        </p:txBody>
      </p:sp>
      <p:sp>
        <p:nvSpPr>
          <p:cNvPr id="9" name="Slide Number Placeholder 8"/>
          <p:cNvSpPr>
            <a:spLocks noGrp="1"/>
          </p:cNvSpPr>
          <p:nvPr>
            <p:ph type="sldNum" sz="quarter" idx="12"/>
          </p:nvPr>
        </p:nvSpPr>
        <p:spPr/>
        <p:txBody>
          <a:bodyPr/>
          <a:lstStyle/>
          <a:p>
            <a:fld id="{F8B9E821-CB41-4557-879C-24BFC1EF65F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516679190"/>
      </p:ext>
    </p:extLst>
  </p:cSld>
  <p:clrMapOvr>
    <a:masterClrMapping/>
  </p:clrMapOvr>
</p:sldLayout>
</file>

<file path=ppt/slideLayouts/slideLayout620.xml><?xml version="1.0" encoding="utf-8"?>
<p:sldLayout xmlns:a="http://schemas.openxmlformats.org/drawingml/2006/main" xmlns:r="http://schemas.openxmlformats.org/officeDocument/2006/relationships" xmlns:p="http://schemas.openxmlformats.org/presentationml/2006/main" userDrawn="1">
  <p:cSld name="9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4119727264"/>
      </p:ext>
    </p:extLst>
  </p:cSld>
  <p:clrMapOvr>
    <a:masterClrMapping/>
  </p:clrMapOvr>
  <p:timing>
    <p:tnLst>
      <p:par>
        <p:cTn id="1" dur="indefinite" restart="never" nodeType="tmRoot"/>
      </p:par>
    </p:tnLst>
  </p:timing>
  <p:hf hdr="0" ftr="0" dt="0"/>
</p:sldLayout>
</file>

<file path=ppt/slideLayouts/slideLayout621.xml><?xml version="1.0" encoding="utf-8"?>
<p:sldLayout xmlns:a="http://schemas.openxmlformats.org/drawingml/2006/main" xmlns:r="http://schemas.openxmlformats.org/officeDocument/2006/relationships" xmlns:p="http://schemas.openxmlformats.org/presentationml/2006/main" userDrawn="1">
  <p:cSld name="10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4175416332"/>
      </p:ext>
    </p:extLst>
  </p:cSld>
  <p:clrMapOvr>
    <a:masterClrMapping/>
  </p:clrMapOvr>
  <p:timing>
    <p:tnLst>
      <p:par>
        <p:cTn id="1" dur="indefinite" restart="never" nodeType="tmRoot"/>
      </p:par>
    </p:tnLst>
  </p:timing>
  <p:hf hdr="0" ftr="0" dt="0"/>
</p:sldLayout>
</file>

<file path=ppt/slideLayouts/slideLayout622.xml><?xml version="1.0" encoding="utf-8"?>
<p:sldLayout xmlns:a="http://schemas.openxmlformats.org/drawingml/2006/main" xmlns:r="http://schemas.openxmlformats.org/officeDocument/2006/relationships" xmlns:p="http://schemas.openxmlformats.org/presentationml/2006/main" userDrawn="1">
  <p:cSld name="11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4247044207"/>
      </p:ext>
    </p:extLst>
  </p:cSld>
  <p:clrMapOvr>
    <a:masterClrMapping/>
  </p:clrMapOvr>
  <p:timing>
    <p:tnLst>
      <p:par>
        <p:cTn id="1" dur="indefinite" restart="never" nodeType="tmRoot"/>
      </p:par>
    </p:tnLst>
  </p:timing>
  <p:hf hdr="0" ftr="0" dt="0"/>
</p:sldLayout>
</file>

<file path=ppt/slideLayouts/slideLayout623.xml><?xml version="1.0" encoding="utf-8"?>
<p:sldLayout xmlns:a="http://schemas.openxmlformats.org/drawingml/2006/main" xmlns:r="http://schemas.openxmlformats.org/officeDocument/2006/relationships" xmlns:p="http://schemas.openxmlformats.org/presentationml/2006/main" userDrawn="1">
  <p:cSld name="12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1148833432"/>
      </p:ext>
    </p:extLst>
  </p:cSld>
  <p:clrMapOvr>
    <a:masterClrMapping/>
  </p:clrMapOvr>
  <p:timing>
    <p:tnLst>
      <p:par>
        <p:cTn id="1" dur="indefinite" restart="never" nodeType="tmRoot"/>
      </p:par>
    </p:tnLst>
  </p:timing>
  <p:hf hdr="0" ftr="0" dt="0"/>
</p:sldLayout>
</file>

<file path=ppt/slideLayouts/slideLayout624.xml><?xml version="1.0" encoding="utf-8"?>
<p:sldLayout xmlns:a="http://schemas.openxmlformats.org/drawingml/2006/main" xmlns:r="http://schemas.openxmlformats.org/officeDocument/2006/relationships" xmlns:p="http://schemas.openxmlformats.org/presentationml/2006/main" userDrawn="1">
  <p:cSld name="13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2023424704"/>
      </p:ext>
    </p:extLst>
  </p:cSld>
  <p:clrMapOvr>
    <a:masterClrMapping/>
  </p:clrMapOvr>
  <p:timing>
    <p:tnLst>
      <p:par>
        <p:cTn id="1" dur="indefinite" restart="never" nodeType="tmRoot"/>
      </p:par>
    </p:tnLst>
  </p:timing>
  <p:hf hdr="0" ftr="0" dt="0"/>
</p:sldLayout>
</file>

<file path=ppt/slideLayouts/slideLayout625.xml><?xml version="1.0" encoding="utf-8"?>
<p:sldLayout xmlns:a="http://schemas.openxmlformats.org/drawingml/2006/main" xmlns:r="http://schemas.openxmlformats.org/officeDocument/2006/relationships" xmlns:p="http://schemas.openxmlformats.org/presentationml/2006/main" userDrawn="1">
  <p:cSld name="14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2032093691"/>
      </p:ext>
    </p:extLst>
  </p:cSld>
  <p:clrMapOvr>
    <a:masterClrMapping/>
  </p:clrMapOvr>
  <p:timing>
    <p:tnLst>
      <p:par>
        <p:cTn id="1" dur="indefinite" restart="never" nodeType="tmRoot"/>
      </p:par>
    </p:tnLst>
  </p:timing>
  <p:hf hdr="0" ftr="0" dt="0"/>
</p:sldLayout>
</file>

<file path=ppt/slideLayouts/slideLayout62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cxnSp>
        <p:nvCxnSpPr>
          <p:cNvPr id="6" name="Straight Connector 5"/>
          <p:cNvCxnSpPr/>
          <p:nvPr userDrawn="1"/>
        </p:nvCxnSpPr>
        <p:spPr>
          <a:xfrm>
            <a:off x="4562161" y="2809236"/>
            <a:ext cx="0" cy="1800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rot="5400000">
            <a:off x="4458216" y="2662071"/>
            <a:ext cx="0" cy="3969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484854" y="4351517"/>
            <a:ext cx="0" cy="1188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421285" y="4344627"/>
            <a:ext cx="0" cy="1188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rot="5400000">
            <a:off x="6098072" y="5191620"/>
            <a:ext cx="0" cy="675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rot="5400000">
            <a:off x="2804072" y="5202017"/>
            <a:ext cx="0" cy="675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rot="5400000">
            <a:off x="1356458" y="3090264"/>
            <a:ext cx="0" cy="1485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rot="5400000">
            <a:off x="7607955" y="3026397"/>
            <a:ext cx="0" cy="1485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8350455" y="3759372"/>
            <a:ext cx="0" cy="1800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618407" y="3807903"/>
            <a:ext cx="0" cy="1800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937171" y="5279928"/>
            <a:ext cx="0" cy="675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a:off x="8020099" y="5212347"/>
            <a:ext cx="0" cy="675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1445267" y="6020403"/>
            <a:ext cx="0" cy="1188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3497555" y="6020403"/>
            <a:ext cx="0" cy="1188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5478425" y="6046941"/>
            <a:ext cx="0" cy="1188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7470510" y="6046941"/>
            <a:ext cx="0" cy="1188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22" name="Group 21"/>
          <p:cNvGrpSpPr/>
          <p:nvPr userDrawn="1"/>
        </p:nvGrpSpPr>
        <p:grpSpPr>
          <a:xfrm>
            <a:off x="4088312" y="1597074"/>
            <a:ext cx="1035483" cy="1371820"/>
            <a:chOff x="5804072" y="1713885"/>
            <a:chExt cx="1380644" cy="1371820"/>
          </a:xfrm>
        </p:grpSpPr>
        <p:sp>
          <p:nvSpPr>
            <p:cNvPr id="23" name="Round Diagonal Corner Rectangle 22"/>
            <p:cNvSpPr/>
            <p:nvPr/>
          </p:nvSpPr>
          <p:spPr>
            <a:xfrm>
              <a:off x="5921116" y="1713885"/>
              <a:ext cx="1263600" cy="1263894"/>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sp>
          <p:nvSpPr>
            <p:cNvPr id="24" name="Round Diagonal Corner Rectangle 23"/>
            <p:cNvSpPr/>
            <p:nvPr/>
          </p:nvSpPr>
          <p:spPr>
            <a:xfrm>
              <a:off x="5804072" y="1821811"/>
              <a:ext cx="1263600" cy="1263894"/>
            </a:xfrm>
            <a:prstGeom prst="round2DiagRect">
              <a:avLst/>
            </a:prstGeom>
            <a:solidFill>
              <a:schemeClr val="tx1">
                <a:lumMod val="50000"/>
              </a:schemeClr>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grpSp>
      <p:grpSp>
        <p:nvGrpSpPr>
          <p:cNvPr id="25" name="Group 24"/>
          <p:cNvGrpSpPr>
            <a:grpSpLocks noChangeAspect="1"/>
          </p:cNvGrpSpPr>
          <p:nvPr userDrawn="1"/>
        </p:nvGrpSpPr>
        <p:grpSpPr>
          <a:xfrm>
            <a:off x="2077528" y="3143064"/>
            <a:ext cx="923905" cy="1224000"/>
            <a:chOff x="5804072" y="1713885"/>
            <a:chExt cx="1380644" cy="1371820"/>
          </a:xfrm>
        </p:grpSpPr>
        <p:sp>
          <p:nvSpPr>
            <p:cNvPr id="26" name="Round Diagonal Corner Rectangle 25"/>
            <p:cNvSpPr/>
            <p:nvPr/>
          </p:nvSpPr>
          <p:spPr>
            <a:xfrm>
              <a:off x="5921116" y="1713885"/>
              <a:ext cx="1263600" cy="1263894"/>
            </a:xfrm>
            <a:prstGeom prst="round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sp>
          <p:nvSpPr>
            <p:cNvPr id="27" name="Round Diagonal Corner Rectangle 26"/>
            <p:cNvSpPr/>
            <p:nvPr/>
          </p:nvSpPr>
          <p:spPr>
            <a:xfrm>
              <a:off x="5804072" y="1821811"/>
              <a:ext cx="1263600" cy="1263894"/>
            </a:xfrm>
            <a:prstGeom prst="round2DiagRect">
              <a:avLst/>
            </a:prstGeom>
            <a:solidFill>
              <a:schemeClr val="tx1">
                <a:lumMod val="50000"/>
              </a:schemeClr>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grpSp>
      <p:grpSp>
        <p:nvGrpSpPr>
          <p:cNvPr id="28" name="Group 27"/>
          <p:cNvGrpSpPr>
            <a:grpSpLocks noChangeAspect="1"/>
          </p:cNvGrpSpPr>
          <p:nvPr userDrawn="1"/>
        </p:nvGrpSpPr>
        <p:grpSpPr>
          <a:xfrm>
            <a:off x="6020133" y="3179819"/>
            <a:ext cx="923905" cy="1224000"/>
            <a:chOff x="5804072" y="1713885"/>
            <a:chExt cx="1380644" cy="1371820"/>
          </a:xfrm>
        </p:grpSpPr>
        <p:sp>
          <p:nvSpPr>
            <p:cNvPr id="29" name="Round Diagonal Corner Rectangle 28"/>
            <p:cNvSpPr/>
            <p:nvPr/>
          </p:nvSpPr>
          <p:spPr>
            <a:xfrm>
              <a:off x="5921116" y="1713885"/>
              <a:ext cx="1263600" cy="1263894"/>
            </a:xfrm>
            <a:prstGeom prst="round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sp>
          <p:nvSpPr>
            <p:cNvPr id="30" name="Round Diagonal Corner Rectangle 29"/>
            <p:cNvSpPr/>
            <p:nvPr/>
          </p:nvSpPr>
          <p:spPr>
            <a:xfrm>
              <a:off x="5804072" y="1821811"/>
              <a:ext cx="1263600" cy="1263894"/>
            </a:xfrm>
            <a:prstGeom prst="round2DiagRect">
              <a:avLst/>
            </a:prstGeom>
            <a:solidFill>
              <a:schemeClr val="tx1">
                <a:lumMod val="50000"/>
              </a:schemeClr>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grpSp>
      <p:grpSp>
        <p:nvGrpSpPr>
          <p:cNvPr id="31" name="Group 30"/>
          <p:cNvGrpSpPr>
            <a:grpSpLocks noChangeAspect="1"/>
          </p:cNvGrpSpPr>
          <p:nvPr userDrawn="1"/>
        </p:nvGrpSpPr>
        <p:grpSpPr>
          <a:xfrm>
            <a:off x="1039240" y="4907212"/>
            <a:ext cx="923905" cy="1224000"/>
            <a:chOff x="5804072" y="1713885"/>
            <a:chExt cx="1380644" cy="1371820"/>
          </a:xfrm>
        </p:grpSpPr>
        <p:sp>
          <p:nvSpPr>
            <p:cNvPr id="32" name="Round Diagonal Corner Rectangle 31"/>
            <p:cNvSpPr/>
            <p:nvPr/>
          </p:nvSpPr>
          <p:spPr>
            <a:xfrm>
              <a:off x="5921116" y="1713885"/>
              <a:ext cx="1263600" cy="1263894"/>
            </a:xfrm>
            <a:prstGeom prst="round2Diag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sp>
          <p:nvSpPr>
            <p:cNvPr id="33" name="Round Diagonal Corner Rectangle 32"/>
            <p:cNvSpPr/>
            <p:nvPr/>
          </p:nvSpPr>
          <p:spPr>
            <a:xfrm>
              <a:off x="5804072" y="1821811"/>
              <a:ext cx="1263600" cy="1263894"/>
            </a:xfrm>
            <a:prstGeom prst="round2DiagRect">
              <a:avLst/>
            </a:prstGeom>
            <a:solidFill>
              <a:schemeClr val="tx1">
                <a:lumMod val="50000"/>
              </a:schemeClr>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grpSp>
      <p:grpSp>
        <p:nvGrpSpPr>
          <p:cNvPr id="34" name="Group 33"/>
          <p:cNvGrpSpPr>
            <a:grpSpLocks noChangeAspect="1"/>
          </p:cNvGrpSpPr>
          <p:nvPr userDrawn="1"/>
        </p:nvGrpSpPr>
        <p:grpSpPr>
          <a:xfrm>
            <a:off x="3072460" y="4907212"/>
            <a:ext cx="923905" cy="1224000"/>
            <a:chOff x="5804072" y="1713885"/>
            <a:chExt cx="1380644" cy="1371820"/>
          </a:xfrm>
        </p:grpSpPr>
        <p:sp>
          <p:nvSpPr>
            <p:cNvPr id="35" name="Round Diagonal Corner Rectangle 34"/>
            <p:cNvSpPr/>
            <p:nvPr/>
          </p:nvSpPr>
          <p:spPr>
            <a:xfrm>
              <a:off x="5921116" y="1713885"/>
              <a:ext cx="1263600" cy="1263894"/>
            </a:xfrm>
            <a:prstGeom prst="round2Diag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sp>
          <p:nvSpPr>
            <p:cNvPr id="36" name="Round Diagonal Corner Rectangle 35"/>
            <p:cNvSpPr/>
            <p:nvPr/>
          </p:nvSpPr>
          <p:spPr>
            <a:xfrm>
              <a:off x="5804072" y="1821811"/>
              <a:ext cx="1263600" cy="1263894"/>
            </a:xfrm>
            <a:prstGeom prst="round2DiagRect">
              <a:avLst/>
            </a:prstGeom>
            <a:solidFill>
              <a:schemeClr val="tx1">
                <a:lumMod val="50000"/>
              </a:schemeClr>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grpSp>
      <p:grpSp>
        <p:nvGrpSpPr>
          <p:cNvPr id="37" name="Group 36"/>
          <p:cNvGrpSpPr>
            <a:grpSpLocks noChangeAspect="1"/>
          </p:cNvGrpSpPr>
          <p:nvPr userDrawn="1"/>
        </p:nvGrpSpPr>
        <p:grpSpPr>
          <a:xfrm>
            <a:off x="5050728" y="4919237"/>
            <a:ext cx="923905" cy="1224000"/>
            <a:chOff x="5804072" y="1713885"/>
            <a:chExt cx="1380644" cy="1371820"/>
          </a:xfrm>
        </p:grpSpPr>
        <p:sp>
          <p:nvSpPr>
            <p:cNvPr id="38" name="Round Diagonal Corner Rectangle 37"/>
            <p:cNvSpPr/>
            <p:nvPr/>
          </p:nvSpPr>
          <p:spPr>
            <a:xfrm>
              <a:off x="5921116" y="1713885"/>
              <a:ext cx="1263600" cy="1263894"/>
            </a:xfrm>
            <a:prstGeom prst="round2Diag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sp>
          <p:nvSpPr>
            <p:cNvPr id="39" name="Round Diagonal Corner Rectangle 38"/>
            <p:cNvSpPr/>
            <p:nvPr/>
          </p:nvSpPr>
          <p:spPr>
            <a:xfrm>
              <a:off x="5804072" y="1821811"/>
              <a:ext cx="1263600" cy="1263894"/>
            </a:xfrm>
            <a:prstGeom prst="round2DiagRect">
              <a:avLst/>
            </a:prstGeom>
            <a:solidFill>
              <a:schemeClr val="tx1">
                <a:lumMod val="50000"/>
              </a:schemeClr>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grpSp>
      <p:grpSp>
        <p:nvGrpSpPr>
          <p:cNvPr id="40" name="Group 39"/>
          <p:cNvGrpSpPr>
            <a:grpSpLocks noChangeAspect="1"/>
          </p:cNvGrpSpPr>
          <p:nvPr userDrawn="1"/>
        </p:nvGrpSpPr>
        <p:grpSpPr>
          <a:xfrm>
            <a:off x="7047508" y="4919237"/>
            <a:ext cx="923905" cy="1224000"/>
            <a:chOff x="5804072" y="1713885"/>
            <a:chExt cx="1380644" cy="1371820"/>
          </a:xfrm>
        </p:grpSpPr>
        <p:sp>
          <p:nvSpPr>
            <p:cNvPr id="41" name="Round Diagonal Corner Rectangle 40"/>
            <p:cNvSpPr/>
            <p:nvPr/>
          </p:nvSpPr>
          <p:spPr>
            <a:xfrm>
              <a:off x="5921116" y="1713885"/>
              <a:ext cx="1263600" cy="1263894"/>
            </a:xfrm>
            <a:prstGeom prst="round2Diag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sp>
          <p:nvSpPr>
            <p:cNvPr id="42" name="Round Diagonal Corner Rectangle 41"/>
            <p:cNvSpPr/>
            <p:nvPr/>
          </p:nvSpPr>
          <p:spPr>
            <a:xfrm>
              <a:off x="5804072" y="1821811"/>
              <a:ext cx="1263600" cy="1263894"/>
            </a:xfrm>
            <a:prstGeom prst="round2DiagRect">
              <a:avLst/>
            </a:prstGeom>
            <a:solidFill>
              <a:schemeClr val="tx1">
                <a:lumMod val="50000"/>
              </a:schemeClr>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grpSp>
      <p:sp>
        <p:nvSpPr>
          <p:cNvPr id="43" name="Freeform 42"/>
          <p:cNvSpPr/>
          <p:nvPr userDrawn="1"/>
        </p:nvSpPr>
        <p:spPr>
          <a:xfrm>
            <a:off x="5211577" y="1947670"/>
            <a:ext cx="1004167" cy="701913"/>
          </a:xfrm>
          <a:custGeom>
            <a:avLst/>
            <a:gdLst>
              <a:gd name="connsiteX0" fmla="*/ 0 w 1864090"/>
              <a:gd name="connsiteY0" fmla="*/ 0 h 1242727"/>
              <a:gd name="connsiteX1" fmla="*/ 1864090 w 1864090"/>
              <a:gd name="connsiteY1" fmla="*/ 0 h 1242727"/>
              <a:gd name="connsiteX2" fmla="*/ 1864090 w 1864090"/>
              <a:gd name="connsiteY2" fmla="*/ 1242727 h 1242727"/>
              <a:gd name="connsiteX3" fmla="*/ 0 w 1864090"/>
              <a:gd name="connsiteY3" fmla="*/ 1242727 h 1242727"/>
              <a:gd name="connsiteX4" fmla="*/ 0 w 1864090"/>
              <a:gd name="connsiteY4" fmla="*/ 0 h 1242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090" h="1242727">
                <a:moveTo>
                  <a:pt x="0" y="0"/>
                </a:moveTo>
                <a:lnTo>
                  <a:pt x="1864090" y="0"/>
                </a:lnTo>
                <a:lnTo>
                  <a:pt x="1864090" y="1242727"/>
                </a:lnTo>
                <a:lnTo>
                  <a:pt x="0" y="12427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algn="l" defTabSz="533387" rtl="0">
              <a:lnSpc>
                <a:spcPct val="70000"/>
              </a:lnSpc>
              <a:spcBef>
                <a:spcPct val="0"/>
              </a:spcBef>
              <a:spcAft>
                <a:spcPct val="35000"/>
              </a:spcAft>
            </a:pPr>
            <a:r>
              <a:rPr lang="id-ID" sz="1050" dirty="0">
                <a:solidFill>
                  <a:srgbClr val="18AA9D"/>
                </a:solidFill>
                <a:latin typeface="Roboto Condensed" panose="02000000000000000000" pitchFamily="2" charset="0"/>
                <a:cs typeface="Arial"/>
              </a:rPr>
              <a:t>ARYA KAMANDANU</a:t>
            </a:r>
          </a:p>
          <a:p>
            <a:pPr algn="l" defTabSz="533387" rtl="0">
              <a:lnSpc>
                <a:spcPct val="70000"/>
              </a:lnSpc>
              <a:spcBef>
                <a:spcPct val="0"/>
              </a:spcBef>
              <a:spcAft>
                <a:spcPct val="35000"/>
              </a:spcAft>
            </a:pPr>
            <a:r>
              <a:rPr lang="id-ID" sz="900" dirty="0">
                <a:solidFill>
                  <a:prstClr val="white">
                    <a:lumMod val="75000"/>
                  </a:prstClr>
                </a:solidFill>
                <a:latin typeface="Arial" panose="020B0604020202020204" pitchFamily="34" charset="0"/>
              </a:rPr>
              <a:t>CEO</a:t>
            </a:r>
          </a:p>
        </p:txBody>
      </p:sp>
      <p:sp>
        <p:nvSpPr>
          <p:cNvPr id="44" name="Freeform 43"/>
          <p:cNvSpPr/>
          <p:nvPr userDrawn="1"/>
        </p:nvSpPr>
        <p:spPr>
          <a:xfrm>
            <a:off x="3048495" y="3622043"/>
            <a:ext cx="992932" cy="415960"/>
          </a:xfrm>
          <a:custGeom>
            <a:avLst/>
            <a:gdLst>
              <a:gd name="connsiteX0" fmla="*/ 0 w 1864090"/>
              <a:gd name="connsiteY0" fmla="*/ 0 h 1242727"/>
              <a:gd name="connsiteX1" fmla="*/ 1864090 w 1864090"/>
              <a:gd name="connsiteY1" fmla="*/ 0 h 1242727"/>
              <a:gd name="connsiteX2" fmla="*/ 1864090 w 1864090"/>
              <a:gd name="connsiteY2" fmla="*/ 1242727 h 1242727"/>
              <a:gd name="connsiteX3" fmla="*/ 0 w 1864090"/>
              <a:gd name="connsiteY3" fmla="*/ 1242727 h 1242727"/>
              <a:gd name="connsiteX4" fmla="*/ 0 w 1864090"/>
              <a:gd name="connsiteY4" fmla="*/ 0 h 1242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090" h="1242727">
                <a:moveTo>
                  <a:pt x="0" y="0"/>
                </a:moveTo>
                <a:lnTo>
                  <a:pt x="1864090" y="0"/>
                </a:lnTo>
                <a:lnTo>
                  <a:pt x="1864090" y="1242727"/>
                </a:lnTo>
                <a:lnTo>
                  <a:pt x="0" y="12427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algn="l" defTabSz="533387" rtl="0">
              <a:lnSpc>
                <a:spcPct val="70000"/>
              </a:lnSpc>
              <a:spcBef>
                <a:spcPct val="0"/>
              </a:spcBef>
              <a:spcAft>
                <a:spcPct val="35000"/>
              </a:spcAft>
            </a:pPr>
            <a:r>
              <a:rPr lang="id-ID" sz="1050" dirty="0">
                <a:solidFill>
                  <a:srgbClr val="18AA9D"/>
                </a:solidFill>
                <a:latin typeface="Roboto Condensed" panose="02000000000000000000" pitchFamily="2" charset="0"/>
                <a:cs typeface="Arial"/>
              </a:rPr>
              <a:t>BUJANG LAPUK</a:t>
            </a:r>
          </a:p>
          <a:p>
            <a:pPr algn="l" defTabSz="533387" rtl="0">
              <a:lnSpc>
                <a:spcPct val="70000"/>
              </a:lnSpc>
              <a:spcBef>
                <a:spcPct val="0"/>
              </a:spcBef>
              <a:spcAft>
                <a:spcPct val="35000"/>
              </a:spcAft>
            </a:pPr>
            <a:r>
              <a:rPr lang="id-ID" sz="900" dirty="0">
                <a:solidFill>
                  <a:prstClr val="white">
                    <a:lumMod val="75000"/>
                  </a:prstClr>
                </a:solidFill>
                <a:latin typeface="Arial" panose="020B0604020202020204" pitchFamily="34" charset="0"/>
              </a:rPr>
              <a:t>DIRECTOR</a:t>
            </a:r>
          </a:p>
        </p:txBody>
      </p:sp>
      <p:sp>
        <p:nvSpPr>
          <p:cNvPr id="45" name="Freeform 44"/>
          <p:cNvSpPr/>
          <p:nvPr userDrawn="1"/>
        </p:nvSpPr>
        <p:spPr>
          <a:xfrm>
            <a:off x="4941207" y="3619553"/>
            <a:ext cx="992932" cy="415960"/>
          </a:xfrm>
          <a:custGeom>
            <a:avLst/>
            <a:gdLst>
              <a:gd name="connsiteX0" fmla="*/ 0 w 1864090"/>
              <a:gd name="connsiteY0" fmla="*/ 0 h 1242727"/>
              <a:gd name="connsiteX1" fmla="*/ 1864090 w 1864090"/>
              <a:gd name="connsiteY1" fmla="*/ 0 h 1242727"/>
              <a:gd name="connsiteX2" fmla="*/ 1864090 w 1864090"/>
              <a:gd name="connsiteY2" fmla="*/ 1242727 h 1242727"/>
              <a:gd name="connsiteX3" fmla="*/ 0 w 1864090"/>
              <a:gd name="connsiteY3" fmla="*/ 1242727 h 1242727"/>
              <a:gd name="connsiteX4" fmla="*/ 0 w 1864090"/>
              <a:gd name="connsiteY4" fmla="*/ 0 h 1242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090" h="1242727">
                <a:moveTo>
                  <a:pt x="0" y="0"/>
                </a:moveTo>
                <a:lnTo>
                  <a:pt x="1864090" y="0"/>
                </a:lnTo>
                <a:lnTo>
                  <a:pt x="1864090" y="1242727"/>
                </a:lnTo>
                <a:lnTo>
                  <a:pt x="0" y="12427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defTabSz="533387" rtl="0">
              <a:lnSpc>
                <a:spcPct val="70000"/>
              </a:lnSpc>
              <a:spcBef>
                <a:spcPct val="0"/>
              </a:spcBef>
              <a:spcAft>
                <a:spcPct val="35000"/>
              </a:spcAft>
            </a:pPr>
            <a:r>
              <a:rPr lang="id-ID" sz="1050" dirty="0">
                <a:solidFill>
                  <a:srgbClr val="18AA9D"/>
                </a:solidFill>
                <a:latin typeface="Roboto Condensed" panose="02000000000000000000" pitchFamily="2" charset="0"/>
                <a:cs typeface="Arial"/>
              </a:rPr>
              <a:t>JEJAKA MUDA</a:t>
            </a:r>
          </a:p>
          <a:p>
            <a:pPr defTabSz="533387" rtl="0">
              <a:lnSpc>
                <a:spcPct val="70000"/>
              </a:lnSpc>
              <a:spcBef>
                <a:spcPct val="0"/>
              </a:spcBef>
              <a:spcAft>
                <a:spcPct val="35000"/>
              </a:spcAft>
            </a:pPr>
            <a:r>
              <a:rPr lang="id-ID" sz="900" dirty="0">
                <a:solidFill>
                  <a:prstClr val="white">
                    <a:lumMod val="75000"/>
                  </a:prstClr>
                </a:solidFill>
                <a:latin typeface="Arial" panose="020B0604020202020204" pitchFamily="34" charset="0"/>
              </a:rPr>
              <a:t>MANAGER</a:t>
            </a:r>
          </a:p>
        </p:txBody>
      </p:sp>
      <p:sp>
        <p:nvSpPr>
          <p:cNvPr id="46" name="Freeform 45"/>
          <p:cNvSpPr/>
          <p:nvPr userDrawn="1"/>
        </p:nvSpPr>
        <p:spPr>
          <a:xfrm>
            <a:off x="2008500" y="5674549"/>
            <a:ext cx="992932" cy="415960"/>
          </a:xfrm>
          <a:custGeom>
            <a:avLst/>
            <a:gdLst>
              <a:gd name="connsiteX0" fmla="*/ 0 w 1864090"/>
              <a:gd name="connsiteY0" fmla="*/ 0 h 1242727"/>
              <a:gd name="connsiteX1" fmla="*/ 1864090 w 1864090"/>
              <a:gd name="connsiteY1" fmla="*/ 0 h 1242727"/>
              <a:gd name="connsiteX2" fmla="*/ 1864090 w 1864090"/>
              <a:gd name="connsiteY2" fmla="*/ 1242727 h 1242727"/>
              <a:gd name="connsiteX3" fmla="*/ 0 w 1864090"/>
              <a:gd name="connsiteY3" fmla="*/ 1242727 h 1242727"/>
              <a:gd name="connsiteX4" fmla="*/ 0 w 1864090"/>
              <a:gd name="connsiteY4" fmla="*/ 0 h 1242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090" h="1242727">
                <a:moveTo>
                  <a:pt x="0" y="0"/>
                </a:moveTo>
                <a:lnTo>
                  <a:pt x="1864090" y="0"/>
                </a:lnTo>
                <a:lnTo>
                  <a:pt x="1864090" y="1242727"/>
                </a:lnTo>
                <a:lnTo>
                  <a:pt x="0" y="12427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algn="l" defTabSz="533387" rtl="0">
              <a:lnSpc>
                <a:spcPct val="70000"/>
              </a:lnSpc>
              <a:spcBef>
                <a:spcPct val="0"/>
              </a:spcBef>
              <a:spcAft>
                <a:spcPct val="35000"/>
              </a:spcAft>
            </a:pPr>
            <a:r>
              <a:rPr lang="id-ID" sz="1050" dirty="0">
                <a:solidFill>
                  <a:srgbClr val="18AA9D"/>
                </a:solidFill>
                <a:latin typeface="Roboto Condensed" panose="02000000000000000000" pitchFamily="2" charset="0"/>
                <a:cs typeface="Arial"/>
              </a:rPr>
              <a:t>TRONDOL</a:t>
            </a:r>
          </a:p>
          <a:p>
            <a:pPr algn="l" defTabSz="533387" rtl="0">
              <a:lnSpc>
                <a:spcPct val="70000"/>
              </a:lnSpc>
              <a:spcBef>
                <a:spcPct val="0"/>
              </a:spcBef>
              <a:spcAft>
                <a:spcPct val="35000"/>
              </a:spcAft>
            </a:pPr>
            <a:r>
              <a:rPr lang="id-ID" sz="900" dirty="0">
                <a:solidFill>
                  <a:prstClr val="white">
                    <a:lumMod val="75000"/>
                  </a:prstClr>
                </a:solidFill>
                <a:latin typeface="Arial" panose="020B0604020202020204" pitchFamily="34" charset="0"/>
              </a:rPr>
              <a:t>ACCOUNTING</a:t>
            </a:r>
          </a:p>
        </p:txBody>
      </p:sp>
      <p:sp>
        <p:nvSpPr>
          <p:cNvPr id="47" name="Freeform 46"/>
          <p:cNvSpPr/>
          <p:nvPr userDrawn="1"/>
        </p:nvSpPr>
        <p:spPr>
          <a:xfrm>
            <a:off x="4055454" y="5617428"/>
            <a:ext cx="992932" cy="415960"/>
          </a:xfrm>
          <a:custGeom>
            <a:avLst/>
            <a:gdLst>
              <a:gd name="connsiteX0" fmla="*/ 0 w 1864090"/>
              <a:gd name="connsiteY0" fmla="*/ 0 h 1242727"/>
              <a:gd name="connsiteX1" fmla="*/ 1864090 w 1864090"/>
              <a:gd name="connsiteY1" fmla="*/ 0 h 1242727"/>
              <a:gd name="connsiteX2" fmla="*/ 1864090 w 1864090"/>
              <a:gd name="connsiteY2" fmla="*/ 1242727 h 1242727"/>
              <a:gd name="connsiteX3" fmla="*/ 0 w 1864090"/>
              <a:gd name="connsiteY3" fmla="*/ 1242727 h 1242727"/>
              <a:gd name="connsiteX4" fmla="*/ 0 w 1864090"/>
              <a:gd name="connsiteY4" fmla="*/ 0 h 1242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090" h="1242727">
                <a:moveTo>
                  <a:pt x="0" y="0"/>
                </a:moveTo>
                <a:lnTo>
                  <a:pt x="1864090" y="0"/>
                </a:lnTo>
                <a:lnTo>
                  <a:pt x="1864090" y="1242727"/>
                </a:lnTo>
                <a:lnTo>
                  <a:pt x="0" y="12427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algn="l" defTabSz="533387" rtl="0">
              <a:lnSpc>
                <a:spcPct val="70000"/>
              </a:lnSpc>
              <a:spcBef>
                <a:spcPct val="0"/>
              </a:spcBef>
              <a:spcAft>
                <a:spcPct val="35000"/>
              </a:spcAft>
            </a:pPr>
            <a:r>
              <a:rPr lang="id-ID" sz="1050" dirty="0">
                <a:solidFill>
                  <a:srgbClr val="18AA9D"/>
                </a:solidFill>
                <a:latin typeface="Roboto Condensed" panose="02000000000000000000" pitchFamily="2" charset="0"/>
                <a:cs typeface="Arial"/>
              </a:rPr>
              <a:t>NARODO</a:t>
            </a:r>
          </a:p>
          <a:p>
            <a:pPr algn="l" defTabSz="533387" rtl="0">
              <a:lnSpc>
                <a:spcPct val="70000"/>
              </a:lnSpc>
              <a:spcBef>
                <a:spcPct val="0"/>
              </a:spcBef>
              <a:spcAft>
                <a:spcPct val="35000"/>
              </a:spcAft>
            </a:pPr>
            <a:r>
              <a:rPr lang="id-ID" sz="900" dirty="0">
                <a:solidFill>
                  <a:prstClr val="white">
                    <a:lumMod val="75000"/>
                  </a:prstClr>
                </a:solidFill>
                <a:latin typeface="Arial" panose="020B0604020202020204" pitchFamily="34" charset="0"/>
              </a:rPr>
              <a:t> ACCOUNTING</a:t>
            </a:r>
          </a:p>
        </p:txBody>
      </p:sp>
      <p:sp>
        <p:nvSpPr>
          <p:cNvPr id="48" name="Freeform 47"/>
          <p:cNvSpPr/>
          <p:nvPr userDrawn="1"/>
        </p:nvSpPr>
        <p:spPr>
          <a:xfrm>
            <a:off x="6036819" y="5674549"/>
            <a:ext cx="992932" cy="415960"/>
          </a:xfrm>
          <a:custGeom>
            <a:avLst/>
            <a:gdLst>
              <a:gd name="connsiteX0" fmla="*/ 0 w 1864090"/>
              <a:gd name="connsiteY0" fmla="*/ 0 h 1242727"/>
              <a:gd name="connsiteX1" fmla="*/ 1864090 w 1864090"/>
              <a:gd name="connsiteY1" fmla="*/ 0 h 1242727"/>
              <a:gd name="connsiteX2" fmla="*/ 1864090 w 1864090"/>
              <a:gd name="connsiteY2" fmla="*/ 1242727 h 1242727"/>
              <a:gd name="connsiteX3" fmla="*/ 0 w 1864090"/>
              <a:gd name="connsiteY3" fmla="*/ 1242727 h 1242727"/>
              <a:gd name="connsiteX4" fmla="*/ 0 w 1864090"/>
              <a:gd name="connsiteY4" fmla="*/ 0 h 1242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090" h="1242727">
                <a:moveTo>
                  <a:pt x="0" y="0"/>
                </a:moveTo>
                <a:lnTo>
                  <a:pt x="1864090" y="0"/>
                </a:lnTo>
                <a:lnTo>
                  <a:pt x="1864090" y="1242727"/>
                </a:lnTo>
                <a:lnTo>
                  <a:pt x="0" y="12427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algn="l" defTabSz="533387" rtl="0">
              <a:lnSpc>
                <a:spcPct val="70000"/>
              </a:lnSpc>
              <a:spcBef>
                <a:spcPct val="0"/>
              </a:spcBef>
              <a:spcAft>
                <a:spcPct val="35000"/>
              </a:spcAft>
            </a:pPr>
            <a:r>
              <a:rPr lang="id-ID" sz="1050" dirty="0">
                <a:solidFill>
                  <a:srgbClr val="18AA9D"/>
                </a:solidFill>
                <a:latin typeface="Roboto Condensed" panose="02000000000000000000" pitchFamily="2" charset="0"/>
                <a:cs typeface="Arial"/>
              </a:rPr>
              <a:t>JANOKO</a:t>
            </a:r>
          </a:p>
          <a:p>
            <a:pPr algn="l" defTabSz="533387" rtl="0">
              <a:lnSpc>
                <a:spcPct val="70000"/>
              </a:lnSpc>
              <a:spcBef>
                <a:spcPct val="0"/>
              </a:spcBef>
              <a:spcAft>
                <a:spcPct val="35000"/>
              </a:spcAft>
            </a:pPr>
            <a:r>
              <a:rPr lang="id-ID" sz="900" dirty="0">
                <a:solidFill>
                  <a:prstClr val="white">
                    <a:lumMod val="75000"/>
                  </a:prstClr>
                </a:solidFill>
                <a:latin typeface="Arial" panose="020B0604020202020204" pitchFamily="34" charset="0"/>
              </a:rPr>
              <a:t>SUPERVISOR</a:t>
            </a:r>
          </a:p>
        </p:txBody>
      </p:sp>
      <p:sp>
        <p:nvSpPr>
          <p:cNvPr id="49" name="Freeform 48"/>
          <p:cNvSpPr/>
          <p:nvPr userDrawn="1"/>
        </p:nvSpPr>
        <p:spPr>
          <a:xfrm>
            <a:off x="8049735" y="5668203"/>
            <a:ext cx="992932" cy="415960"/>
          </a:xfrm>
          <a:custGeom>
            <a:avLst/>
            <a:gdLst>
              <a:gd name="connsiteX0" fmla="*/ 0 w 1864090"/>
              <a:gd name="connsiteY0" fmla="*/ 0 h 1242727"/>
              <a:gd name="connsiteX1" fmla="*/ 1864090 w 1864090"/>
              <a:gd name="connsiteY1" fmla="*/ 0 h 1242727"/>
              <a:gd name="connsiteX2" fmla="*/ 1864090 w 1864090"/>
              <a:gd name="connsiteY2" fmla="*/ 1242727 h 1242727"/>
              <a:gd name="connsiteX3" fmla="*/ 0 w 1864090"/>
              <a:gd name="connsiteY3" fmla="*/ 1242727 h 1242727"/>
              <a:gd name="connsiteX4" fmla="*/ 0 w 1864090"/>
              <a:gd name="connsiteY4" fmla="*/ 0 h 1242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090" h="1242727">
                <a:moveTo>
                  <a:pt x="0" y="0"/>
                </a:moveTo>
                <a:lnTo>
                  <a:pt x="1864090" y="0"/>
                </a:lnTo>
                <a:lnTo>
                  <a:pt x="1864090" y="1242727"/>
                </a:lnTo>
                <a:lnTo>
                  <a:pt x="0" y="12427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algn="l" defTabSz="533387" rtl="0">
              <a:lnSpc>
                <a:spcPct val="70000"/>
              </a:lnSpc>
              <a:spcBef>
                <a:spcPct val="0"/>
              </a:spcBef>
              <a:spcAft>
                <a:spcPct val="35000"/>
              </a:spcAft>
            </a:pPr>
            <a:r>
              <a:rPr lang="id-ID" sz="1050" dirty="0">
                <a:solidFill>
                  <a:srgbClr val="18AA9D"/>
                </a:solidFill>
                <a:latin typeface="Roboto Condensed" panose="02000000000000000000" pitchFamily="2" charset="0"/>
                <a:cs typeface="Arial"/>
              </a:rPr>
              <a:t>PETRUK</a:t>
            </a:r>
          </a:p>
          <a:p>
            <a:pPr algn="l" defTabSz="533387" rtl="0">
              <a:lnSpc>
                <a:spcPct val="70000"/>
              </a:lnSpc>
              <a:spcBef>
                <a:spcPct val="0"/>
              </a:spcBef>
              <a:spcAft>
                <a:spcPct val="35000"/>
              </a:spcAft>
            </a:pPr>
            <a:r>
              <a:rPr lang="id-ID" sz="900" dirty="0">
                <a:solidFill>
                  <a:prstClr val="white">
                    <a:lumMod val="75000"/>
                  </a:prstClr>
                </a:solidFill>
                <a:latin typeface="Arial" panose="020B0604020202020204" pitchFamily="34" charset="0"/>
              </a:rPr>
              <a:t>SUPERVISOR</a:t>
            </a:r>
          </a:p>
        </p:txBody>
      </p:sp>
    </p:spTree>
    <p:extLst>
      <p:ext uri="{BB962C8B-B14F-4D97-AF65-F5344CB8AC3E}">
        <p14:creationId xmlns:p14="http://schemas.microsoft.com/office/powerpoint/2010/main" val="2164826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par>
                                <p:cTn id="12" presetID="53" presetClass="entr" presetSubtype="16" fill="hold" nodeType="with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p:cTn id="14" dur="500" fill="hold"/>
                                        <p:tgtEl>
                                          <p:spTgt spid="25"/>
                                        </p:tgtEl>
                                        <p:attrNameLst>
                                          <p:attrName>ppt_w</p:attrName>
                                        </p:attrNameLst>
                                      </p:cBhvr>
                                      <p:tavLst>
                                        <p:tav tm="0">
                                          <p:val>
                                            <p:fltVal val="0"/>
                                          </p:val>
                                        </p:tav>
                                        <p:tav tm="100000">
                                          <p:val>
                                            <p:strVal val="#ppt_w"/>
                                          </p:val>
                                        </p:tav>
                                      </p:tavLst>
                                    </p:anim>
                                    <p:anim calcmode="lin" valueType="num">
                                      <p:cBhvr>
                                        <p:cTn id="15" dur="500" fill="hold"/>
                                        <p:tgtEl>
                                          <p:spTgt spid="25"/>
                                        </p:tgtEl>
                                        <p:attrNameLst>
                                          <p:attrName>ppt_h</p:attrName>
                                        </p:attrNameLst>
                                      </p:cBhvr>
                                      <p:tavLst>
                                        <p:tav tm="0">
                                          <p:val>
                                            <p:fltVal val="0"/>
                                          </p:val>
                                        </p:tav>
                                        <p:tav tm="100000">
                                          <p:val>
                                            <p:strVal val="#ppt_h"/>
                                          </p:val>
                                        </p:tav>
                                      </p:tavLst>
                                    </p:anim>
                                    <p:animEffect transition="in" filter="fade">
                                      <p:cBhvr>
                                        <p:cTn id="16" dur="500"/>
                                        <p:tgtEl>
                                          <p:spTgt spid="25"/>
                                        </p:tgtEl>
                                      </p:cBhvr>
                                    </p:animEffect>
                                  </p:childTnLst>
                                </p:cTn>
                              </p:par>
                              <p:par>
                                <p:cTn id="17" presetID="53" presetClass="entr" presetSubtype="16"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par>
                                <p:cTn id="22" presetID="16" presetClass="entr" presetSubtype="37" fill="hold" nodeType="withEffect">
                                  <p:stCondLst>
                                    <p:cond delay="500"/>
                                  </p:stCondLst>
                                  <p:childTnLst>
                                    <p:set>
                                      <p:cBhvr>
                                        <p:cTn id="23" dur="1" fill="hold">
                                          <p:stCondLst>
                                            <p:cond delay="0"/>
                                          </p:stCondLst>
                                        </p:cTn>
                                        <p:tgtEl>
                                          <p:spTgt spid="7"/>
                                        </p:tgtEl>
                                        <p:attrNameLst>
                                          <p:attrName>style.visibility</p:attrName>
                                        </p:attrNameLst>
                                      </p:cBhvr>
                                      <p:to>
                                        <p:strVal val="visible"/>
                                      </p:to>
                                    </p:set>
                                    <p:animEffect transition="in" filter="barn(outVertical)">
                                      <p:cBhvr>
                                        <p:cTn id="24" dur="500"/>
                                        <p:tgtEl>
                                          <p:spTgt spid="7"/>
                                        </p:tgtEl>
                                      </p:cBhvr>
                                    </p:animEffect>
                                  </p:childTnLst>
                                </p:cTn>
                              </p:par>
                              <p:par>
                                <p:cTn id="25" presetID="22" presetClass="entr" presetSubtype="2" fill="hold" nodeType="withEffect">
                                  <p:stCondLst>
                                    <p:cond delay="500"/>
                                  </p:stCondLst>
                                  <p:childTnLst>
                                    <p:set>
                                      <p:cBhvr>
                                        <p:cTn id="26" dur="1" fill="hold">
                                          <p:stCondLst>
                                            <p:cond delay="0"/>
                                          </p:stCondLst>
                                        </p:cTn>
                                        <p:tgtEl>
                                          <p:spTgt spid="12"/>
                                        </p:tgtEl>
                                        <p:attrNameLst>
                                          <p:attrName>style.visibility</p:attrName>
                                        </p:attrNameLst>
                                      </p:cBhvr>
                                      <p:to>
                                        <p:strVal val="visible"/>
                                      </p:to>
                                    </p:set>
                                    <p:animEffect transition="in" filter="wipe(right)">
                                      <p:cBhvr>
                                        <p:cTn id="27" dur="500"/>
                                        <p:tgtEl>
                                          <p:spTgt spid="12"/>
                                        </p:tgtEl>
                                      </p:cBhvr>
                                    </p:animEffect>
                                  </p:childTnLst>
                                </p:cTn>
                              </p:par>
                              <p:par>
                                <p:cTn id="28" presetID="22" presetClass="entr" presetSubtype="8" fill="hold" nodeType="withEffect">
                                  <p:stCondLst>
                                    <p:cond delay="500"/>
                                  </p:stCondLst>
                                  <p:childTnLst>
                                    <p:set>
                                      <p:cBhvr>
                                        <p:cTn id="29" dur="1" fill="hold">
                                          <p:stCondLst>
                                            <p:cond delay="0"/>
                                          </p:stCondLst>
                                        </p:cTn>
                                        <p:tgtEl>
                                          <p:spTgt spid="13"/>
                                        </p:tgtEl>
                                        <p:attrNameLst>
                                          <p:attrName>style.visibility</p:attrName>
                                        </p:attrNameLst>
                                      </p:cBhvr>
                                      <p:to>
                                        <p:strVal val="visible"/>
                                      </p:to>
                                    </p:set>
                                    <p:animEffect transition="in" filter="wipe(left)">
                                      <p:cBhvr>
                                        <p:cTn id="30" dur="500"/>
                                        <p:tgtEl>
                                          <p:spTgt spid="13"/>
                                        </p:tgtEl>
                                      </p:cBhvr>
                                    </p:animEffect>
                                  </p:childTnLst>
                                </p:cTn>
                              </p:par>
                              <p:par>
                                <p:cTn id="31" presetID="22" presetClass="entr" presetSubtype="1" fill="hold" nodeType="withEffect">
                                  <p:stCondLst>
                                    <p:cond delay="1000"/>
                                  </p:stCondLst>
                                  <p:childTnLst>
                                    <p:set>
                                      <p:cBhvr>
                                        <p:cTn id="32" dur="1" fill="hold">
                                          <p:stCondLst>
                                            <p:cond delay="0"/>
                                          </p:stCondLst>
                                        </p:cTn>
                                        <p:tgtEl>
                                          <p:spTgt spid="15"/>
                                        </p:tgtEl>
                                        <p:attrNameLst>
                                          <p:attrName>style.visibility</p:attrName>
                                        </p:attrNameLst>
                                      </p:cBhvr>
                                      <p:to>
                                        <p:strVal val="visible"/>
                                      </p:to>
                                    </p:set>
                                    <p:animEffect transition="in" filter="wipe(up)">
                                      <p:cBhvr>
                                        <p:cTn id="33" dur="500"/>
                                        <p:tgtEl>
                                          <p:spTgt spid="15"/>
                                        </p:tgtEl>
                                      </p:cBhvr>
                                    </p:animEffect>
                                  </p:childTnLst>
                                </p:cTn>
                              </p:par>
                              <p:par>
                                <p:cTn id="34" presetID="22" presetClass="entr" presetSubtype="1" fill="hold" nodeType="withEffect">
                                  <p:stCondLst>
                                    <p:cond delay="100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par>
                                <p:cTn id="37" presetID="22" presetClass="entr" presetSubtype="1" fill="hold" nodeType="withEffect">
                                  <p:stCondLst>
                                    <p:cond delay="100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par>
                                <p:cTn id="40" presetID="22" presetClass="entr" presetSubtype="1" fill="hold" nodeType="withEffect">
                                  <p:stCondLst>
                                    <p:cond delay="1000"/>
                                  </p:stCondLst>
                                  <p:childTnLst>
                                    <p:set>
                                      <p:cBhvr>
                                        <p:cTn id="41" dur="1" fill="hold">
                                          <p:stCondLst>
                                            <p:cond delay="0"/>
                                          </p:stCondLst>
                                        </p:cTn>
                                        <p:tgtEl>
                                          <p:spTgt spid="14"/>
                                        </p:tgtEl>
                                        <p:attrNameLst>
                                          <p:attrName>style.visibility</p:attrName>
                                        </p:attrNameLst>
                                      </p:cBhvr>
                                      <p:to>
                                        <p:strVal val="visible"/>
                                      </p:to>
                                    </p:set>
                                    <p:animEffect transition="in" filter="wipe(up)">
                                      <p:cBhvr>
                                        <p:cTn id="42" dur="500"/>
                                        <p:tgtEl>
                                          <p:spTgt spid="14"/>
                                        </p:tgtEl>
                                      </p:cBhvr>
                                    </p:animEffect>
                                  </p:childTnLst>
                                </p:cTn>
                              </p:par>
                              <p:par>
                                <p:cTn id="43" presetID="22" presetClass="entr" presetSubtype="8" fill="hold" nodeType="withEffect">
                                  <p:stCondLst>
                                    <p:cond delay="150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par>
                                <p:cTn id="46" presetID="22" presetClass="entr" presetSubtype="8" fill="hold" nodeType="withEffect">
                                  <p:stCondLst>
                                    <p:cond delay="1500"/>
                                  </p:stCondLst>
                                  <p:childTnLst>
                                    <p:set>
                                      <p:cBhvr>
                                        <p:cTn id="47" dur="1" fill="hold">
                                          <p:stCondLst>
                                            <p:cond delay="0"/>
                                          </p:stCondLst>
                                        </p:cTn>
                                        <p:tgtEl>
                                          <p:spTgt spid="11"/>
                                        </p:tgtEl>
                                        <p:attrNameLst>
                                          <p:attrName>style.visibility</p:attrName>
                                        </p:attrNameLst>
                                      </p:cBhvr>
                                      <p:to>
                                        <p:strVal val="visible"/>
                                      </p:to>
                                    </p:set>
                                    <p:animEffect transition="in" filter="wipe(left)">
                                      <p:cBhvr>
                                        <p:cTn id="48" dur="500"/>
                                        <p:tgtEl>
                                          <p:spTgt spid="11"/>
                                        </p:tgtEl>
                                      </p:cBhvr>
                                    </p:animEffect>
                                  </p:childTnLst>
                                </p:cTn>
                              </p:par>
                              <p:par>
                                <p:cTn id="49" presetID="22" presetClass="entr" presetSubtype="2" fill="hold" nodeType="withEffect">
                                  <p:stCondLst>
                                    <p:cond delay="1500"/>
                                  </p:stCondLst>
                                  <p:childTnLst>
                                    <p:set>
                                      <p:cBhvr>
                                        <p:cTn id="50" dur="1" fill="hold">
                                          <p:stCondLst>
                                            <p:cond delay="0"/>
                                          </p:stCondLst>
                                        </p:cTn>
                                        <p:tgtEl>
                                          <p:spTgt spid="10"/>
                                        </p:tgtEl>
                                        <p:attrNameLst>
                                          <p:attrName>style.visibility</p:attrName>
                                        </p:attrNameLst>
                                      </p:cBhvr>
                                      <p:to>
                                        <p:strVal val="visible"/>
                                      </p:to>
                                    </p:set>
                                    <p:animEffect transition="in" filter="wipe(right)">
                                      <p:cBhvr>
                                        <p:cTn id="51" dur="500"/>
                                        <p:tgtEl>
                                          <p:spTgt spid="10"/>
                                        </p:tgtEl>
                                      </p:cBhvr>
                                    </p:animEffect>
                                  </p:childTnLst>
                                </p:cTn>
                              </p:par>
                              <p:par>
                                <p:cTn id="52" presetID="22" presetClass="entr" presetSubtype="2" fill="hold" nodeType="withEffect">
                                  <p:stCondLst>
                                    <p:cond delay="1500"/>
                                  </p:stCondLst>
                                  <p:childTnLst>
                                    <p:set>
                                      <p:cBhvr>
                                        <p:cTn id="53" dur="1" fill="hold">
                                          <p:stCondLst>
                                            <p:cond delay="0"/>
                                          </p:stCondLst>
                                        </p:cTn>
                                        <p:tgtEl>
                                          <p:spTgt spid="17"/>
                                        </p:tgtEl>
                                        <p:attrNameLst>
                                          <p:attrName>style.visibility</p:attrName>
                                        </p:attrNameLst>
                                      </p:cBhvr>
                                      <p:to>
                                        <p:strVal val="visible"/>
                                      </p:to>
                                    </p:set>
                                    <p:animEffect transition="in" filter="wipe(right)">
                                      <p:cBhvr>
                                        <p:cTn id="54" dur="500"/>
                                        <p:tgtEl>
                                          <p:spTgt spid="17"/>
                                        </p:tgtEl>
                                      </p:cBhvr>
                                    </p:animEffect>
                                  </p:childTnLst>
                                </p:cTn>
                              </p:par>
                              <p:par>
                                <p:cTn id="55" presetID="53" presetClass="entr" presetSubtype="16" fill="hold" nodeType="withEffect">
                                  <p:stCondLst>
                                    <p:cond delay="2000"/>
                                  </p:stCondLst>
                                  <p:childTnLst>
                                    <p:set>
                                      <p:cBhvr>
                                        <p:cTn id="56" dur="1" fill="hold">
                                          <p:stCondLst>
                                            <p:cond delay="0"/>
                                          </p:stCondLst>
                                        </p:cTn>
                                        <p:tgtEl>
                                          <p:spTgt spid="31"/>
                                        </p:tgtEl>
                                        <p:attrNameLst>
                                          <p:attrName>style.visibility</p:attrName>
                                        </p:attrNameLst>
                                      </p:cBhvr>
                                      <p:to>
                                        <p:strVal val="visible"/>
                                      </p:to>
                                    </p:set>
                                    <p:anim calcmode="lin" valueType="num">
                                      <p:cBhvr>
                                        <p:cTn id="57" dur="500" fill="hold"/>
                                        <p:tgtEl>
                                          <p:spTgt spid="31"/>
                                        </p:tgtEl>
                                        <p:attrNameLst>
                                          <p:attrName>ppt_w</p:attrName>
                                        </p:attrNameLst>
                                      </p:cBhvr>
                                      <p:tavLst>
                                        <p:tav tm="0">
                                          <p:val>
                                            <p:fltVal val="0"/>
                                          </p:val>
                                        </p:tav>
                                        <p:tav tm="100000">
                                          <p:val>
                                            <p:strVal val="#ppt_w"/>
                                          </p:val>
                                        </p:tav>
                                      </p:tavLst>
                                    </p:anim>
                                    <p:anim calcmode="lin" valueType="num">
                                      <p:cBhvr>
                                        <p:cTn id="58" dur="500" fill="hold"/>
                                        <p:tgtEl>
                                          <p:spTgt spid="31"/>
                                        </p:tgtEl>
                                        <p:attrNameLst>
                                          <p:attrName>ppt_h</p:attrName>
                                        </p:attrNameLst>
                                      </p:cBhvr>
                                      <p:tavLst>
                                        <p:tav tm="0">
                                          <p:val>
                                            <p:fltVal val="0"/>
                                          </p:val>
                                        </p:tav>
                                        <p:tav tm="100000">
                                          <p:val>
                                            <p:strVal val="#ppt_h"/>
                                          </p:val>
                                        </p:tav>
                                      </p:tavLst>
                                    </p:anim>
                                    <p:animEffect transition="in" filter="fade">
                                      <p:cBhvr>
                                        <p:cTn id="59" dur="500"/>
                                        <p:tgtEl>
                                          <p:spTgt spid="31"/>
                                        </p:tgtEl>
                                      </p:cBhvr>
                                    </p:animEffect>
                                  </p:childTnLst>
                                </p:cTn>
                              </p:par>
                              <p:par>
                                <p:cTn id="60" presetID="53" presetClass="entr" presetSubtype="16" fill="hold" nodeType="withEffect">
                                  <p:stCondLst>
                                    <p:cond delay="2000"/>
                                  </p:stCondLst>
                                  <p:childTnLst>
                                    <p:set>
                                      <p:cBhvr>
                                        <p:cTn id="61" dur="1" fill="hold">
                                          <p:stCondLst>
                                            <p:cond delay="0"/>
                                          </p:stCondLst>
                                        </p:cTn>
                                        <p:tgtEl>
                                          <p:spTgt spid="34"/>
                                        </p:tgtEl>
                                        <p:attrNameLst>
                                          <p:attrName>style.visibility</p:attrName>
                                        </p:attrNameLst>
                                      </p:cBhvr>
                                      <p:to>
                                        <p:strVal val="visible"/>
                                      </p:to>
                                    </p:set>
                                    <p:anim calcmode="lin" valueType="num">
                                      <p:cBhvr>
                                        <p:cTn id="62" dur="500" fill="hold"/>
                                        <p:tgtEl>
                                          <p:spTgt spid="34"/>
                                        </p:tgtEl>
                                        <p:attrNameLst>
                                          <p:attrName>ppt_w</p:attrName>
                                        </p:attrNameLst>
                                      </p:cBhvr>
                                      <p:tavLst>
                                        <p:tav tm="0">
                                          <p:val>
                                            <p:fltVal val="0"/>
                                          </p:val>
                                        </p:tav>
                                        <p:tav tm="100000">
                                          <p:val>
                                            <p:strVal val="#ppt_w"/>
                                          </p:val>
                                        </p:tav>
                                      </p:tavLst>
                                    </p:anim>
                                    <p:anim calcmode="lin" valueType="num">
                                      <p:cBhvr>
                                        <p:cTn id="63" dur="500" fill="hold"/>
                                        <p:tgtEl>
                                          <p:spTgt spid="34"/>
                                        </p:tgtEl>
                                        <p:attrNameLst>
                                          <p:attrName>ppt_h</p:attrName>
                                        </p:attrNameLst>
                                      </p:cBhvr>
                                      <p:tavLst>
                                        <p:tav tm="0">
                                          <p:val>
                                            <p:fltVal val="0"/>
                                          </p:val>
                                        </p:tav>
                                        <p:tav tm="100000">
                                          <p:val>
                                            <p:strVal val="#ppt_h"/>
                                          </p:val>
                                        </p:tav>
                                      </p:tavLst>
                                    </p:anim>
                                    <p:animEffect transition="in" filter="fade">
                                      <p:cBhvr>
                                        <p:cTn id="64" dur="500"/>
                                        <p:tgtEl>
                                          <p:spTgt spid="34"/>
                                        </p:tgtEl>
                                      </p:cBhvr>
                                    </p:animEffect>
                                  </p:childTnLst>
                                </p:cTn>
                              </p:par>
                              <p:par>
                                <p:cTn id="65" presetID="53" presetClass="entr" presetSubtype="16" fill="hold" nodeType="withEffect">
                                  <p:stCondLst>
                                    <p:cond delay="2000"/>
                                  </p:stCondLst>
                                  <p:childTnLst>
                                    <p:set>
                                      <p:cBhvr>
                                        <p:cTn id="66" dur="1" fill="hold">
                                          <p:stCondLst>
                                            <p:cond delay="0"/>
                                          </p:stCondLst>
                                        </p:cTn>
                                        <p:tgtEl>
                                          <p:spTgt spid="37"/>
                                        </p:tgtEl>
                                        <p:attrNameLst>
                                          <p:attrName>style.visibility</p:attrName>
                                        </p:attrNameLst>
                                      </p:cBhvr>
                                      <p:to>
                                        <p:strVal val="visible"/>
                                      </p:to>
                                    </p:set>
                                    <p:anim calcmode="lin" valueType="num">
                                      <p:cBhvr>
                                        <p:cTn id="67" dur="500" fill="hold"/>
                                        <p:tgtEl>
                                          <p:spTgt spid="37"/>
                                        </p:tgtEl>
                                        <p:attrNameLst>
                                          <p:attrName>ppt_w</p:attrName>
                                        </p:attrNameLst>
                                      </p:cBhvr>
                                      <p:tavLst>
                                        <p:tav tm="0">
                                          <p:val>
                                            <p:fltVal val="0"/>
                                          </p:val>
                                        </p:tav>
                                        <p:tav tm="100000">
                                          <p:val>
                                            <p:strVal val="#ppt_w"/>
                                          </p:val>
                                        </p:tav>
                                      </p:tavLst>
                                    </p:anim>
                                    <p:anim calcmode="lin" valueType="num">
                                      <p:cBhvr>
                                        <p:cTn id="68" dur="500" fill="hold"/>
                                        <p:tgtEl>
                                          <p:spTgt spid="37"/>
                                        </p:tgtEl>
                                        <p:attrNameLst>
                                          <p:attrName>ppt_h</p:attrName>
                                        </p:attrNameLst>
                                      </p:cBhvr>
                                      <p:tavLst>
                                        <p:tav tm="0">
                                          <p:val>
                                            <p:fltVal val="0"/>
                                          </p:val>
                                        </p:tav>
                                        <p:tav tm="100000">
                                          <p:val>
                                            <p:strVal val="#ppt_h"/>
                                          </p:val>
                                        </p:tav>
                                      </p:tavLst>
                                    </p:anim>
                                    <p:animEffect transition="in" filter="fade">
                                      <p:cBhvr>
                                        <p:cTn id="69" dur="500"/>
                                        <p:tgtEl>
                                          <p:spTgt spid="37"/>
                                        </p:tgtEl>
                                      </p:cBhvr>
                                    </p:animEffect>
                                  </p:childTnLst>
                                </p:cTn>
                              </p:par>
                              <p:par>
                                <p:cTn id="70" presetID="53" presetClass="entr" presetSubtype="16" fill="hold" nodeType="withEffect">
                                  <p:stCondLst>
                                    <p:cond delay="2000"/>
                                  </p:stCondLst>
                                  <p:childTnLst>
                                    <p:set>
                                      <p:cBhvr>
                                        <p:cTn id="71" dur="1" fill="hold">
                                          <p:stCondLst>
                                            <p:cond delay="0"/>
                                          </p:stCondLst>
                                        </p:cTn>
                                        <p:tgtEl>
                                          <p:spTgt spid="40"/>
                                        </p:tgtEl>
                                        <p:attrNameLst>
                                          <p:attrName>style.visibility</p:attrName>
                                        </p:attrNameLst>
                                      </p:cBhvr>
                                      <p:to>
                                        <p:strVal val="visible"/>
                                      </p:to>
                                    </p:set>
                                    <p:anim calcmode="lin" valueType="num">
                                      <p:cBhvr>
                                        <p:cTn id="72" dur="500" fill="hold"/>
                                        <p:tgtEl>
                                          <p:spTgt spid="40"/>
                                        </p:tgtEl>
                                        <p:attrNameLst>
                                          <p:attrName>ppt_w</p:attrName>
                                        </p:attrNameLst>
                                      </p:cBhvr>
                                      <p:tavLst>
                                        <p:tav tm="0">
                                          <p:val>
                                            <p:fltVal val="0"/>
                                          </p:val>
                                        </p:tav>
                                        <p:tav tm="100000">
                                          <p:val>
                                            <p:strVal val="#ppt_w"/>
                                          </p:val>
                                        </p:tav>
                                      </p:tavLst>
                                    </p:anim>
                                    <p:anim calcmode="lin" valueType="num">
                                      <p:cBhvr>
                                        <p:cTn id="73" dur="500" fill="hold"/>
                                        <p:tgtEl>
                                          <p:spTgt spid="40"/>
                                        </p:tgtEl>
                                        <p:attrNameLst>
                                          <p:attrName>ppt_h</p:attrName>
                                        </p:attrNameLst>
                                      </p:cBhvr>
                                      <p:tavLst>
                                        <p:tav tm="0">
                                          <p:val>
                                            <p:fltVal val="0"/>
                                          </p:val>
                                        </p:tav>
                                        <p:tav tm="100000">
                                          <p:val>
                                            <p:strVal val="#ppt_h"/>
                                          </p:val>
                                        </p:tav>
                                      </p:tavLst>
                                    </p:anim>
                                    <p:animEffect transition="in" filter="fade">
                                      <p:cBhvr>
                                        <p:cTn id="74" dur="500"/>
                                        <p:tgtEl>
                                          <p:spTgt spid="40"/>
                                        </p:tgtEl>
                                      </p:cBhvr>
                                    </p:animEffect>
                                  </p:childTnLst>
                                </p:cTn>
                              </p:par>
                              <p:par>
                                <p:cTn id="75" presetID="22" presetClass="entr" presetSubtype="1" fill="hold" nodeType="withEffect">
                                  <p:stCondLst>
                                    <p:cond delay="2500"/>
                                  </p:stCondLst>
                                  <p:childTnLst>
                                    <p:set>
                                      <p:cBhvr>
                                        <p:cTn id="76" dur="1" fill="hold">
                                          <p:stCondLst>
                                            <p:cond delay="0"/>
                                          </p:stCondLst>
                                        </p:cTn>
                                        <p:tgtEl>
                                          <p:spTgt spid="18"/>
                                        </p:tgtEl>
                                        <p:attrNameLst>
                                          <p:attrName>style.visibility</p:attrName>
                                        </p:attrNameLst>
                                      </p:cBhvr>
                                      <p:to>
                                        <p:strVal val="visible"/>
                                      </p:to>
                                    </p:set>
                                    <p:animEffect transition="in" filter="wipe(up)">
                                      <p:cBhvr>
                                        <p:cTn id="77" dur="500"/>
                                        <p:tgtEl>
                                          <p:spTgt spid="18"/>
                                        </p:tgtEl>
                                      </p:cBhvr>
                                    </p:animEffect>
                                  </p:childTnLst>
                                </p:cTn>
                              </p:par>
                              <p:par>
                                <p:cTn id="78" presetID="22" presetClass="entr" presetSubtype="1" fill="hold" nodeType="withEffect">
                                  <p:stCondLst>
                                    <p:cond delay="2500"/>
                                  </p:stCondLst>
                                  <p:childTnLst>
                                    <p:set>
                                      <p:cBhvr>
                                        <p:cTn id="79" dur="1" fill="hold">
                                          <p:stCondLst>
                                            <p:cond delay="0"/>
                                          </p:stCondLst>
                                        </p:cTn>
                                        <p:tgtEl>
                                          <p:spTgt spid="19"/>
                                        </p:tgtEl>
                                        <p:attrNameLst>
                                          <p:attrName>style.visibility</p:attrName>
                                        </p:attrNameLst>
                                      </p:cBhvr>
                                      <p:to>
                                        <p:strVal val="visible"/>
                                      </p:to>
                                    </p:set>
                                    <p:animEffect transition="in" filter="wipe(up)">
                                      <p:cBhvr>
                                        <p:cTn id="80" dur="500"/>
                                        <p:tgtEl>
                                          <p:spTgt spid="19"/>
                                        </p:tgtEl>
                                      </p:cBhvr>
                                    </p:animEffect>
                                  </p:childTnLst>
                                </p:cTn>
                              </p:par>
                              <p:par>
                                <p:cTn id="81" presetID="22" presetClass="entr" presetSubtype="1" fill="hold" nodeType="withEffect">
                                  <p:stCondLst>
                                    <p:cond delay="2500"/>
                                  </p:stCondLst>
                                  <p:childTnLst>
                                    <p:set>
                                      <p:cBhvr>
                                        <p:cTn id="82" dur="1" fill="hold">
                                          <p:stCondLst>
                                            <p:cond delay="0"/>
                                          </p:stCondLst>
                                        </p:cTn>
                                        <p:tgtEl>
                                          <p:spTgt spid="20"/>
                                        </p:tgtEl>
                                        <p:attrNameLst>
                                          <p:attrName>style.visibility</p:attrName>
                                        </p:attrNameLst>
                                      </p:cBhvr>
                                      <p:to>
                                        <p:strVal val="visible"/>
                                      </p:to>
                                    </p:set>
                                    <p:animEffect transition="in" filter="wipe(up)">
                                      <p:cBhvr>
                                        <p:cTn id="83" dur="500"/>
                                        <p:tgtEl>
                                          <p:spTgt spid="20"/>
                                        </p:tgtEl>
                                      </p:cBhvr>
                                    </p:animEffect>
                                  </p:childTnLst>
                                </p:cTn>
                              </p:par>
                              <p:par>
                                <p:cTn id="84" presetID="22" presetClass="entr" presetSubtype="1" fill="hold" nodeType="withEffect">
                                  <p:stCondLst>
                                    <p:cond delay="2500"/>
                                  </p:stCondLst>
                                  <p:childTnLst>
                                    <p:set>
                                      <p:cBhvr>
                                        <p:cTn id="85" dur="1" fill="hold">
                                          <p:stCondLst>
                                            <p:cond delay="0"/>
                                          </p:stCondLst>
                                        </p:cTn>
                                        <p:tgtEl>
                                          <p:spTgt spid="21"/>
                                        </p:tgtEl>
                                        <p:attrNameLst>
                                          <p:attrName>style.visibility</p:attrName>
                                        </p:attrNameLst>
                                      </p:cBhvr>
                                      <p:to>
                                        <p:strVal val="visible"/>
                                      </p:to>
                                    </p:set>
                                    <p:animEffect transition="in" filter="wipe(up)">
                                      <p:cBhvr>
                                        <p:cTn id="86" dur="500"/>
                                        <p:tgtEl>
                                          <p:spTgt spid="21"/>
                                        </p:tgtEl>
                                      </p:cBhvr>
                                    </p:animEffect>
                                  </p:childTnLst>
                                </p:cTn>
                              </p:par>
                              <p:par>
                                <p:cTn id="87" presetID="10" presetClass="entr" presetSubtype="0" fill="hold" grpId="0" nodeType="withEffect">
                                  <p:stCondLst>
                                    <p:cond delay="300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childTnLst>
                                </p:cTn>
                              </p:par>
                              <p:par>
                                <p:cTn id="90" presetID="10" presetClass="entr" presetSubtype="0" fill="hold" grpId="0" nodeType="withEffect">
                                  <p:stCondLst>
                                    <p:cond delay="3000"/>
                                  </p:stCondLst>
                                  <p:childTnLst>
                                    <p:set>
                                      <p:cBhvr>
                                        <p:cTn id="91" dur="1" fill="hold">
                                          <p:stCondLst>
                                            <p:cond delay="0"/>
                                          </p:stCondLst>
                                        </p:cTn>
                                        <p:tgtEl>
                                          <p:spTgt spid="44"/>
                                        </p:tgtEl>
                                        <p:attrNameLst>
                                          <p:attrName>style.visibility</p:attrName>
                                        </p:attrNameLst>
                                      </p:cBhvr>
                                      <p:to>
                                        <p:strVal val="visible"/>
                                      </p:to>
                                    </p:set>
                                    <p:animEffect transition="in" filter="fade">
                                      <p:cBhvr>
                                        <p:cTn id="92" dur="1000"/>
                                        <p:tgtEl>
                                          <p:spTgt spid="44"/>
                                        </p:tgtEl>
                                      </p:cBhvr>
                                    </p:animEffect>
                                  </p:childTnLst>
                                </p:cTn>
                              </p:par>
                              <p:par>
                                <p:cTn id="93" presetID="10" presetClass="entr" presetSubtype="0" fill="hold" grpId="0" nodeType="withEffect">
                                  <p:stCondLst>
                                    <p:cond delay="3000"/>
                                  </p:stCondLst>
                                  <p:childTnLst>
                                    <p:set>
                                      <p:cBhvr>
                                        <p:cTn id="94" dur="1" fill="hold">
                                          <p:stCondLst>
                                            <p:cond delay="0"/>
                                          </p:stCondLst>
                                        </p:cTn>
                                        <p:tgtEl>
                                          <p:spTgt spid="45"/>
                                        </p:tgtEl>
                                        <p:attrNameLst>
                                          <p:attrName>style.visibility</p:attrName>
                                        </p:attrNameLst>
                                      </p:cBhvr>
                                      <p:to>
                                        <p:strVal val="visible"/>
                                      </p:to>
                                    </p:set>
                                    <p:animEffect transition="in" filter="fade">
                                      <p:cBhvr>
                                        <p:cTn id="95" dur="1000"/>
                                        <p:tgtEl>
                                          <p:spTgt spid="45"/>
                                        </p:tgtEl>
                                      </p:cBhvr>
                                    </p:animEffect>
                                  </p:childTnLst>
                                </p:cTn>
                              </p:par>
                              <p:par>
                                <p:cTn id="96" presetID="10" presetClass="entr" presetSubtype="0" fill="hold" grpId="0" nodeType="withEffect">
                                  <p:stCondLst>
                                    <p:cond delay="3000"/>
                                  </p:stCondLst>
                                  <p:childTnLst>
                                    <p:set>
                                      <p:cBhvr>
                                        <p:cTn id="97" dur="1" fill="hold">
                                          <p:stCondLst>
                                            <p:cond delay="0"/>
                                          </p:stCondLst>
                                        </p:cTn>
                                        <p:tgtEl>
                                          <p:spTgt spid="46"/>
                                        </p:tgtEl>
                                        <p:attrNameLst>
                                          <p:attrName>style.visibility</p:attrName>
                                        </p:attrNameLst>
                                      </p:cBhvr>
                                      <p:to>
                                        <p:strVal val="visible"/>
                                      </p:to>
                                    </p:set>
                                    <p:animEffect transition="in" filter="fade">
                                      <p:cBhvr>
                                        <p:cTn id="98" dur="1000"/>
                                        <p:tgtEl>
                                          <p:spTgt spid="46"/>
                                        </p:tgtEl>
                                      </p:cBhvr>
                                    </p:animEffect>
                                  </p:childTnLst>
                                </p:cTn>
                              </p:par>
                              <p:par>
                                <p:cTn id="99" presetID="10" presetClass="entr" presetSubtype="0" fill="hold" grpId="0" nodeType="withEffect">
                                  <p:stCondLst>
                                    <p:cond delay="3000"/>
                                  </p:stCondLst>
                                  <p:childTnLst>
                                    <p:set>
                                      <p:cBhvr>
                                        <p:cTn id="100" dur="1" fill="hold">
                                          <p:stCondLst>
                                            <p:cond delay="0"/>
                                          </p:stCondLst>
                                        </p:cTn>
                                        <p:tgtEl>
                                          <p:spTgt spid="47"/>
                                        </p:tgtEl>
                                        <p:attrNameLst>
                                          <p:attrName>style.visibility</p:attrName>
                                        </p:attrNameLst>
                                      </p:cBhvr>
                                      <p:to>
                                        <p:strVal val="visible"/>
                                      </p:to>
                                    </p:set>
                                    <p:animEffect transition="in" filter="fade">
                                      <p:cBhvr>
                                        <p:cTn id="101" dur="1000"/>
                                        <p:tgtEl>
                                          <p:spTgt spid="47"/>
                                        </p:tgtEl>
                                      </p:cBhvr>
                                    </p:animEffect>
                                  </p:childTnLst>
                                </p:cTn>
                              </p:par>
                              <p:par>
                                <p:cTn id="102" presetID="10" presetClass="entr" presetSubtype="0" fill="hold" grpId="0" nodeType="withEffect">
                                  <p:stCondLst>
                                    <p:cond delay="3000"/>
                                  </p:stCondLst>
                                  <p:childTnLst>
                                    <p:set>
                                      <p:cBhvr>
                                        <p:cTn id="103" dur="1" fill="hold">
                                          <p:stCondLst>
                                            <p:cond delay="0"/>
                                          </p:stCondLst>
                                        </p:cTn>
                                        <p:tgtEl>
                                          <p:spTgt spid="48"/>
                                        </p:tgtEl>
                                        <p:attrNameLst>
                                          <p:attrName>style.visibility</p:attrName>
                                        </p:attrNameLst>
                                      </p:cBhvr>
                                      <p:to>
                                        <p:strVal val="visible"/>
                                      </p:to>
                                    </p:set>
                                    <p:animEffect transition="in" filter="fade">
                                      <p:cBhvr>
                                        <p:cTn id="104" dur="1000"/>
                                        <p:tgtEl>
                                          <p:spTgt spid="48"/>
                                        </p:tgtEl>
                                      </p:cBhvr>
                                    </p:animEffect>
                                  </p:childTnLst>
                                </p:cTn>
                              </p:par>
                              <p:par>
                                <p:cTn id="105" presetID="10" presetClass="entr" presetSubtype="0" fill="hold" grpId="0" nodeType="withEffect">
                                  <p:stCondLst>
                                    <p:cond delay="300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46" grpId="0"/>
      <p:bldP spid="47" grpId="0"/>
      <p:bldP spid="48" grpId="0"/>
      <p:bldP spid="49" grpId="0"/>
    </p:bldLst>
  </p:timing>
</p:sldLayout>
</file>

<file path=ppt/slideLayouts/slideLayout627.xml><?xml version="1.0" encoding="utf-8"?>
<p:sldLayout xmlns:a="http://schemas.openxmlformats.org/drawingml/2006/main" xmlns:r="http://schemas.openxmlformats.org/officeDocument/2006/relationships" xmlns:p="http://schemas.openxmlformats.org/presentationml/2006/main" userDrawn="1">
  <p:cSld name="1_40">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3977640" y="0"/>
            <a:ext cx="5166360" cy="6858000"/>
          </a:xfrm>
          <a:prstGeom prst="rect">
            <a:avLst/>
          </a:prstGeom>
        </p:spPr>
        <p:txBody>
          <a:bodyPr lIns="91422" tIns="45711" rIns="91422" bIns="45711" anchor="ctr">
            <a:normAutofit/>
          </a:bodyPr>
          <a:lstStyle>
            <a:lvl1pPr marL="0" indent="0" algn="ctr">
              <a:buNone/>
              <a:defRPr sz="1000" baseline="0">
                <a:solidFill>
                  <a:schemeClr val="bg1">
                    <a:lumMod val="65000"/>
                  </a:schemeClr>
                </a:solidFill>
                <a:latin typeface="+mn-lt"/>
                <a:cs typeface="Arial"/>
              </a:defRPr>
            </a:lvl1pPr>
          </a:lstStyle>
          <a:p>
            <a:r>
              <a:rPr lang="en-US" dirty="0" smtClean="0"/>
              <a:t>Insert image</a:t>
            </a:r>
            <a:endParaRPr lang="en-US" dirty="0"/>
          </a:p>
        </p:txBody>
      </p:sp>
    </p:spTree>
    <p:extLst>
      <p:ext uri="{BB962C8B-B14F-4D97-AF65-F5344CB8AC3E}">
        <p14:creationId xmlns:p14="http://schemas.microsoft.com/office/powerpoint/2010/main" val="2517750364"/>
      </p:ext>
    </p:extLst>
  </p:cSld>
  <p:clrMapOvr>
    <a:masterClrMapping/>
  </p:clrMapOvr>
  <p:timing>
    <p:tnLst>
      <p:par>
        <p:cTn id="1" dur="indefinite" restart="never" nodeType="tmRoot"/>
      </p:par>
    </p:tnLst>
  </p:timing>
</p:sldLayout>
</file>

<file path=ppt/slideLayouts/slideLayout6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877B1AD-D523-4C0D-8362-A7CFF4E86502}" type="datetimeFigureOut">
              <a:rPr lang="en-US" smtClean="0">
                <a:solidFill>
                  <a:srgbClr val="000000">
                    <a:tint val="75000"/>
                  </a:srgbClr>
                </a:solidFill>
              </a:rPr>
              <a:pPr/>
              <a:t>4/12/2020</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F8B9E821-CB41-4557-879C-24BFC1EF65F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613585200"/>
      </p:ext>
    </p:extLst>
  </p:cSld>
  <p:clrMapOvr>
    <a:masterClrMapping/>
  </p:clrMapOvr>
</p:sldLayout>
</file>

<file path=ppt/slideLayouts/slideLayout6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77B1AD-D523-4C0D-8362-A7CFF4E86502}" type="datetimeFigureOut">
              <a:rPr lang="en-US" smtClean="0">
                <a:solidFill>
                  <a:srgbClr val="000000">
                    <a:tint val="75000"/>
                  </a:srgbClr>
                </a:solidFill>
              </a:rPr>
              <a:pPr/>
              <a:t>4/12/2020</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F8B9E821-CB41-4557-879C-24BFC1EF65F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18024870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877B1AD-D523-4C0D-8362-A7CFF4E86502}" type="datetimeFigureOut">
              <a:rPr lang="en-US" smtClean="0">
                <a:solidFill>
                  <a:srgbClr val="000000">
                    <a:tint val="75000"/>
                  </a:srgbClr>
                </a:solidFill>
              </a:rPr>
              <a:pPr/>
              <a:t>4/12/2020</a:t>
            </a:fld>
            <a:endParaRPr lang="en-US" dirty="0">
              <a:solidFill>
                <a:srgbClr val="000000">
                  <a:tint val="75000"/>
                </a:srgbClr>
              </a:solidFill>
            </a:endParaRPr>
          </a:p>
        </p:txBody>
      </p:sp>
      <p:sp>
        <p:nvSpPr>
          <p:cNvPr id="4" name="Footer Placeholder 3"/>
          <p:cNvSpPr>
            <a:spLocks noGrp="1"/>
          </p:cNvSpPr>
          <p:nvPr>
            <p:ph type="ftr" sz="quarter" idx="11"/>
          </p:nvPr>
        </p:nvSpPr>
        <p:spPr/>
        <p:txBody>
          <a:bodyPr/>
          <a:lstStyle/>
          <a:p>
            <a:endParaRPr lang="en-US" dirty="0">
              <a:solidFill>
                <a:srgbClr val="000000">
                  <a:tint val="75000"/>
                </a:srgbClr>
              </a:solidFill>
            </a:endParaRPr>
          </a:p>
        </p:txBody>
      </p:sp>
      <p:sp>
        <p:nvSpPr>
          <p:cNvPr id="5" name="Slide Number Placeholder 4"/>
          <p:cNvSpPr>
            <a:spLocks noGrp="1"/>
          </p:cNvSpPr>
          <p:nvPr>
            <p:ph type="sldNum" sz="quarter" idx="12"/>
          </p:nvPr>
        </p:nvSpPr>
        <p:spPr/>
        <p:txBody>
          <a:bodyPr/>
          <a:lstStyle/>
          <a:p>
            <a:fld id="{F8B9E821-CB41-4557-879C-24BFC1EF65F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985018759"/>
      </p:ext>
    </p:extLst>
  </p:cSld>
  <p:clrMapOvr>
    <a:masterClrMapping/>
  </p:clrMapOvr>
</p:sldLayout>
</file>

<file path=ppt/slideLayouts/slideLayout6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77B1AD-D523-4C0D-8362-A7CFF4E86502}" type="datetimeFigureOut">
              <a:rPr lang="en-US" smtClean="0">
                <a:solidFill>
                  <a:srgbClr val="000000">
                    <a:tint val="75000"/>
                  </a:srgbClr>
                </a:solidFill>
              </a:rPr>
              <a:pPr/>
              <a:t>4/12/2020</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F8B9E821-CB41-4557-879C-24BFC1EF65F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148970150"/>
      </p:ext>
    </p:extLst>
  </p:cSld>
  <p:clrMapOvr>
    <a:masterClrMapping/>
  </p:clrMapOvr>
</p:sldLayout>
</file>

<file path=ppt/slideLayouts/slideLayout6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877B1AD-D523-4C0D-8362-A7CFF4E86502}" type="datetimeFigureOut">
              <a:rPr lang="en-US" smtClean="0">
                <a:solidFill>
                  <a:srgbClr val="000000">
                    <a:tint val="75000"/>
                  </a:srgbClr>
                </a:solidFill>
              </a:rPr>
              <a:pPr/>
              <a:t>4/12/2020</a:t>
            </a:fld>
            <a:endParaRPr lang="en-US" dirty="0">
              <a:solidFill>
                <a:srgbClr val="000000">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F8B9E821-CB41-4557-879C-24BFC1EF65F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524038618"/>
      </p:ext>
    </p:extLst>
  </p:cSld>
  <p:clrMapOvr>
    <a:masterClrMapping/>
  </p:clrMapOvr>
</p:sldLayout>
</file>

<file path=ppt/slideLayouts/slideLayout6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877B1AD-D523-4C0D-8362-A7CFF4E86502}" type="datetimeFigureOut">
              <a:rPr lang="en-US" smtClean="0">
                <a:solidFill>
                  <a:srgbClr val="000000">
                    <a:tint val="75000"/>
                  </a:srgbClr>
                </a:solidFill>
              </a:rPr>
              <a:pPr/>
              <a:t>4/12/2020</a:t>
            </a:fld>
            <a:endParaRPr lang="en-US" dirty="0">
              <a:solidFill>
                <a:srgbClr val="000000">
                  <a:tint val="75000"/>
                </a:srgbClr>
              </a:solidFill>
            </a:endParaRPr>
          </a:p>
        </p:txBody>
      </p:sp>
      <p:sp>
        <p:nvSpPr>
          <p:cNvPr id="8" name="Footer Placeholder 7"/>
          <p:cNvSpPr>
            <a:spLocks noGrp="1"/>
          </p:cNvSpPr>
          <p:nvPr>
            <p:ph type="ftr" sz="quarter" idx="11"/>
          </p:nvPr>
        </p:nvSpPr>
        <p:spPr/>
        <p:txBody>
          <a:bodyPr/>
          <a:lstStyle/>
          <a:p>
            <a:endParaRPr lang="en-US" dirty="0">
              <a:solidFill>
                <a:srgbClr val="000000">
                  <a:tint val="75000"/>
                </a:srgbClr>
              </a:solidFill>
            </a:endParaRPr>
          </a:p>
        </p:txBody>
      </p:sp>
      <p:sp>
        <p:nvSpPr>
          <p:cNvPr id="9" name="Slide Number Placeholder 8"/>
          <p:cNvSpPr>
            <a:spLocks noGrp="1"/>
          </p:cNvSpPr>
          <p:nvPr>
            <p:ph type="sldNum" sz="quarter" idx="12"/>
          </p:nvPr>
        </p:nvSpPr>
        <p:spPr/>
        <p:txBody>
          <a:bodyPr/>
          <a:lstStyle/>
          <a:p>
            <a:fld id="{F8B9E821-CB41-4557-879C-24BFC1EF65F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959237976"/>
      </p:ext>
    </p:extLst>
  </p:cSld>
  <p:clrMapOvr>
    <a:masterClrMapping/>
  </p:clrMapOvr>
</p:sldLayout>
</file>

<file path=ppt/slideLayouts/slideLayout6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877B1AD-D523-4C0D-8362-A7CFF4E86502}" type="datetimeFigureOut">
              <a:rPr lang="en-US" smtClean="0">
                <a:solidFill>
                  <a:srgbClr val="000000">
                    <a:tint val="75000"/>
                  </a:srgbClr>
                </a:solidFill>
              </a:rPr>
              <a:pPr/>
              <a:t>4/12/2020</a:t>
            </a:fld>
            <a:endParaRPr lang="en-US" dirty="0">
              <a:solidFill>
                <a:srgbClr val="000000">
                  <a:tint val="75000"/>
                </a:srgbClr>
              </a:solidFill>
            </a:endParaRPr>
          </a:p>
        </p:txBody>
      </p:sp>
      <p:sp>
        <p:nvSpPr>
          <p:cNvPr id="4" name="Footer Placeholder 3"/>
          <p:cNvSpPr>
            <a:spLocks noGrp="1"/>
          </p:cNvSpPr>
          <p:nvPr>
            <p:ph type="ftr" sz="quarter" idx="11"/>
          </p:nvPr>
        </p:nvSpPr>
        <p:spPr/>
        <p:txBody>
          <a:bodyPr/>
          <a:lstStyle/>
          <a:p>
            <a:endParaRPr lang="en-US" dirty="0">
              <a:solidFill>
                <a:srgbClr val="000000">
                  <a:tint val="75000"/>
                </a:srgbClr>
              </a:solidFill>
            </a:endParaRPr>
          </a:p>
        </p:txBody>
      </p:sp>
      <p:sp>
        <p:nvSpPr>
          <p:cNvPr id="5" name="Slide Number Placeholder 4"/>
          <p:cNvSpPr>
            <a:spLocks noGrp="1"/>
          </p:cNvSpPr>
          <p:nvPr>
            <p:ph type="sldNum" sz="quarter" idx="12"/>
          </p:nvPr>
        </p:nvSpPr>
        <p:spPr/>
        <p:txBody>
          <a:bodyPr/>
          <a:lstStyle/>
          <a:p>
            <a:fld id="{F8B9E821-CB41-4557-879C-24BFC1EF65F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4203329120"/>
      </p:ext>
    </p:extLst>
  </p:cSld>
  <p:clrMapOvr>
    <a:masterClrMapping/>
  </p:clrMapOvr>
</p:sldLayout>
</file>

<file path=ppt/slideLayouts/slideLayout6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77B1AD-D523-4C0D-8362-A7CFF4E86502}" type="datetimeFigureOut">
              <a:rPr lang="en-US" smtClean="0">
                <a:solidFill>
                  <a:srgbClr val="000000">
                    <a:tint val="75000"/>
                  </a:srgbClr>
                </a:solidFill>
              </a:rPr>
              <a:pPr/>
              <a:t>4/12/2020</a:t>
            </a:fld>
            <a:endParaRPr lang="en-US" dirty="0">
              <a:solidFill>
                <a:srgbClr val="000000">
                  <a:tint val="75000"/>
                </a:srgbClr>
              </a:solidFill>
            </a:endParaRPr>
          </a:p>
        </p:txBody>
      </p:sp>
      <p:sp>
        <p:nvSpPr>
          <p:cNvPr id="3" name="Footer Placeholder 2"/>
          <p:cNvSpPr>
            <a:spLocks noGrp="1"/>
          </p:cNvSpPr>
          <p:nvPr>
            <p:ph type="ftr" sz="quarter" idx="11"/>
          </p:nvPr>
        </p:nvSpPr>
        <p:spPr/>
        <p:txBody>
          <a:bodyPr/>
          <a:lstStyle/>
          <a:p>
            <a:endParaRPr lang="en-US" dirty="0">
              <a:solidFill>
                <a:srgbClr val="000000">
                  <a:tint val="75000"/>
                </a:srgbClr>
              </a:solidFill>
            </a:endParaRPr>
          </a:p>
        </p:txBody>
      </p:sp>
      <p:sp>
        <p:nvSpPr>
          <p:cNvPr id="4" name="Slide Number Placeholder 3"/>
          <p:cNvSpPr>
            <a:spLocks noGrp="1"/>
          </p:cNvSpPr>
          <p:nvPr>
            <p:ph type="sldNum" sz="quarter" idx="12"/>
          </p:nvPr>
        </p:nvSpPr>
        <p:spPr/>
        <p:txBody>
          <a:bodyPr/>
          <a:lstStyle/>
          <a:p>
            <a:fld id="{F8B9E821-CB41-4557-879C-24BFC1EF65F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811571891"/>
      </p:ext>
    </p:extLst>
  </p:cSld>
  <p:clrMapOvr>
    <a:masterClrMapping/>
  </p:clrMapOvr>
</p:sldLayout>
</file>

<file path=ppt/slideLayouts/slideLayout6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77B1AD-D523-4C0D-8362-A7CFF4E86502}" type="datetimeFigureOut">
              <a:rPr lang="en-US" smtClean="0">
                <a:solidFill>
                  <a:srgbClr val="000000">
                    <a:tint val="75000"/>
                  </a:srgbClr>
                </a:solidFill>
              </a:rPr>
              <a:pPr/>
              <a:t>4/12/2020</a:t>
            </a:fld>
            <a:endParaRPr lang="en-US" dirty="0">
              <a:solidFill>
                <a:srgbClr val="000000">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F8B9E821-CB41-4557-879C-24BFC1EF65F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37101555"/>
      </p:ext>
    </p:extLst>
  </p:cSld>
  <p:clrMapOvr>
    <a:masterClrMapping/>
  </p:clrMapOvr>
</p:sldLayout>
</file>

<file path=ppt/slideLayouts/slideLayout6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77B1AD-D523-4C0D-8362-A7CFF4E86502}" type="datetimeFigureOut">
              <a:rPr lang="en-US" smtClean="0">
                <a:solidFill>
                  <a:srgbClr val="000000">
                    <a:tint val="75000"/>
                  </a:srgbClr>
                </a:solidFill>
              </a:rPr>
              <a:pPr/>
              <a:t>4/12/2020</a:t>
            </a:fld>
            <a:endParaRPr lang="en-US" dirty="0">
              <a:solidFill>
                <a:srgbClr val="000000">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F8B9E821-CB41-4557-879C-24BFC1EF65F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873746450"/>
      </p:ext>
    </p:extLst>
  </p:cSld>
  <p:clrMapOvr>
    <a:masterClrMapping/>
  </p:clrMapOvr>
</p:sldLayout>
</file>

<file path=ppt/slideLayouts/slideLayout6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77B1AD-D523-4C0D-8362-A7CFF4E86502}" type="datetimeFigureOut">
              <a:rPr lang="en-US" smtClean="0">
                <a:solidFill>
                  <a:srgbClr val="000000">
                    <a:tint val="75000"/>
                  </a:srgbClr>
                </a:solidFill>
              </a:rPr>
              <a:pPr/>
              <a:t>4/12/2020</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F8B9E821-CB41-4557-879C-24BFC1EF65F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4175487717"/>
      </p:ext>
    </p:extLst>
  </p:cSld>
  <p:clrMapOvr>
    <a:masterClrMapping/>
  </p:clrMapOvr>
</p:sldLayout>
</file>

<file path=ppt/slideLayouts/slideLayout6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77B1AD-D523-4C0D-8362-A7CFF4E86502}" type="datetimeFigureOut">
              <a:rPr lang="en-US" smtClean="0">
                <a:solidFill>
                  <a:srgbClr val="000000">
                    <a:tint val="75000"/>
                  </a:srgbClr>
                </a:solidFill>
              </a:rPr>
              <a:pPr/>
              <a:t>4/12/2020</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F8B9E821-CB41-4557-879C-24BFC1EF65F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305452348"/>
      </p:ext>
    </p:extLst>
  </p:cSld>
  <p:clrMapOvr>
    <a:masterClrMapping/>
  </p:clrMapOvr>
</p:sldLayout>
</file>

<file path=ppt/slideLayouts/slideLayout639.xml><?xml version="1.0" encoding="utf-8"?>
<p:sldLayout xmlns:a="http://schemas.openxmlformats.org/drawingml/2006/main" xmlns:r="http://schemas.openxmlformats.org/officeDocument/2006/relationships" xmlns:p="http://schemas.openxmlformats.org/presentationml/2006/main"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7342001"/>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77B1AD-D523-4C0D-8362-A7CFF4E86502}" type="datetimeFigureOut">
              <a:rPr lang="en-US" smtClean="0">
                <a:solidFill>
                  <a:srgbClr val="000000">
                    <a:tint val="75000"/>
                  </a:srgbClr>
                </a:solidFill>
              </a:rPr>
              <a:pPr/>
              <a:t>4/12/2020</a:t>
            </a:fld>
            <a:endParaRPr lang="en-US" dirty="0">
              <a:solidFill>
                <a:srgbClr val="000000">
                  <a:tint val="75000"/>
                </a:srgbClr>
              </a:solidFill>
            </a:endParaRPr>
          </a:p>
        </p:txBody>
      </p:sp>
      <p:sp>
        <p:nvSpPr>
          <p:cNvPr id="3" name="Footer Placeholder 2"/>
          <p:cNvSpPr>
            <a:spLocks noGrp="1"/>
          </p:cNvSpPr>
          <p:nvPr>
            <p:ph type="ftr" sz="quarter" idx="11"/>
          </p:nvPr>
        </p:nvSpPr>
        <p:spPr/>
        <p:txBody>
          <a:bodyPr/>
          <a:lstStyle/>
          <a:p>
            <a:endParaRPr lang="en-US" dirty="0">
              <a:solidFill>
                <a:srgbClr val="000000">
                  <a:tint val="75000"/>
                </a:srgbClr>
              </a:solidFill>
            </a:endParaRPr>
          </a:p>
        </p:txBody>
      </p:sp>
      <p:sp>
        <p:nvSpPr>
          <p:cNvPr id="4" name="Slide Number Placeholder 3"/>
          <p:cNvSpPr>
            <a:spLocks noGrp="1"/>
          </p:cNvSpPr>
          <p:nvPr>
            <p:ph type="sldNum" sz="quarter" idx="12"/>
          </p:nvPr>
        </p:nvSpPr>
        <p:spPr/>
        <p:txBody>
          <a:bodyPr/>
          <a:lstStyle/>
          <a:p>
            <a:fld id="{F8B9E821-CB41-4557-879C-24BFC1EF65F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4156677155"/>
      </p:ext>
    </p:extLst>
  </p:cSld>
  <p:clrMapOvr>
    <a:masterClrMapping/>
  </p:clrMapOvr>
</p:sldLayout>
</file>

<file path=ppt/slideLayouts/slideLayout640.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6" name="Picture Placeholder 7"/>
          <p:cNvSpPr>
            <a:spLocks noGrp="1"/>
          </p:cNvSpPr>
          <p:nvPr>
            <p:ph type="pic" sz="quarter" idx="10"/>
          </p:nvPr>
        </p:nvSpPr>
        <p:spPr>
          <a:xfrm>
            <a:off x="0" y="1"/>
            <a:ext cx="9144000" cy="4783138"/>
          </a:xfrm>
        </p:spPr>
        <p:txBody>
          <a:bodyPr anchor="ctr">
            <a:normAutofit/>
          </a:bodyPr>
          <a:lstStyle>
            <a:lvl1pPr algn="ctr">
              <a:defRPr sz="1050"/>
            </a:lvl1pPr>
          </a:lstStyle>
          <a:p>
            <a:endParaRPr lang="en-US"/>
          </a:p>
        </p:txBody>
      </p:sp>
    </p:spTree>
    <p:extLst>
      <p:ext uri="{BB962C8B-B14F-4D97-AF65-F5344CB8AC3E}">
        <p14:creationId xmlns:p14="http://schemas.microsoft.com/office/powerpoint/2010/main" val="271978339"/>
      </p:ext>
    </p:extLst>
  </p:cSld>
  <p:clrMapOvr>
    <a:masterClrMapping/>
  </p:clrMapOvr>
  <p:timing>
    <p:tnLst>
      <p:par>
        <p:cTn id="1" dur="indefinite" restart="never" nodeType="tmRoot"/>
      </p:par>
    </p:tnLst>
  </p:timing>
</p:sldLayout>
</file>

<file path=ppt/slideLayouts/slideLayout641.xml><?xml version="1.0" encoding="utf-8"?>
<p:sldLayout xmlns:a="http://schemas.openxmlformats.org/drawingml/2006/main" xmlns:r="http://schemas.openxmlformats.org/officeDocument/2006/relationships" xmlns:p="http://schemas.openxmlformats.org/presentationml/2006/main" userDrawn="1">
  <p:cSld name="About Us">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3276600" y="0"/>
            <a:ext cx="5867400" cy="6858000"/>
          </a:xfrm>
          <a:prstGeom prst="rect">
            <a:avLst/>
          </a:prstGeom>
        </p:spPr>
        <p:txBody>
          <a:bodyPr lIns="91422" tIns="45711" rIns="91422" bIns="45711" anchor="ctr"/>
          <a:lstStyle>
            <a:lvl1pPr marL="0" indent="0" algn="ctr">
              <a:buNone/>
              <a:defRPr sz="1000"/>
            </a:lvl1pPr>
          </a:lstStyle>
          <a:p>
            <a:r>
              <a:rPr lang="en-US" dirty="0" smtClean="0"/>
              <a:t>Insert Image</a:t>
            </a:r>
            <a:endParaRPr lang="en-US" dirty="0"/>
          </a:p>
        </p:txBody>
      </p:sp>
      <p:sp>
        <p:nvSpPr>
          <p:cNvPr id="3" name="Rectangle 2"/>
          <p:cNvSpPr/>
          <p:nvPr userDrawn="1"/>
        </p:nvSpPr>
        <p:spPr>
          <a:xfrm>
            <a:off x="0" y="0"/>
            <a:ext cx="3276600" cy="6858000"/>
          </a:xfrm>
          <a:prstGeom prst="rect">
            <a:avLst/>
          </a:prstGeom>
          <a:solidFill>
            <a:srgbClr val="1B283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rtl="0"/>
            <a:endParaRPr lang="en-US">
              <a:solidFill>
                <a:srgbClr val="FFFFFF"/>
              </a:solidFill>
            </a:endParaRPr>
          </a:p>
        </p:txBody>
      </p:sp>
      <p:sp>
        <p:nvSpPr>
          <p:cNvPr id="7" name="Title 8"/>
          <p:cNvSpPr>
            <a:spLocks noGrp="1"/>
          </p:cNvSpPr>
          <p:nvPr>
            <p:ph type="title"/>
          </p:nvPr>
        </p:nvSpPr>
        <p:spPr>
          <a:xfrm>
            <a:off x="273051" y="683683"/>
            <a:ext cx="2854198" cy="698500"/>
          </a:xfrm>
          <a:prstGeom prst="rect">
            <a:avLst/>
          </a:prstGeom>
        </p:spPr>
        <p:txBody>
          <a:bodyPr vert="horz"/>
          <a:lstStyle>
            <a:lvl1pPr algn="l">
              <a:defRPr sz="2400">
                <a:solidFill>
                  <a:schemeClr val="bg1"/>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8" name="Text Placeholder 27"/>
          <p:cNvSpPr>
            <a:spLocks noGrp="1"/>
          </p:cNvSpPr>
          <p:nvPr>
            <p:ph type="body" sz="quarter" idx="25" hasCustomPrompt="1"/>
          </p:nvPr>
        </p:nvSpPr>
        <p:spPr>
          <a:xfrm>
            <a:off x="273051" y="1253459"/>
            <a:ext cx="2854198" cy="381065"/>
          </a:xfrm>
          <a:prstGeom prst="rect">
            <a:avLst/>
          </a:prstGeom>
        </p:spPr>
        <p:txBody>
          <a:bodyPr vert="horz"/>
          <a:lstStyle>
            <a:lvl1pPr marL="0" indent="0" algn="l">
              <a:buNone/>
              <a:defRPr sz="900" baseline="0">
                <a:solidFill>
                  <a:schemeClr val="bg1"/>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233343425"/>
      </p:ext>
    </p:extLst>
  </p:cSld>
  <p:clrMapOvr>
    <a:masterClrMapping/>
  </p:clrMapOvr>
  <p:timing>
    <p:tnLst>
      <p:par>
        <p:cTn id="1" dur="indefinite" restart="never" nodeType="tmRoot"/>
      </p:par>
    </p:tnLst>
  </p:timing>
</p:sldLayout>
</file>

<file path=ppt/slideLayouts/slideLayout64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6"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3520501947"/>
      </p:ext>
    </p:extLst>
  </p:cSld>
  <p:clrMapOvr>
    <a:masterClrMapping/>
  </p:clrMapOvr>
  <p:timing>
    <p:tnLst>
      <p:par>
        <p:cTn id="1" dur="indefinite" restart="never" nodeType="tmRoot"/>
      </p:par>
    </p:tnLst>
  </p:timing>
</p:sldLayout>
</file>

<file path=ppt/slideLayouts/slideLayout643.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2"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3"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
        <p:nvSpPr>
          <p:cNvPr id="4" name="Picture Placeholder 6"/>
          <p:cNvSpPr>
            <a:spLocks noGrp="1"/>
          </p:cNvSpPr>
          <p:nvPr>
            <p:ph type="pic" sz="quarter" idx="16" hasCustomPrompt="1"/>
          </p:nvPr>
        </p:nvSpPr>
        <p:spPr>
          <a:xfrm>
            <a:off x="4836695" y="1951958"/>
            <a:ext cx="4071211" cy="4455107"/>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Tree>
    <p:extLst>
      <p:ext uri="{BB962C8B-B14F-4D97-AF65-F5344CB8AC3E}">
        <p14:creationId xmlns:p14="http://schemas.microsoft.com/office/powerpoint/2010/main" val="330114216"/>
      </p:ext>
    </p:extLst>
  </p:cSld>
  <p:clrMapOvr>
    <a:masterClrMapping/>
  </p:clrMapOvr>
  <p:timing>
    <p:tnLst>
      <p:par>
        <p:cTn id="1" dur="indefinite" restart="never" nodeType="tmRoot"/>
      </p:par>
    </p:tnLst>
  </p:timing>
</p:sldLayout>
</file>

<file path=ppt/slideLayouts/slideLayout644.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1660526"/>
            <a:ext cx="9144000" cy="3122613"/>
          </a:xfrm>
        </p:spPr>
        <p:txBody>
          <a:bodyPr anchor="ctr">
            <a:normAutofit/>
          </a:bodyPr>
          <a:lstStyle>
            <a:lvl1pPr algn="ctr">
              <a:defRPr sz="1050"/>
            </a:lvl1pPr>
          </a:lstStyle>
          <a:p>
            <a:endParaRPr lang="en-US"/>
          </a:p>
        </p:txBody>
      </p:sp>
      <p:sp>
        <p:nvSpPr>
          <p:cNvPr id="9"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10"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2839584801"/>
      </p:ext>
    </p:extLst>
  </p:cSld>
  <p:clrMapOvr>
    <a:masterClrMapping/>
  </p:clrMapOvr>
  <p:timing>
    <p:tnLst>
      <p:par>
        <p:cTn id="1" dur="indefinite" restart="never" nodeType="tmRoot"/>
      </p:par>
    </p:tnLst>
  </p:timing>
</p:sldLayout>
</file>

<file path=ppt/slideLayouts/slideLayout64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54" name="Picture Placeholder 53"/>
          <p:cNvSpPr>
            <a:spLocks noGrp="1"/>
          </p:cNvSpPr>
          <p:nvPr>
            <p:ph type="pic" sz="quarter" idx="10"/>
          </p:nvPr>
        </p:nvSpPr>
        <p:spPr>
          <a:xfrm>
            <a:off x="273051" y="1950665"/>
            <a:ext cx="3886199" cy="1547812"/>
          </a:xfrm>
        </p:spPr>
        <p:txBody>
          <a:bodyPr>
            <a:normAutofit/>
          </a:bodyPr>
          <a:lstStyle>
            <a:lvl1pPr>
              <a:defRPr sz="1050"/>
            </a:lvl1pPr>
          </a:lstStyle>
          <a:p>
            <a:endParaRPr lang="en-US" dirty="0"/>
          </a:p>
        </p:txBody>
      </p:sp>
      <p:sp>
        <p:nvSpPr>
          <p:cNvPr id="55" name="Picture Placeholder 53"/>
          <p:cNvSpPr>
            <a:spLocks noGrp="1"/>
          </p:cNvSpPr>
          <p:nvPr>
            <p:ph type="pic" sz="quarter" idx="11"/>
          </p:nvPr>
        </p:nvSpPr>
        <p:spPr>
          <a:xfrm>
            <a:off x="4719204" y="1950665"/>
            <a:ext cx="4087093" cy="1547812"/>
          </a:xfrm>
        </p:spPr>
        <p:txBody>
          <a:bodyPr>
            <a:normAutofit/>
          </a:bodyPr>
          <a:lstStyle>
            <a:lvl1pPr>
              <a:defRPr sz="1050"/>
            </a:lvl1pPr>
          </a:lstStyle>
          <a:p>
            <a:endParaRPr lang="en-US"/>
          </a:p>
        </p:txBody>
      </p:sp>
      <p:sp>
        <p:nvSpPr>
          <p:cNvPr id="56"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57"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3252978828"/>
      </p:ext>
    </p:extLst>
  </p:cSld>
  <p:clrMapOvr>
    <a:masterClrMapping/>
  </p:clrMapOvr>
  <p:timing>
    <p:tnLst>
      <p:par>
        <p:cTn id="1" dur="indefinite" restart="never" nodeType="tmRoot"/>
      </p:par>
    </p:tnLst>
  </p:timing>
</p:sldLayout>
</file>

<file path=ppt/slideLayouts/slideLayout646.xml><?xml version="1.0" encoding="utf-8"?>
<p:sldLayout xmlns:a="http://schemas.openxmlformats.org/drawingml/2006/main" xmlns:r="http://schemas.openxmlformats.org/officeDocument/2006/relationships" xmlns:p="http://schemas.openxmlformats.org/presentationml/2006/main" userDrawn="1">
  <p:cSld name="Comment 02">
    <p:spTree>
      <p:nvGrpSpPr>
        <p:cNvPr id="1" name=""/>
        <p:cNvGrpSpPr/>
        <p:nvPr/>
      </p:nvGrpSpPr>
      <p:grpSpPr>
        <a:xfrm>
          <a:off x="0" y="0"/>
          <a:ext cx="0" cy="0"/>
          <a:chOff x="0" y="0"/>
          <a:chExt cx="0" cy="0"/>
        </a:xfrm>
      </p:grpSpPr>
      <p:sp>
        <p:nvSpPr>
          <p:cNvPr id="7" name="그림 개체 틀 8"/>
          <p:cNvSpPr>
            <a:spLocks noGrp="1"/>
          </p:cNvSpPr>
          <p:nvPr>
            <p:ph type="pic" sz="quarter" idx="10" hasCustomPrompt="1"/>
          </p:nvPr>
        </p:nvSpPr>
        <p:spPr>
          <a:xfrm>
            <a:off x="641350" y="5234844"/>
            <a:ext cx="516182" cy="688243"/>
          </a:xfrm>
          <a:prstGeom prst="ellipse">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800" dirty="0">
                <a:solidFill>
                  <a:srgbClr val="FFFFFF"/>
                </a:solidFill>
                <a:latin typeface="Arial" panose="020B0604020202020204" pitchFamily="34" charset="0"/>
              </a:defRPr>
            </a:lvl1pPr>
          </a:lstStyle>
          <a:p>
            <a:pPr marL="0" lvl="0" algn="ctr"/>
            <a:r>
              <a:rPr lang="en-US" altLang="ko-KR" dirty="0" smtClean="0"/>
              <a:t>Insert Image</a:t>
            </a:r>
            <a:endParaRPr lang="ko-KR" altLang="en-US" dirty="0"/>
          </a:p>
        </p:txBody>
      </p:sp>
      <p:sp>
        <p:nvSpPr>
          <p:cNvPr id="8" name="Rectangle 5"/>
          <p:cNvSpPr/>
          <p:nvPr userDrawn="1"/>
        </p:nvSpPr>
        <p:spPr>
          <a:xfrm>
            <a:off x="628650" y="1805843"/>
            <a:ext cx="2317750" cy="3327400"/>
          </a:xfrm>
          <a:custGeom>
            <a:avLst/>
            <a:gdLst>
              <a:gd name="connsiteX0" fmla="*/ 0 w 3464190"/>
              <a:gd name="connsiteY0" fmla="*/ 0 h 1003300"/>
              <a:gd name="connsiteX1" fmla="*/ 3464190 w 3464190"/>
              <a:gd name="connsiteY1" fmla="*/ 0 h 1003300"/>
              <a:gd name="connsiteX2" fmla="*/ 3464190 w 3464190"/>
              <a:gd name="connsiteY2" fmla="*/ 1003300 h 1003300"/>
              <a:gd name="connsiteX3" fmla="*/ 0 w 3464190"/>
              <a:gd name="connsiteY3" fmla="*/ 1003300 h 1003300"/>
              <a:gd name="connsiteX4" fmla="*/ 0 w 3464190"/>
              <a:gd name="connsiteY4" fmla="*/ 0 h 1003300"/>
              <a:gd name="connsiteX0" fmla="*/ 0 w 3464190"/>
              <a:gd name="connsiteY0" fmla="*/ 0 h 1003300"/>
              <a:gd name="connsiteX1" fmla="*/ 3464190 w 3464190"/>
              <a:gd name="connsiteY1" fmla="*/ 0 h 1003300"/>
              <a:gd name="connsiteX2" fmla="*/ 3464190 w 3464190"/>
              <a:gd name="connsiteY2" fmla="*/ 1003300 h 1003300"/>
              <a:gd name="connsiteX3" fmla="*/ 501650 w 3464190"/>
              <a:gd name="connsiteY3" fmla="*/ 996950 h 1003300"/>
              <a:gd name="connsiteX4" fmla="*/ 0 w 3464190"/>
              <a:gd name="connsiteY4" fmla="*/ 1003300 h 1003300"/>
              <a:gd name="connsiteX5" fmla="*/ 0 w 3464190"/>
              <a:gd name="connsiteY5" fmla="*/ 0 h 1003300"/>
              <a:gd name="connsiteX0" fmla="*/ 0 w 3464190"/>
              <a:gd name="connsiteY0" fmla="*/ 0 h 1003300"/>
              <a:gd name="connsiteX1" fmla="*/ 3464190 w 3464190"/>
              <a:gd name="connsiteY1" fmla="*/ 0 h 1003300"/>
              <a:gd name="connsiteX2" fmla="*/ 3464190 w 3464190"/>
              <a:gd name="connsiteY2" fmla="*/ 1003300 h 1003300"/>
              <a:gd name="connsiteX3" fmla="*/ 635000 w 3464190"/>
              <a:gd name="connsiteY3" fmla="*/ 996950 h 1003300"/>
              <a:gd name="connsiteX4" fmla="*/ 501650 w 3464190"/>
              <a:gd name="connsiteY4" fmla="*/ 996950 h 1003300"/>
              <a:gd name="connsiteX5" fmla="*/ 0 w 3464190"/>
              <a:gd name="connsiteY5" fmla="*/ 1003300 h 1003300"/>
              <a:gd name="connsiteX6" fmla="*/ 0 w 3464190"/>
              <a:gd name="connsiteY6" fmla="*/ 0 h 1003300"/>
              <a:gd name="connsiteX0" fmla="*/ 0 w 3464190"/>
              <a:gd name="connsiteY0" fmla="*/ 0 h 1003300"/>
              <a:gd name="connsiteX1" fmla="*/ 3464190 w 3464190"/>
              <a:gd name="connsiteY1" fmla="*/ 0 h 1003300"/>
              <a:gd name="connsiteX2" fmla="*/ 3464190 w 3464190"/>
              <a:gd name="connsiteY2" fmla="*/ 1003300 h 1003300"/>
              <a:gd name="connsiteX3" fmla="*/ 793750 w 3464190"/>
              <a:gd name="connsiteY3" fmla="*/ 990600 h 1003300"/>
              <a:gd name="connsiteX4" fmla="*/ 635000 w 3464190"/>
              <a:gd name="connsiteY4" fmla="*/ 996950 h 1003300"/>
              <a:gd name="connsiteX5" fmla="*/ 501650 w 3464190"/>
              <a:gd name="connsiteY5" fmla="*/ 996950 h 1003300"/>
              <a:gd name="connsiteX6" fmla="*/ 0 w 3464190"/>
              <a:gd name="connsiteY6" fmla="*/ 1003300 h 1003300"/>
              <a:gd name="connsiteX7" fmla="*/ 0 w 3464190"/>
              <a:gd name="connsiteY7" fmla="*/ 0 h 1003300"/>
              <a:gd name="connsiteX0" fmla="*/ 0 w 3464190"/>
              <a:gd name="connsiteY0" fmla="*/ 0 h 1187450"/>
              <a:gd name="connsiteX1" fmla="*/ 3464190 w 3464190"/>
              <a:gd name="connsiteY1" fmla="*/ 0 h 1187450"/>
              <a:gd name="connsiteX2" fmla="*/ 3464190 w 3464190"/>
              <a:gd name="connsiteY2" fmla="*/ 1003300 h 1187450"/>
              <a:gd name="connsiteX3" fmla="*/ 793750 w 3464190"/>
              <a:gd name="connsiteY3" fmla="*/ 990600 h 1187450"/>
              <a:gd name="connsiteX4" fmla="*/ 501650 w 3464190"/>
              <a:gd name="connsiteY4" fmla="*/ 1187450 h 1187450"/>
              <a:gd name="connsiteX5" fmla="*/ 501650 w 3464190"/>
              <a:gd name="connsiteY5" fmla="*/ 996950 h 1187450"/>
              <a:gd name="connsiteX6" fmla="*/ 0 w 3464190"/>
              <a:gd name="connsiteY6" fmla="*/ 1003300 h 1187450"/>
              <a:gd name="connsiteX7" fmla="*/ 0 w 3464190"/>
              <a:gd name="connsiteY7" fmla="*/ 0 h 1187450"/>
              <a:gd name="connsiteX0" fmla="*/ 0 w 3464190"/>
              <a:gd name="connsiteY0" fmla="*/ 0 h 1187450"/>
              <a:gd name="connsiteX1" fmla="*/ 3464190 w 3464190"/>
              <a:gd name="connsiteY1" fmla="*/ 0 h 1187450"/>
              <a:gd name="connsiteX2" fmla="*/ 3464190 w 3464190"/>
              <a:gd name="connsiteY2" fmla="*/ 1003300 h 1187450"/>
              <a:gd name="connsiteX3" fmla="*/ 671223 w 3464190"/>
              <a:gd name="connsiteY3" fmla="*/ 1099374 h 1187450"/>
              <a:gd name="connsiteX4" fmla="*/ 501650 w 3464190"/>
              <a:gd name="connsiteY4" fmla="*/ 1187450 h 1187450"/>
              <a:gd name="connsiteX5" fmla="*/ 501650 w 3464190"/>
              <a:gd name="connsiteY5" fmla="*/ 996950 h 1187450"/>
              <a:gd name="connsiteX6" fmla="*/ 0 w 3464190"/>
              <a:gd name="connsiteY6" fmla="*/ 1003300 h 1187450"/>
              <a:gd name="connsiteX7" fmla="*/ 0 w 3464190"/>
              <a:gd name="connsiteY7" fmla="*/ 0 h 1187450"/>
              <a:gd name="connsiteX0" fmla="*/ 0 w 3464190"/>
              <a:gd name="connsiteY0" fmla="*/ 0 h 1187450"/>
              <a:gd name="connsiteX1" fmla="*/ 3464190 w 3464190"/>
              <a:gd name="connsiteY1" fmla="*/ 0 h 1187450"/>
              <a:gd name="connsiteX2" fmla="*/ 3464190 w 3464190"/>
              <a:gd name="connsiteY2" fmla="*/ 1003300 h 1187450"/>
              <a:gd name="connsiteX3" fmla="*/ 671223 w 3464190"/>
              <a:gd name="connsiteY3" fmla="*/ 1099374 h 1187450"/>
              <a:gd name="connsiteX4" fmla="*/ 501650 w 3464190"/>
              <a:gd name="connsiteY4" fmla="*/ 1187450 h 1187450"/>
              <a:gd name="connsiteX5" fmla="*/ 501649 w 3464190"/>
              <a:gd name="connsiteY5" fmla="*/ 1096659 h 1187450"/>
              <a:gd name="connsiteX6" fmla="*/ 0 w 3464190"/>
              <a:gd name="connsiteY6" fmla="*/ 1003300 h 1187450"/>
              <a:gd name="connsiteX7" fmla="*/ 0 w 3464190"/>
              <a:gd name="connsiteY7" fmla="*/ 0 h 1187450"/>
              <a:gd name="connsiteX0" fmla="*/ 22278 w 3486468"/>
              <a:gd name="connsiteY0" fmla="*/ 0 h 1187450"/>
              <a:gd name="connsiteX1" fmla="*/ 3486468 w 3486468"/>
              <a:gd name="connsiteY1" fmla="*/ 0 h 1187450"/>
              <a:gd name="connsiteX2" fmla="*/ 3486468 w 3486468"/>
              <a:gd name="connsiteY2" fmla="*/ 1003300 h 1187450"/>
              <a:gd name="connsiteX3" fmla="*/ 693501 w 3486468"/>
              <a:gd name="connsiteY3" fmla="*/ 1099374 h 1187450"/>
              <a:gd name="connsiteX4" fmla="*/ 523928 w 3486468"/>
              <a:gd name="connsiteY4" fmla="*/ 1187450 h 1187450"/>
              <a:gd name="connsiteX5" fmla="*/ 523927 w 3486468"/>
              <a:gd name="connsiteY5" fmla="*/ 1096659 h 1187450"/>
              <a:gd name="connsiteX6" fmla="*/ 0 w 3486468"/>
              <a:gd name="connsiteY6" fmla="*/ 1093945 h 1187450"/>
              <a:gd name="connsiteX7" fmla="*/ 22278 w 3486468"/>
              <a:gd name="connsiteY7" fmla="*/ 0 h 1187450"/>
              <a:gd name="connsiteX0" fmla="*/ 22278 w 3486468"/>
              <a:gd name="connsiteY0" fmla="*/ 0 h 1187450"/>
              <a:gd name="connsiteX1" fmla="*/ 3486468 w 3486468"/>
              <a:gd name="connsiteY1" fmla="*/ 0 h 1187450"/>
              <a:gd name="connsiteX2" fmla="*/ 3486468 w 3486468"/>
              <a:gd name="connsiteY2" fmla="*/ 1096967 h 1187450"/>
              <a:gd name="connsiteX3" fmla="*/ 693501 w 3486468"/>
              <a:gd name="connsiteY3" fmla="*/ 1099374 h 1187450"/>
              <a:gd name="connsiteX4" fmla="*/ 523928 w 3486468"/>
              <a:gd name="connsiteY4" fmla="*/ 1187450 h 1187450"/>
              <a:gd name="connsiteX5" fmla="*/ 523927 w 3486468"/>
              <a:gd name="connsiteY5" fmla="*/ 1096659 h 1187450"/>
              <a:gd name="connsiteX6" fmla="*/ 0 w 3486468"/>
              <a:gd name="connsiteY6" fmla="*/ 1093945 h 1187450"/>
              <a:gd name="connsiteX7" fmla="*/ 22278 w 3486468"/>
              <a:gd name="connsiteY7" fmla="*/ 0 h 118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6468" h="1187450">
                <a:moveTo>
                  <a:pt x="22278" y="0"/>
                </a:moveTo>
                <a:lnTo>
                  <a:pt x="3486468" y="0"/>
                </a:lnTo>
                <a:lnTo>
                  <a:pt x="3486468" y="1096967"/>
                </a:lnTo>
                <a:lnTo>
                  <a:pt x="693501" y="1099374"/>
                </a:lnTo>
                <a:lnTo>
                  <a:pt x="523928" y="1187450"/>
                </a:lnTo>
                <a:cubicBezTo>
                  <a:pt x="523928" y="1157186"/>
                  <a:pt x="523927" y="1126923"/>
                  <a:pt x="523927" y="1096659"/>
                </a:cubicBezTo>
                <a:lnTo>
                  <a:pt x="0" y="1093945"/>
                </a:lnTo>
                <a:lnTo>
                  <a:pt x="22278" y="0"/>
                </a:lnTo>
                <a:close/>
              </a:path>
            </a:pathLst>
          </a:custGeom>
          <a:noFill/>
          <a:ln w="12700">
            <a:solidFill>
              <a:schemeClr val="accent6"/>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rtl="0"/>
            <a:endParaRPr lang="en-US" dirty="0">
              <a:solidFill>
                <a:srgbClr val="000000"/>
              </a:solidFill>
              <a:latin typeface="Arial" panose="020B0604020202020204" pitchFamily="34" charset="0"/>
            </a:endParaRPr>
          </a:p>
        </p:txBody>
      </p:sp>
      <p:sp>
        <p:nvSpPr>
          <p:cNvPr id="12" name="그림 개체 틀 8"/>
          <p:cNvSpPr>
            <a:spLocks noGrp="1"/>
          </p:cNvSpPr>
          <p:nvPr>
            <p:ph type="pic" sz="quarter" idx="11" hasCustomPrompt="1"/>
          </p:nvPr>
        </p:nvSpPr>
        <p:spPr>
          <a:xfrm>
            <a:off x="3486151" y="5234844"/>
            <a:ext cx="516182" cy="688243"/>
          </a:xfrm>
          <a:prstGeom prst="ellipse">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800" dirty="0">
                <a:solidFill>
                  <a:srgbClr val="FFFFFF"/>
                </a:solidFill>
                <a:latin typeface="Arial" panose="020B0604020202020204" pitchFamily="34" charset="0"/>
              </a:defRPr>
            </a:lvl1pPr>
          </a:lstStyle>
          <a:p>
            <a:pPr marL="0" lvl="0" algn="ctr"/>
            <a:r>
              <a:rPr lang="en-US" altLang="ko-KR" dirty="0" smtClean="0"/>
              <a:t>Insert Image</a:t>
            </a:r>
            <a:endParaRPr lang="ko-KR" altLang="en-US" dirty="0"/>
          </a:p>
        </p:txBody>
      </p:sp>
      <p:sp>
        <p:nvSpPr>
          <p:cNvPr id="13" name="Rectangle 5"/>
          <p:cNvSpPr/>
          <p:nvPr userDrawn="1"/>
        </p:nvSpPr>
        <p:spPr>
          <a:xfrm>
            <a:off x="3473451" y="1805843"/>
            <a:ext cx="2317750" cy="3327400"/>
          </a:xfrm>
          <a:custGeom>
            <a:avLst/>
            <a:gdLst>
              <a:gd name="connsiteX0" fmla="*/ 0 w 3464190"/>
              <a:gd name="connsiteY0" fmla="*/ 0 h 1003300"/>
              <a:gd name="connsiteX1" fmla="*/ 3464190 w 3464190"/>
              <a:gd name="connsiteY1" fmla="*/ 0 h 1003300"/>
              <a:gd name="connsiteX2" fmla="*/ 3464190 w 3464190"/>
              <a:gd name="connsiteY2" fmla="*/ 1003300 h 1003300"/>
              <a:gd name="connsiteX3" fmla="*/ 0 w 3464190"/>
              <a:gd name="connsiteY3" fmla="*/ 1003300 h 1003300"/>
              <a:gd name="connsiteX4" fmla="*/ 0 w 3464190"/>
              <a:gd name="connsiteY4" fmla="*/ 0 h 1003300"/>
              <a:gd name="connsiteX0" fmla="*/ 0 w 3464190"/>
              <a:gd name="connsiteY0" fmla="*/ 0 h 1003300"/>
              <a:gd name="connsiteX1" fmla="*/ 3464190 w 3464190"/>
              <a:gd name="connsiteY1" fmla="*/ 0 h 1003300"/>
              <a:gd name="connsiteX2" fmla="*/ 3464190 w 3464190"/>
              <a:gd name="connsiteY2" fmla="*/ 1003300 h 1003300"/>
              <a:gd name="connsiteX3" fmla="*/ 501650 w 3464190"/>
              <a:gd name="connsiteY3" fmla="*/ 996950 h 1003300"/>
              <a:gd name="connsiteX4" fmla="*/ 0 w 3464190"/>
              <a:gd name="connsiteY4" fmla="*/ 1003300 h 1003300"/>
              <a:gd name="connsiteX5" fmla="*/ 0 w 3464190"/>
              <a:gd name="connsiteY5" fmla="*/ 0 h 1003300"/>
              <a:gd name="connsiteX0" fmla="*/ 0 w 3464190"/>
              <a:gd name="connsiteY0" fmla="*/ 0 h 1003300"/>
              <a:gd name="connsiteX1" fmla="*/ 3464190 w 3464190"/>
              <a:gd name="connsiteY1" fmla="*/ 0 h 1003300"/>
              <a:gd name="connsiteX2" fmla="*/ 3464190 w 3464190"/>
              <a:gd name="connsiteY2" fmla="*/ 1003300 h 1003300"/>
              <a:gd name="connsiteX3" fmla="*/ 635000 w 3464190"/>
              <a:gd name="connsiteY3" fmla="*/ 996950 h 1003300"/>
              <a:gd name="connsiteX4" fmla="*/ 501650 w 3464190"/>
              <a:gd name="connsiteY4" fmla="*/ 996950 h 1003300"/>
              <a:gd name="connsiteX5" fmla="*/ 0 w 3464190"/>
              <a:gd name="connsiteY5" fmla="*/ 1003300 h 1003300"/>
              <a:gd name="connsiteX6" fmla="*/ 0 w 3464190"/>
              <a:gd name="connsiteY6" fmla="*/ 0 h 1003300"/>
              <a:gd name="connsiteX0" fmla="*/ 0 w 3464190"/>
              <a:gd name="connsiteY0" fmla="*/ 0 h 1003300"/>
              <a:gd name="connsiteX1" fmla="*/ 3464190 w 3464190"/>
              <a:gd name="connsiteY1" fmla="*/ 0 h 1003300"/>
              <a:gd name="connsiteX2" fmla="*/ 3464190 w 3464190"/>
              <a:gd name="connsiteY2" fmla="*/ 1003300 h 1003300"/>
              <a:gd name="connsiteX3" fmla="*/ 793750 w 3464190"/>
              <a:gd name="connsiteY3" fmla="*/ 990600 h 1003300"/>
              <a:gd name="connsiteX4" fmla="*/ 635000 w 3464190"/>
              <a:gd name="connsiteY4" fmla="*/ 996950 h 1003300"/>
              <a:gd name="connsiteX5" fmla="*/ 501650 w 3464190"/>
              <a:gd name="connsiteY5" fmla="*/ 996950 h 1003300"/>
              <a:gd name="connsiteX6" fmla="*/ 0 w 3464190"/>
              <a:gd name="connsiteY6" fmla="*/ 1003300 h 1003300"/>
              <a:gd name="connsiteX7" fmla="*/ 0 w 3464190"/>
              <a:gd name="connsiteY7" fmla="*/ 0 h 1003300"/>
              <a:gd name="connsiteX0" fmla="*/ 0 w 3464190"/>
              <a:gd name="connsiteY0" fmla="*/ 0 h 1187450"/>
              <a:gd name="connsiteX1" fmla="*/ 3464190 w 3464190"/>
              <a:gd name="connsiteY1" fmla="*/ 0 h 1187450"/>
              <a:gd name="connsiteX2" fmla="*/ 3464190 w 3464190"/>
              <a:gd name="connsiteY2" fmla="*/ 1003300 h 1187450"/>
              <a:gd name="connsiteX3" fmla="*/ 793750 w 3464190"/>
              <a:gd name="connsiteY3" fmla="*/ 990600 h 1187450"/>
              <a:gd name="connsiteX4" fmla="*/ 501650 w 3464190"/>
              <a:gd name="connsiteY4" fmla="*/ 1187450 h 1187450"/>
              <a:gd name="connsiteX5" fmla="*/ 501650 w 3464190"/>
              <a:gd name="connsiteY5" fmla="*/ 996950 h 1187450"/>
              <a:gd name="connsiteX6" fmla="*/ 0 w 3464190"/>
              <a:gd name="connsiteY6" fmla="*/ 1003300 h 1187450"/>
              <a:gd name="connsiteX7" fmla="*/ 0 w 3464190"/>
              <a:gd name="connsiteY7" fmla="*/ 0 h 1187450"/>
              <a:gd name="connsiteX0" fmla="*/ 0 w 3464190"/>
              <a:gd name="connsiteY0" fmla="*/ 0 h 1187450"/>
              <a:gd name="connsiteX1" fmla="*/ 3464190 w 3464190"/>
              <a:gd name="connsiteY1" fmla="*/ 0 h 1187450"/>
              <a:gd name="connsiteX2" fmla="*/ 3464190 w 3464190"/>
              <a:gd name="connsiteY2" fmla="*/ 1003300 h 1187450"/>
              <a:gd name="connsiteX3" fmla="*/ 671223 w 3464190"/>
              <a:gd name="connsiteY3" fmla="*/ 1099374 h 1187450"/>
              <a:gd name="connsiteX4" fmla="*/ 501650 w 3464190"/>
              <a:gd name="connsiteY4" fmla="*/ 1187450 h 1187450"/>
              <a:gd name="connsiteX5" fmla="*/ 501650 w 3464190"/>
              <a:gd name="connsiteY5" fmla="*/ 996950 h 1187450"/>
              <a:gd name="connsiteX6" fmla="*/ 0 w 3464190"/>
              <a:gd name="connsiteY6" fmla="*/ 1003300 h 1187450"/>
              <a:gd name="connsiteX7" fmla="*/ 0 w 3464190"/>
              <a:gd name="connsiteY7" fmla="*/ 0 h 1187450"/>
              <a:gd name="connsiteX0" fmla="*/ 0 w 3464190"/>
              <a:gd name="connsiteY0" fmla="*/ 0 h 1187450"/>
              <a:gd name="connsiteX1" fmla="*/ 3464190 w 3464190"/>
              <a:gd name="connsiteY1" fmla="*/ 0 h 1187450"/>
              <a:gd name="connsiteX2" fmla="*/ 3464190 w 3464190"/>
              <a:gd name="connsiteY2" fmla="*/ 1003300 h 1187450"/>
              <a:gd name="connsiteX3" fmla="*/ 671223 w 3464190"/>
              <a:gd name="connsiteY3" fmla="*/ 1099374 h 1187450"/>
              <a:gd name="connsiteX4" fmla="*/ 501650 w 3464190"/>
              <a:gd name="connsiteY4" fmla="*/ 1187450 h 1187450"/>
              <a:gd name="connsiteX5" fmla="*/ 501649 w 3464190"/>
              <a:gd name="connsiteY5" fmla="*/ 1096659 h 1187450"/>
              <a:gd name="connsiteX6" fmla="*/ 0 w 3464190"/>
              <a:gd name="connsiteY6" fmla="*/ 1003300 h 1187450"/>
              <a:gd name="connsiteX7" fmla="*/ 0 w 3464190"/>
              <a:gd name="connsiteY7" fmla="*/ 0 h 1187450"/>
              <a:gd name="connsiteX0" fmla="*/ 22278 w 3486468"/>
              <a:gd name="connsiteY0" fmla="*/ 0 h 1187450"/>
              <a:gd name="connsiteX1" fmla="*/ 3486468 w 3486468"/>
              <a:gd name="connsiteY1" fmla="*/ 0 h 1187450"/>
              <a:gd name="connsiteX2" fmla="*/ 3486468 w 3486468"/>
              <a:gd name="connsiteY2" fmla="*/ 1003300 h 1187450"/>
              <a:gd name="connsiteX3" fmla="*/ 693501 w 3486468"/>
              <a:gd name="connsiteY3" fmla="*/ 1099374 h 1187450"/>
              <a:gd name="connsiteX4" fmla="*/ 523928 w 3486468"/>
              <a:gd name="connsiteY4" fmla="*/ 1187450 h 1187450"/>
              <a:gd name="connsiteX5" fmla="*/ 523927 w 3486468"/>
              <a:gd name="connsiteY5" fmla="*/ 1096659 h 1187450"/>
              <a:gd name="connsiteX6" fmla="*/ 0 w 3486468"/>
              <a:gd name="connsiteY6" fmla="*/ 1093945 h 1187450"/>
              <a:gd name="connsiteX7" fmla="*/ 22278 w 3486468"/>
              <a:gd name="connsiteY7" fmla="*/ 0 h 1187450"/>
              <a:gd name="connsiteX0" fmla="*/ 22278 w 3486468"/>
              <a:gd name="connsiteY0" fmla="*/ 0 h 1187450"/>
              <a:gd name="connsiteX1" fmla="*/ 3486468 w 3486468"/>
              <a:gd name="connsiteY1" fmla="*/ 0 h 1187450"/>
              <a:gd name="connsiteX2" fmla="*/ 3486468 w 3486468"/>
              <a:gd name="connsiteY2" fmla="*/ 1096967 h 1187450"/>
              <a:gd name="connsiteX3" fmla="*/ 693501 w 3486468"/>
              <a:gd name="connsiteY3" fmla="*/ 1099374 h 1187450"/>
              <a:gd name="connsiteX4" fmla="*/ 523928 w 3486468"/>
              <a:gd name="connsiteY4" fmla="*/ 1187450 h 1187450"/>
              <a:gd name="connsiteX5" fmla="*/ 523927 w 3486468"/>
              <a:gd name="connsiteY5" fmla="*/ 1096659 h 1187450"/>
              <a:gd name="connsiteX6" fmla="*/ 0 w 3486468"/>
              <a:gd name="connsiteY6" fmla="*/ 1093945 h 1187450"/>
              <a:gd name="connsiteX7" fmla="*/ 22278 w 3486468"/>
              <a:gd name="connsiteY7" fmla="*/ 0 h 118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6468" h="1187450">
                <a:moveTo>
                  <a:pt x="22278" y="0"/>
                </a:moveTo>
                <a:lnTo>
                  <a:pt x="3486468" y="0"/>
                </a:lnTo>
                <a:lnTo>
                  <a:pt x="3486468" y="1096967"/>
                </a:lnTo>
                <a:lnTo>
                  <a:pt x="693501" y="1099374"/>
                </a:lnTo>
                <a:lnTo>
                  <a:pt x="523928" y="1187450"/>
                </a:lnTo>
                <a:cubicBezTo>
                  <a:pt x="523928" y="1157186"/>
                  <a:pt x="523927" y="1126923"/>
                  <a:pt x="523927" y="1096659"/>
                </a:cubicBezTo>
                <a:lnTo>
                  <a:pt x="0" y="1093945"/>
                </a:lnTo>
                <a:lnTo>
                  <a:pt x="22278" y="0"/>
                </a:lnTo>
                <a:close/>
              </a:path>
            </a:pathLst>
          </a:custGeom>
          <a:noFill/>
          <a:ln w="12700">
            <a:solidFill>
              <a:srgbClr val="F4C300"/>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rtl="0"/>
            <a:endParaRPr lang="en-US" dirty="0">
              <a:solidFill>
                <a:srgbClr val="000000"/>
              </a:solidFill>
              <a:latin typeface="Arial" panose="020B0604020202020204" pitchFamily="34" charset="0"/>
            </a:endParaRPr>
          </a:p>
        </p:txBody>
      </p:sp>
      <p:sp>
        <p:nvSpPr>
          <p:cNvPr id="14" name="그림 개체 틀 8"/>
          <p:cNvSpPr>
            <a:spLocks noGrp="1"/>
          </p:cNvSpPr>
          <p:nvPr>
            <p:ph type="pic" sz="quarter" idx="12" hasCustomPrompt="1"/>
          </p:nvPr>
        </p:nvSpPr>
        <p:spPr>
          <a:xfrm>
            <a:off x="6299200" y="5234844"/>
            <a:ext cx="516182" cy="688243"/>
          </a:xfrm>
          <a:prstGeom prst="ellipse">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800" dirty="0">
                <a:solidFill>
                  <a:srgbClr val="FFFFFF"/>
                </a:solidFill>
                <a:latin typeface="Arial" panose="020B0604020202020204" pitchFamily="34" charset="0"/>
              </a:defRPr>
            </a:lvl1pPr>
          </a:lstStyle>
          <a:p>
            <a:pPr marL="0" lvl="0" algn="ctr"/>
            <a:r>
              <a:rPr lang="en-US" altLang="ko-KR" dirty="0" smtClean="0"/>
              <a:t>Insert Image</a:t>
            </a:r>
            <a:endParaRPr lang="ko-KR" altLang="en-US" dirty="0"/>
          </a:p>
        </p:txBody>
      </p:sp>
      <p:sp>
        <p:nvSpPr>
          <p:cNvPr id="15" name="Rectangle 5"/>
          <p:cNvSpPr/>
          <p:nvPr userDrawn="1"/>
        </p:nvSpPr>
        <p:spPr>
          <a:xfrm>
            <a:off x="6286500" y="1805843"/>
            <a:ext cx="2317750" cy="3327400"/>
          </a:xfrm>
          <a:custGeom>
            <a:avLst/>
            <a:gdLst>
              <a:gd name="connsiteX0" fmla="*/ 0 w 3464190"/>
              <a:gd name="connsiteY0" fmla="*/ 0 h 1003300"/>
              <a:gd name="connsiteX1" fmla="*/ 3464190 w 3464190"/>
              <a:gd name="connsiteY1" fmla="*/ 0 h 1003300"/>
              <a:gd name="connsiteX2" fmla="*/ 3464190 w 3464190"/>
              <a:gd name="connsiteY2" fmla="*/ 1003300 h 1003300"/>
              <a:gd name="connsiteX3" fmla="*/ 0 w 3464190"/>
              <a:gd name="connsiteY3" fmla="*/ 1003300 h 1003300"/>
              <a:gd name="connsiteX4" fmla="*/ 0 w 3464190"/>
              <a:gd name="connsiteY4" fmla="*/ 0 h 1003300"/>
              <a:gd name="connsiteX0" fmla="*/ 0 w 3464190"/>
              <a:gd name="connsiteY0" fmla="*/ 0 h 1003300"/>
              <a:gd name="connsiteX1" fmla="*/ 3464190 w 3464190"/>
              <a:gd name="connsiteY1" fmla="*/ 0 h 1003300"/>
              <a:gd name="connsiteX2" fmla="*/ 3464190 w 3464190"/>
              <a:gd name="connsiteY2" fmla="*/ 1003300 h 1003300"/>
              <a:gd name="connsiteX3" fmla="*/ 501650 w 3464190"/>
              <a:gd name="connsiteY3" fmla="*/ 996950 h 1003300"/>
              <a:gd name="connsiteX4" fmla="*/ 0 w 3464190"/>
              <a:gd name="connsiteY4" fmla="*/ 1003300 h 1003300"/>
              <a:gd name="connsiteX5" fmla="*/ 0 w 3464190"/>
              <a:gd name="connsiteY5" fmla="*/ 0 h 1003300"/>
              <a:gd name="connsiteX0" fmla="*/ 0 w 3464190"/>
              <a:gd name="connsiteY0" fmla="*/ 0 h 1003300"/>
              <a:gd name="connsiteX1" fmla="*/ 3464190 w 3464190"/>
              <a:gd name="connsiteY1" fmla="*/ 0 h 1003300"/>
              <a:gd name="connsiteX2" fmla="*/ 3464190 w 3464190"/>
              <a:gd name="connsiteY2" fmla="*/ 1003300 h 1003300"/>
              <a:gd name="connsiteX3" fmla="*/ 635000 w 3464190"/>
              <a:gd name="connsiteY3" fmla="*/ 996950 h 1003300"/>
              <a:gd name="connsiteX4" fmla="*/ 501650 w 3464190"/>
              <a:gd name="connsiteY4" fmla="*/ 996950 h 1003300"/>
              <a:gd name="connsiteX5" fmla="*/ 0 w 3464190"/>
              <a:gd name="connsiteY5" fmla="*/ 1003300 h 1003300"/>
              <a:gd name="connsiteX6" fmla="*/ 0 w 3464190"/>
              <a:gd name="connsiteY6" fmla="*/ 0 h 1003300"/>
              <a:gd name="connsiteX0" fmla="*/ 0 w 3464190"/>
              <a:gd name="connsiteY0" fmla="*/ 0 h 1003300"/>
              <a:gd name="connsiteX1" fmla="*/ 3464190 w 3464190"/>
              <a:gd name="connsiteY1" fmla="*/ 0 h 1003300"/>
              <a:gd name="connsiteX2" fmla="*/ 3464190 w 3464190"/>
              <a:gd name="connsiteY2" fmla="*/ 1003300 h 1003300"/>
              <a:gd name="connsiteX3" fmla="*/ 793750 w 3464190"/>
              <a:gd name="connsiteY3" fmla="*/ 990600 h 1003300"/>
              <a:gd name="connsiteX4" fmla="*/ 635000 w 3464190"/>
              <a:gd name="connsiteY4" fmla="*/ 996950 h 1003300"/>
              <a:gd name="connsiteX5" fmla="*/ 501650 w 3464190"/>
              <a:gd name="connsiteY5" fmla="*/ 996950 h 1003300"/>
              <a:gd name="connsiteX6" fmla="*/ 0 w 3464190"/>
              <a:gd name="connsiteY6" fmla="*/ 1003300 h 1003300"/>
              <a:gd name="connsiteX7" fmla="*/ 0 w 3464190"/>
              <a:gd name="connsiteY7" fmla="*/ 0 h 1003300"/>
              <a:gd name="connsiteX0" fmla="*/ 0 w 3464190"/>
              <a:gd name="connsiteY0" fmla="*/ 0 h 1187450"/>
              <a:gd name="connsiteX1" fmla="*/ 3464190 w 3464190"/>
              <a:gd name="connsiteY1" fmla="*/ 0 h 1187450"/>
              <a:gd name="connsiteX2" fmla="*/ 3464190 w 3464190"/>
              <a:gd name="connsiteY2" fmla="*/ 1003300 h 1187450"/>
              <a:gd name="connsiteX3" fmla="*/ 793750 w 3464190"/>
              <a:gd name="connsiteY3" fmla="*/ 990600 h 1187450"/>
              <a:gd name="connsiteX4" fmla="*/ 501650 w 3464190"/>
              <a:gd name="connsiteY4" fmla="*/ 1187450 h 1187450"/>
              <a:gd name="connsiteX5" fmla="*/ 501650 w 3464190"/>
              <a:gd name="connsiteY5" fmla="*/ 996950 h 1187450"/>
              <a:gd name="connsiteX6" fmla="*/ 0 w 3464190"/>
              <a:gd name="connsiteY6" fmla="*/ 1003300 h 1187450"/>
              <a:gd name="connsiteX7" fmla="*/ 0 w 3464190"/>
              <a:gd name="connsiteY7" fmla="*/ 0 h 1187450"/>
              <a:gd name="connsiteX0" fmla="*/ 0 w 3464190"/>
              <a:gd name="connsiteY0" fmla="*/ 0 h 1187450"/>
              <a:gd name="connsiteX1" fmla="*/ 3464190 w 3464190"/>
              <a:gd name="connsiteY1" fmla="*/ 0 h 1187450"/>
              <a:gd name="connsiteX2" fmla="*/ 3464190 w 3464190"/>
              <a:gd name="connsiteY2" fmla="*/ 1003300 h 1187450"/>
              <a:gd name="connsiteX3" fmla="*/ 671223 w 3464190"/>
              <a:gd name="connsiteY3" fmla="*/ 1099374 h 1187450"/>
              <a:gd name="connsiteX4" fmla="*/ 501650 w 3464190"/>
              <a:gd name="connsiteY4" fmla="*/ 1187450 h 1187450"/>
              <a:gd name="connsiteX5" fmla="*/ 501650 w 3464190"/>
              <a:gd name="connsiteY5" fmla="*/ 996950 h 1187450"/>
              <a:gd name="connsiteX6" fmla="*/ 0 w 3464190"/>
              <a:gd name="connsiteY6" fmla="*/ 1003300 h 1187450"/>
              <a:gd name="connsiteX7" fmla="*/ 0 w 3464190"/>
              <a:gd name="connsiteY7" fmla="*/ 0 h 1187450"/>
              <a:gd name="connsiteX0" fmla="*/ 0 w 3464190"/>
              <a:gd name="connsiteY0" fmla="*/ 0 h 1187450"/>
              <a:gd name="connsiteX1" fmla="*/ 3464190 w 3464190"/>
              <a:gd name="connsiteY1" fmla="*/ 0 h 1187450"/>
              <a:gd name="connsiteX2" fmla="*/ 3464190 w 3464190"/>
              <a:gd name="connsiteY2" fmla="*/ 1003300 h 1187450"/>
              <a:gd name="connsiteX3" fmla="*/ 671223 w 3464190"/>
              <a:gd name="connsiteY3" fmla="*/ 1099374 h 1187450"/>
              <a:gd name="connsiteX4" fmla="*/ 501650 w 3464190"/>
              <a:gd name="connsiteY4" fmla="*/ 1187450 h 1187450"/>
              <a:gd name="connsiteX5" fmla="*/ 501649 w 3464190"/>
              <a:gd name="connsiteY5" fmla="*/ 1096659 h 1187450"/>
              <a:gd name="connsiteX6" fmla="*/ 0 w 3464190"/>
              <a:gd name="connsiteY6" fmla="*/ 1003300 h 1187450"/>
              <a:gd name="connsiteX7" fmla="*/ 0 w 3464190"/>
              <a:gd name="connsiteY7" fmla="*/ 0 h 1187450"/>
              <a:gd name="connsiteX0" fmla="*/ 22278 w 3486468"/>
              <a:gd name="connsiteY0" fmla="*/ 0 h 1187450"/>
              <a:gd name="connsiteX1" fmla="*/ 3486468 w 3486468"/>
              <a:gd name="connsiteY1" fmla="*/ 0 h 1187450"/>
              <a:gd name="connsiteX2" fmla="*/ 3486468 w 3486468"/>
              <a:gd name="connsiteY2" fmla="*/ 1003300 h 1187450"/>
              <a:gd name="connsiteX3" fmla="*/ 693501 w 3486468"/>
              <a:gd name="connsiteY3" fmla="*/ 1099374 h 1187450"/>
              <a:gd name="connsiteX4" fmla="*/ 523928 w 3486468"/>
              <a:gd name="connsiteY4" fmla="*/ 1187450 h 1187450"/>
              <a:gd name="connsiteX5" fmla="*/ 523927 w 3486468"/>
              <a:gd name="connsiteY5" fmla="*/ 1096659 h 1187450"/>
              <a:gd name="connsiteX6" fmla="*/ 0 w 3486468"/>
              <a:gd name="connsiteY6" fmla="*/ 1093945 h 1187450"/>
              <a:gd name="connsiteX7" fmla="*/ 22278 w 3486468"/>
              <a:gd name="connsiteY7" fmla="*/ 0 h 1187450"/>
              <a:gd name="connsiteX0" fmla="*/ 22278 w 3486468"/>
              <a:gd name="connsiteY0" fmla="*/ 0 h 1187450"/>
              <a:gd name="connsiteX1" fmla="*/ 3486468 w 3486468"/>
              <a:gd name="connsiteY1" fmla="*/ 0 h 1187450"/>
              <a:gd name="connsiteX2" fmla="*/ 3486468 w 3486468"/>
              <a:gd name="connsiteY2" fmla="*/ 1096967 h 1187450"/>
              <a:gd name="connsiteX3" fmla="*/ 693501 w 3486468"/>
              <a:gd name="connsiteY3" fmla="*/ 1099374 h 1187450"/>
              <a:gd name="connsiteX4" fmla="*/ 523928 w 3486468"/>
              <a:gd name="connsiteY4" fmla="*/ 1187450 h 1187450"/>
              <a:gd name="connsiteX5" fmla="*/ 523927 w 3486468"/>
              <a:gd name="connsiteY5" fmla="*/ 1096659 h 1187450"/>
              <a:gd name="connsiteX6" fmla="*/ 0 w 3486468"/>
              <a:gd name="connsiteY6" fmla="*/ 1093945 h 1187450"/>
              <a:gd name="connsiteX7" fmla="*/ 22278 w 3486468"/>
              <a:gd name="connsiteY7" fmla="*/ 0 h 118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6468" h="1187450">
                <a:moveTo>
                  <a:pt x="22278" y="0"/>
                </a:moveTo>
                <a:lnTo>
                  <a:pt x="3486468" y="0"/>
                </a:lnTo>
                <a:lnTo>
                  <a:pt x="3486468" y="1096967"/>
                </a:lnTo>
                <a:lnTo>
                  <a:pt x="693501" y="1099374"/>
                </a:lnTo>
                <a:lnTo>
                  <a:pt x="523928" y="1187450"/>
                </a:lnTo>
                <a:cubicBezTo>
                  <a:pt x="523928" y="1157186"/>
                  <a:pt x="523927" y="1126923"/>
                  <a:pt x="523927" y="1096659"/>
                </a:cubicBezTo>
                <a:lnTo>
                  <a:pt x="0" y="1093945"/>
                </a:lnTo>
                <a:lnTo>
                  <a:pt x="22278" y="0"/>
                </a:lnTo>
                <a:close/>
              </a:path>
            </a:pathLst>
          </a:custGeom>
          <a:noFill/>
          <a:ln w="12700">
            <a:solidFill>
              <a:schemeClr val="accent5"/>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rtl="0"/>
            <a:endParaRPr lang="en-US" dirty="0">
              <a:solidFill>
                <a:srgbClr val="000000"/>
              </a:solidFill>
              <a:latin typeface="Arial" panose="020B0604020202020204" pitchFamily="34" charset="0"/>
            </a:endParaRPr>
          </a:p>
        </p:txBody>
      </p:sp>
      <p:sp>
        <p:nvSpPr>
          <p:cNvPr id="16" name="Title 8"/>
          <p:cNvSpPr>
            <a:spLocks noGrp="1"/>
          </p:cNvSpPr>
          <p:nvPr>
            <p:ph type="title"/>
          </p:nvPr>
        </p:nvSpPr>
        <p:spPr>
          <a:xfrm>
            <a:off x="273050" y="683683"/>
            <a:ext cx="4800600" cy="698500"/>
          </a:xfrm>
          <a:prstGeom prst="rect">
            <a:avLst/>
          </a:prstGeom>
        </p:spPr>
        <p:txBody>
          <a:bodyPr vert="horz"/>
          <a:lstStyle>
            <a:lvl1pPr algn="l">
              <a:defRPr sz="2400">
                <a:solidFill>
                  <a:schemeClr val="bg1"/>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17" name="Text Placeholder 27"/>
          <p:cNvSpPr>
            <a:spLocks noGrp="1"/>
          </p:cNvSpPr>
          <p:nvPr>
            <p:ph type="body" sz="quarter" idx="31" hasCustomPrompt="1"/>
          </p:nvPr>
        </p:nvSpPr>
        <p:spPr>
          <a:xfrm>
            <a:off x="273050" y="1183119"/>
            <a:ext cx="4800600" cy="381065"/>
          </a:xfrm>
          <a:prstGeom prst="rect">
            <a:avLst/>
          </a:prstGeom>
        </p:spPr>
        <p:txBody>
          <a:bodyPr vert="horz"/>
          <a:lstStyle>
            <a:lvl1pPr marL="0" indent="0" algn="l">
              <a:buNone/>
              <a:defRPr sz="900" baseline="0">
                <a:solidFill>
                  <a:srgbClr val="FFFFFF">
                    <a:alpha val="70000"/>
                  </a:srgb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690076092"/>
      </p:ext>
    </p:extLst>
  </p:cSld>
  <p:clrMapOvr>
    <a:masterClrMapping/>
  </p:clrMapOvr>
  <p:timing>
    <p:tnLst>
      <p:par>
        <p:cTn id="1" dur="indefinite" restart="never" nodeType="tmRoot"/>
      </p:par>
    </p:tnLst>
  </p:timing>
</p:sldLayout>
</file>

<file path=ppt/slideLayouts/slideLayout647.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 y="0"/>
            <a:ext cx="9144000" cy="6858000"/>
          </a:xfrm>
        </p:spPr>
        <p:txBody>
          <a:bodyPr/>
          <a:lstStyle/>
          <a:p>
            <a:endParaRPr lang="en-US"/>
          </a:p>
        </p:txBody>
      </p:sp>
    </p:spTree>
    <p:extLst>
      <p:ext uri="{BB962C8B-B14F-4D97-AF65-F5344CB8AC3E}">
        <p14:creationId xmlns:p14="http://schemas.microsoft.com/office/powerpoint/2010/main" val="3511451469"/>
      </p:ext>
    </p:extLst>
  </p:cSld>
  <p:clrMapOvr>
    <a:masterClrMapping/>
  </p:clrMapOvr>
  <p:timing>
    <p:tnLst>
      <p:par>
        <p:cTn id="1" dur="indefinite" restart="never" nodeType="tmRoot"/>
      </p:par>
    </p:tnLst>
  </p:timing>
</p:sldLayout>
</file>

<file path=ppt/slideLayouts/slideLayout648.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1083273019"/>
      </p:ext>
    </p:extLst>
  </p:cSld>
  <p:clrMapOvr>
    <a:masterClrMapping/>
  </p:clrMapOvr>
  <p:timing>
    <p:tnLst>
      <p:par>
        <p:cTn id="1" dur="indefinite" restart="never" nodeType="tmRoot"/>
      </p:par>
    </p:tnLst>
  </p:timing>
  <p:hf hdr="0" ftr="0" dt="0"/>
</p:sldLayout>
</file>

<file path=ppt/slideLayouts/slideLayout649.xml><?xml version="1.0" encoding="utf-8"?>
<p:sldLayout xmlns:a="http://schemas.openxmlformats.org/drawingml/2006/main" xmlns:r="http://schemas.openxmlformats.org/officeDocument/2006/relationships" xmlns:p="http://schemas.openxmlformats.org/presentationml/2006/main" userDrawn="1">
  <p:cSld name="30">
    <p:spTree>
      <p:nvGrpSpPr>
        <p:cNvPr id="1" name=""/>
        <p:cNvGrpSpPr/>
        <p:nvPr/>
      </p:nvGrpSpPr>
      <p:grpSpPr>
        <a:xfrm>
          <a:off x="0" y="0"/>
          <a:ext cx="0" cy="0"/>
          <a:chOff x="0" y="0"/>
          <a:chExt cx="0" cy="0"/>
        </a:xfrm>
      </p:grpSpPr>
      <p:sp>
        <p:nvSpPr>
          <p:cNvPr id="7"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8" name="Text Placeholder 27"/>
          <p:cNvSpPr>
            <a:spLocks noGrp="1"/>
          </p:cNvSpPr>
          <p:nvPr>
            <p:ph type="body" sz="quarter" idx="26"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
        <p:nvSpPr>
          <p:cNvPr id="9" name="그림 개체 틀 8"/>
          <p:cNvSpPr>
            <a:spLocks noGrp="1"/>
          </p:cNvSpPr>
          <p:nvPr>
            <p:ph type="pic" sz="quarter" idx="10" hasCustomPrompt="1"/>
          </p:nvPr>
        </p:nvSpPr>
        <p:spPr>
          <a:xfrm>
            <a:off x="670546" y="4177568"/>
            <a:ext cx="809290" cy="809290"/>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10" name="그림 개체 틀 8"/>
          <p:cNvSpPr>
            <a:spLocks noGrp="1"/>
          </p:cNvSpPr>
          <p:nvPr>
            <p:ph type="pic" sz="quarter" idx="27" hasCustomPrompt="1"/>
          </p:nvPr>
        </p:nvSpPr>
        <p:spPr>
          <a:xfrm>
            <a:off x="3367588" y="4177568"/>
            <a:ext cx="809290" cy="809290"/>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11" name="그림 개체 틀 8"/>
          <p:cNvSpPr>
            <a:spLocks noGrp="1"/>
          </p:cNvSpPr>
          <p:nvPr>
            <p:ph type="pic" sz="quarter" idx="28" hasCustomPrompt="1"/>
          </p:nvPr>
        </p:nvSpPr>
        <p:spPr>
          <a:xfrm>
            <a:off x="6064630" y="4177568"/>
            <a:ext cx="809290" cy="809290"/>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Tree>
    <p:extLst>
      <p:ext uri="{BB962C8B-B14F-4D97-AF65-F5344CB8AC3E}">
        <p14:creationId xmlns:p14="http://schemas.microsoft.com/office/powerpoint/2010/main" val="2788531388"/>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77B1AD-D523-4C0D-8362-A7CFF4E86502}" type="datetimeFigureOut">
              <a:rPr lang="en-US" smtClean="0">
                <a:solidFill>
                  <a:srgbClr val="000000">
                    <a:tint val="75000"/>
                  </a:srgbClr>
                </a:solidFill>
              </a:rPr>
              <a:pPr/>
              <a:t>4/12/2020</a:t>
            </a:fld>
            <a:endParaRPr lang="en-US" dirty="0">
              <a:solidFill>
                <a:srgbClr val="000000">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F8B9E821-CB41-4557-879C-24BFC1EF65F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884833192"/>
      </p:ext>
    </p:extLst>
  </p:cSld>
  <p:clrMapOvr>
    <a:masterClrMapping/>
  </p:clrMapOvr>
</p:sldLayout>
</file>

<file path=ppt/slideLayouts/slideLayout650.xml><?xml version="1.0" encoding="utf-8"?>
<p:sldLayout xmlns:a="http://schemas.openxmlformats.org/drawingml/2006/main" xmlns:r="http://schemas.openxmlformats.org/officeDocument/2006/relationships" xmlns:p="http://schemas.openxmlformats.org/presentationml/2006/main" userDrawn="1">
  <p:cSld name="27">
    <p:spTree>
      <p:nvGrpSpPr>
        <p:cNvPr id="1" name=""/>
        <p:cNvGrpSpPr/>
        <p:nvPr/>
      </p:nvGrpSpPr>
      <p:grpSpPr>
        <a:xfrm>
          <a:off x="0" y="0"/>
          <a:ext cx="0" cy="0"/>
          <a:chOff x="0" y="0"/>
          <a:chExt cx="0" cy="0"/>
        </a:xfrm>
      </p:grpSpPr>
      <p:sp>
        <p:nvSpPr>
          <p:cNvPr id="11" name="Picture Placeholder 2"/>
          <p:cNvSpPr>
            <a:spLocks noGrp="1"/>
          </p:cNvSpPr>
          <p:nvPr>
            <p:ph type="pic" sz="quarter" idx="23"/>
          </p:nvPr>
        </p:nvSpPr>
        <p:spPr>
          <a:xfrm>
            <a:off x="0" y="1"/>
            <a:ext cx="9144000" cy="4816549"/>
          </a:xfrm>
          <a:prstGeom prst="rect">
            <a:avLst/>
          </a:prstGeom>
        </p:spPr>
        <p:txBody>
          <a:bodyPr anchor="t"/>
          <a:lstStyle>
            <a:lvl1pPr marL="0" indent="0" algn="ctr">
              <a:buNone/>
              <a:defRPr sz="1800">
                <a:solidFill>
                  <a:schemeClr val="bg1">
                    <a:lumMod val="75000"/>
                  </a:schemeClr>
                </a:solidFill>
              </a:defRPr>
            </a:lvl1pPr>
          </a:lstStyle>
          <a:p>
            <a:endParaRPr lang="id-ID"/>
          </a:p>
        </p:txBody>
      </p:sp>
    </p:spTree>
    <p:extLst>
      <p:ext uri="{BB962C8B-B14F-4D97-AF65-F5344CB8AC3E}">
        <p14:creationId xmlns:p14="http://schemas.microsoft.com/office/powerpoint/2010/main" val="29885189"/>
      </p:ext>
    </p:extLst>
  </p:cSld>
  <p:clrMapOvr>
    <a:masterClrMapping/>
  </p:clrMapOvr>
  <p:timing>
    <p:tnLst>
      <p:par>
        <p:cTn id="1" dur="indefinite" restart="never" nodeType="tmRoot"/>
      </p:par>
    </p:tnLst>
  </p:timing>
</p:sldLayout>
</file>

<file path=ppt/slideLayouts/slideLayout651.xml><?xml version="1.0" encoding="utf-8"?>
<p:sldLayout xmlns:a="http://schemas.openxmlformats.org/drawingml/2006/main" xmlns:r="http://schemas.openxmlformats.org/officeDocument/2006/relationships" xmlns:p="http://schemas.openxmlformats.org/presentationml/2006/main" userDrawn="1">
  <p:cSld name="27_Title Slide">
    <p:spTree>
      <p:nvGrpSpPr>
        <p:cNvPr id="1" name=""/>
        <p:cNvGrpSpPr/>
        <p:nvPr/>
      </p:nvGrpSpPr>
      <p:grpSpPr>
        <a:xfrm>
          <a:off x="0" y="0"/>
          <a:ext cx="0" cy="0"/>
          <a:chOff x="0" y="0"/>
          <a:chExt cx="0" cy="0"/>
        </a:xfrm>
      </p:grpSpPr>
      <p:sp>
        <p:nvSpPr>
          <p:cNvPr id="10" name="Picture Placeholder 3"/>
          <p:cNvSpPr>
            <a:spLocks noGrp="1"/>
          </p:cNvSpPr>
          <p:nvPr>
            <p:ph type="pic" sz="quarter" idx="11"/>
          </p:nvPr>
        </p:nvSpPr>
        <p:spPr>
          <a:xfrm>
            <a:off x="3949734" y="3164631"/>
            <a:ext cx="5114993" cy="4020519"/>
          </a:xfrm>
          <a:prstGeom prst="rect">
            <a:avLst/>
          </a:prstGeom>
        </p:spPr>
        <p:txBody>
          <a:bodyPr>
            <a:normAutofit/>
          </a:bodyPr>
          <a:lstStyle>
            <a:lvl1pPr>
              <a:defRPr sz="1400">
                <a:solidFill>
                  <a:schemeClr val="accent2"/>
                </a:solidFill>
              </a:defRPr>
            </a:lvl1pPr>
          </a:lstStyle>
          <a:p>
            <a:endParaRPr lang="id-ID" dirty="0"/>
          </a:p>
        </p:txBody>
      </p:sp>
      <p:sp>
        <p:nvSpPr>
          <p:cNvPr id="12"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13"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994924493"/>
      </p:ext>
    </p:extLst>
  </p:cSld>
  <p:clrMapOvr>
    <a:masterClrMapping/>
  </p:clrMapOvr>
  <p:timing>
    <p:tnLst>
      <p:par>
        <p:cTn id="1" dur="indefinite" restart="never" nodeType="tmRoot"/>
      </p:par>
    </p:tnLst>
  </p:timing>
</p:sldLayout>
</file>

<file path=ppt/slideLayouts/slideLayout652.xml><?xml version="1.0" encoding="utf-8"?>
<p:sldLayout xmlns:a="http://schemas.openxmlformats.org/drawingml/2006/main" xmlns:r="http://schemas.openxmlformats.org/officeDocument/2006/relationships" xmlns:p="http://schemas.openxmlformats.org/presentationml/2006/main" userDrawn="1">
  <p:cSld name="31">
    <p:spTree>
      <p:nvGrpSpPr>
        <p:cNvPr id="1" name=""/>
        <p:cNvGrpSpPr/>
        <p:nvPr/>
      </p:nvGrpSpPr>
      <p:grpSpPr>
        <a:xfrm>
          <a:off x="0" y="0"/>
          <a:ext cx="0" cy="0"/>
          <a:chOff x="0" y="0"/>
          <a:chExt cx="0" cy="0"/>
        </a:xfrm>
      </p:grpSpPr>
      <p:sp>
        <p:nvSpPr>
          <p:cNvPr id="9" name="Picture Placeholder 2"/>
          <p:cNvSpPr>
            <a:spLocks noGrp="1"/>
          </p:cNvSpPr>
          <p:nvPr>
            <p:ph type="pic" sz="quarter" idx="22"/>
          </p:nvPr>
        </p:nvSpPr>
        <p:spPr>
          <a:xfrm>
            <a:off x="5727961" y="2159623"/>
            <a:ext cx="1902068" cy="3391932"/>
          </a:xfrm>
          <a:prstGeom prst="rect">
            <a:avLst/>
          </a:prstGeom>
        </p:spPr>
        <p:txBody>
          <a:bodyPr anchor="t"/>
          <a:lstStyle>
            <a:lvl1pPr marL="0" indent="0" algn="ctr">
              <a:buNone/>
              <a:defRPr sz="1500">
                <a:solidFill>
                  <a:schemeClr val="bg1">
                    <a:lumMod val="75000"/>
                  </a:schemeClr>
                </a:solidFill>
              </a:defRPr>
            </a:lvl1pPr>
          </a:lstStyle>
          <a:p>
            <a:endParaRPr lang="id-ID" dirty="0"/>
          </a:p>
        </p:txBody>
      </p:sp>
      <p:sp>
        <p:nvSpPr>
          <p:cNvPr id="5"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6"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3929960892"/>
      </p:ext>
    </p:extLst>
  </p:cSld>
  <p:clrMapOvr>
    <a:masterClrMapping/>
  </p:clrMapOvr>
  <p:timing>
    <p:tnLst>
      <p:par>
        <p:cTn id="1" dur="indefinite" restart="never" nodeType="tmRoot"/>
      </p:par>
    </p:tnLst>
  </p:timing>
</p:sldLayout>
</file>

<file path=ppt/slideLayouts/slideLayout653.xml><?xml version="1.0" encoding="utf-8"?>
<p:sldLayout xmlns:a="http://schemas.openxmlformats.org/drawingml/2006/main" xmlns:r="http://schemas.openxmlformats.org/officeDocument/2006/relationships" xmlns:p="http://schemas.openxmlformats.org/presentationml/2006/main" userDrawn="1">
  <p:cSld name="1_Sample clean page">
    <p:spTree>
      <p:nvGrpSpPr>
        <p:cNvPr id="1" name=""/>
        <p:cNvGrpSpPr/>
        <p:nvPr/>
      </p:nvGrpSpPr>
      <p:grpSpPr>
        <a:xfrm>
          <a:off x="0" y="0"/>
          <a:ext cx="0" cy="0"/>
          <a:chOff x="0" y="0"/>
          <a:chExt cx="0" cy="0"/>
        </a:xfrm>
      </p:grpSpPr>
      <p:sp>
        <p:nvSpPr>
          <p:cNvPr id="2" name="Rectangle 1"/>
          <p:cNvSpPr/>
          <p:nvPr userDrawn="1"/>
        </p:nvSpPr>
        <p:spPr>
          <a:xfrm>
            <a:off x="0" y="1"/>
            <a:ext cx="9144000" cy="4834467"/>
          </a:xfrm>
          <a:prstGeom prst="rect">
            <a:avLst/>
          </a:prstGeom>
          <a:solidFill>
            <a:schemeClr val="accent3">
              <a:lumMod val="50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dirty="0">
              <a:solidFill>
                <a:srgbClr val="000000"/>
              </a:solidFill>
              <a:latin typeface="Arial" panose="020B0604020202020204" pitchFamily="34" charset="0"/>
            </a:endParaRPr>
          </a:p>
        </p:txBody>
      </p:sp>
      <p:sp>
        <p:nvSpPr>
          <p:cNvPr id="17" name="Title 8"/>
          <p:cNvSpPr>
            <a:spLocks noGrp="1"/>
          </p:cNvSpPr>
          <p:nvPr>
            <p:ph type="title"/>
          </p:nvPr>
        </p:nvSpPr>
        <p:spPr>
          <a:xfrm>
            <a:off x="273050" y="683683"/>
            <a:ext cx="4800600" cy="698500"/>
          </a:xfrm>
          <a:prstGeom prst="rect">
            <a:avLst/>
          </a:prstGeom>
        </p:spPr>
        <p:txBody>
          <a:bodyPr vert="horz"/>
          <a:lstStyle>
            <a:lvl1pPr algn="l">
              <a:defRPr sz="2400">
                <a:solidFill>
                  <a:schemeClr val="bg1"/>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48" name="Text Placeholder 27"/>
          <p:cNvSpPr>
            <a:spLocks noGrp="1"/>
          </p:cNvSpPr>
          <p:nvPr>
            <p:ph type="body" sz="quarter" idx="25" hasCustomPrompt="1"/>
          </p:nvPr>
        </p:nvSpPr>
        <p:spPr>
          <a:xfrm>
            <a:off x="273050" y="1253459"/>
            <a:ext cx="4800600" cy="381065"/>
          </a:xfrm>
          <a:prstGeom prst="rect">
            <a:avLst/>
          </a:prstGeom>
        </p:spPr>
        <p:txBody>
          <a:bodyPr vert="horz"/>
          <a:lstStyle>
            <a:lvl1pPr marL="0" indent="0" algn="l">
              <a:buNone/>
              <a:defRPr sz="900" baseline="0">
                <a:solidFill>
                  <a:srgbClr val="FFFFFF">
                    <a:alpha val="70000"/>
                  </a:srgb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
        <p:nvSpPr>
          <p:cNvPr id="4" name="Picture Placeholder 3"/>
          <p:cNvSpPr>
            <a:spLocks noGrp="1"/>
          </p:cNvSpPr>
          <p:nvPr>
            <p:ph type="pic" sz="quarter" idx="26"/>
          </p:nvPr>
        </p:nvSpPr>
        <p:spPr>
          <a:xfrm>
            <a:off x="3689748" y="1304925"/>
            <a:ext cx="1878806" cy="4421188"/>
          </a:xfrm>
        </p:spPr>
        <p:txBody>
          <a:bodyPr anchor="ctr">
            <a:normAutofit/>
          </a:bodyPr>
          <a:lstStyle>
            <a:lvl1pPr algn="ctr">
              <a:defRPr sz="900"/>
            </a:lvl1pPr>
          </a:lstStyle>
          <a:p>
            <a:endParaRPr lang="en-US"/>
          </a:p>
        </p:txBody>
      </p:sp>
    </p:spTree>
    <p:extLst>
      <p:ext uri="{BB962C8B-B14F-4D97-AF65-F5344CB8AC3E}">
        <p14:creationId xmlns:p14="http://schemas.microsoft.com/office/powerpoint/2010/main" val="1150625155"/>
      </p:ext>
    </p:extLst>
  </p:cSld>
  <p:clrMapOvr>
    <a:masterClrMapping/>
  </p:clrMapOvr>
  <p:timing>
    <p:tnLst>
      <p:par>
        <p:cTn id="1" dur="indefinite" restart="never" nodeType="tmRoot"/>
      </p:par>
    </p:tnLst>
  </p:timing>
</p:sldLayout>
</file>

<file path=ppt/slideLayouts/slideLayout654.xml><?xml version="1.0" encoding="utf-8"?>
<p:sldLayout xmlns:a="http://schemas.openxmlformats.org/drawingml/2006/main" xmlns:r="http://schemas.openxmlformats.org/officeDocument/2006/relationships" xmlns:p="http://schemas.openxmlformats.org/presentationml/2006/main" userDrawn="1">
  <p:cSld name="Introduction">
    <p:spTree>
      <p:nvGrpSpPr>
        <p:cNvPr id="1" name=""/>
        <p:cNvGrpSpPr/>
        <p:nvPr/>
      </p:nvGrpSpPr>
      <p:grpSpPr>
        <a:xfrm>
          <a:off x="0" y="0"/>
          <a:ext cx="0" cy="0"/>
          <a:chOff x="0" y="0"/>
          <a:chExt cx="0" cy="0"/>
        </a:xfrm>
      </p:grpSpPr>
      <p:sp>
        <p:nvSpPr>
          <p:cNvPr id="4" name="Rectangle 3"/>
          <p:cNvSpPr/>
          <p:nvPr userDrawn="1"/>
        </p:nvSpPr>
        <p:spPr>
          <a:xfrm>
            <a:off x="0" y="3937000"/>
            <a:ext cx="9144000" cy="2921000"/>
          </a:xfrm>
          <a:prstGeom prst="rect">
            <a:avLst/>
          </a:prstGeom>
          <a:solidFill>
            <a:srgbClr val="1B283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defTabSz="914175" rtl="0"/>
            <a:endParaRPr lang="en-US">
              <a:solidFill>
                <a:prstClr val="white"/>
              </a:solidFill>
            </a:endParaRPr>
          </a:p>
        </p:txBody>
      </p:sp>
      <p:sp>
        <p:nvSpPr>
          <p:cNvPr id="6" name="Picture Placeholder 5"/>
          <p:cNvSpPr>
            <a:spLocks noGrp="1"/>
          </p:cNvSpPr>
          <p:nvPr>
            <p:ph type="pic" sz="quarter" idx="10" hasCustomPrompt="1"/>
          </p:nvPr>
        </p:nvSpPr>
        <p:spPr>
          <a:xfrm>
            <a:off x="0" y="0"/>
            <a:ext cx="9144000" cy="3937000"/>
          </a:xfrm>
          <a:prstGeom prst="rect">
            <a:avLst/>
          </a:prstGeom>
        </p:spPr>
        <p:txBody>
          <a:bodyPr lIns="91422" tIns="45711" rIns="91422" bIns="45711" anchor="ctr"/>
          <a:lstStyle>
            <a:lvl1pPr marL="0" indent="0" algn="ctr">
              <a:buNone/>
              <a:defRPr lang="en-US" sz="800" dirty="0">
                <a:solidFill>
                  <a:schemeClr val="tx1">
                    <a:lumMod val="60000"/>
                    <a:lumOff val="40000"/>
                  </a:schemeClr>
                </a:solidFill>
              </a:defRPr>
            </a:lvl1pPr>
          </a:lstStyle>
          <a:p>
            <a:r>
              <a:rPr lang="en-US" dirty="0" smtClean="0"/>
              <a:t>Insert Image</a:t>
            </a:r>
            <a:endParaRPr lang="en-US" dirty="0"/>
          </a:p>
        </p:txBody>
      </p:sp>
      <p:sp>
        <p:nvSpPr>
          <p:cNvPr id="5" name="Text Placeholder 10"/>
          <p:cNvSpPr>
            <a:spLocks noGrp="1"/>
          </p:cNvSpPr>
          <p:nvPr>
            <p:ph type="body" sz="quarter" idx="14"/>
          </p:nvPr>
        </p:nvSpPr>
        <p:spPr>
          <a:xfrm>
            <a:off x="250031" y="4639050"/>
            <a:ext cx="8178929" cy="280985"/>
          </a:xfrm>
          <a:prstGeom prst="rect">
            <a:avLst/>
          </a:prstGeom>
        </p:spPr>
        <p:txBody>
          <a:bodyPr lIns="0" tIns="0" rIns="0" bIns="0">
            <a:normAutofit/>
          </a:bodyPr>
          <a:lstStyle>
            <a:lvl1pPr marL="0" indent="0" algn="l" defTabSz="685800" rtl="0" eaLnBrk="1" latinLnBrk="0" hangingPunct="1">
              <a:buNone/>
              <a:defRPr lang="id-ID" sz="1050" b="0" kern="1200" dirty="0">
                <a:solidFill>
                  <a:schemeClr val="bg1">
                    <a:lumMod val="65000"/>
                  </a:schemeClr>
                </a:solidFill>
                <a:latin typeface="Source Sans Pro Light" panose="020B0403030403020204" pitchFamily="34" charset="0"/>
                <a:ea typeface="+mn-ea"/>
                <a:cs typeface="+mn-cs"/>
              </a:defRPr>
            </a:lvl1pPr>
          </a:lstStyle>
          <a:p>
            <a:pPr lvl="0"/>
            <a:endParaRPr lang="id-ID" dirty="0"/>
          </a:p>
        </p:txBody>
      </p:sp>
      <p:sp>
        <p:nvSpPr>
          <p:cNvPr id="7" name="Text Placeholder 10"/>
          <p:cNvSpPr>
            <a:spLocks noGrp="1"/>
          </p:cNvSpPr>
          <p:nvPr>
            <p:ph type="body" sz="quarter" idx="13"/>
          </p:nvPr>
        </p:nvSpPr>
        <p:spPr>
          <a:xfrm>
            <a:off x="250032" y="4194549"/>
            <a:ext cx="8178929" cy="444500"/>
          </a:xfrm>
          <a:prstGeom prst="rect">
            <a:avLst/>
          </a:prstGeom>
        </p:spPr>
        <p:txBody>
          <a:bodyPr lIns="0" tIns="0" rIns="0" bIns="0">
            <a:noAutofit/>
          </a:bodyPr>
          <a:lstStyle>
            <a:lvl1pPr marL="0" indent="0" algn="l" defTabSz="457082" rtl="0" eaLnBrk="1" latinLnBrk="0" hangingPunct="1">
              <a:spcBef>
                <a:spcPct val="20000"/>
              </a:spcBef>
              <a:buFont typeface="Arial"/>
              <a:buNone/>
              <a:defRPr lang="id-ID" sz="2100" b="0" kern="1200" dirty="0">
                <a:solidFill>
                  <a:schemeClr val="tx1">
                    <a:lumMod val="65000"/>
                    <a:lumOff val="35000"/>
                  </a:schemeClr>
                </a:solidFill>
                <a:latin typeface="Source Sans Pro" panose="020B0503030403020204" pitchFamily="34" charset="0"/>
                <a:ea typeface="Segoe UI" panose="020B0502040204020203" pitchFamily="34" charset="0"/>
                <a:cs typeface="Segoe UI Semilight" panose="020B0402040204020203" pitchFamily="34" charset="0"/>
              </a:defRPr>
            </a:lvl1pPr>
          </a:lstStyle>
          <a:p>
            <a:pPr lvl="0"/>
            <a:endParaRPr lang="id-ID" dirty="0"/>
          </a:p>
        </p:txBody>
      </p:sp>
    </p:spTree>
    <p:extLst>
      <p:ext uri="{BB962C8B-B14F-4D97-AF65-F5344CB8AC3E}">
        <p14:creationId xmlns:p14="http://schemas.microsoft.com/office/powerpoint/2010/main" val="544113284"/>
      </p:ext>
    </p:extLst>
  </p:cSld>
  <p:clrMapOvr>
    <a:masterClrMapping/>
  </p:clrMapOvr>
  <p:timing>
    <p:tnLst>
      <p:par>
        <p:cTn id="1" dur="indefinite" restart="never" nodeType="tmRoot"/>
      </p:par>
    </p:tnLst>
  </p:timing>
</p:sldLayout>
</file>

<file path=ppt/slideLayouts/slideLayout655.xml><?xml version="1.0" encoding="utf-8"?>
<p:sldLayout xmlns:a="http://schemas.openxmlformats.org/drawingml/2006/main" xmlns:r="http://schemas.openxmlformats.org/officeDocument/2006/relationships" xmlns:p="http://schemas.openxmlformats.org/presentationml/2006/main" userDrawn="1">
  <p:cSld name="1_35">
    <p:spTree>
      <p:nvGrpSpPr>
        <p:cNvPr id="1" name=""/>
        <p:cNvGrpSpPr/>
        <p:nvPr/>
      </p:nvGrpSpPr>
      <p:grpSpPr>
        <a:xfrm>
          <a:off x="0" y="0"/>
          <a:ext cx="0" cy="0"/>
          <a:chOff x="0" y="0"/>
          <a:chExt cx="0" cy="0"/>
        </a:xfrm>
      </p:grpSpPr>
      <p:sp>
        <p:nvSpPr>
          <p:cNvPr id="11" name="Picture Placeholder 2"/>
          <p:cNvSpPr>
            <a:spLocks noGrp="1"/>
          </p:cNvSpPr>
          <p:nvPr>
            <p:ph type="pic" sz="quarter" idx="23"/>
          </p:nvPr>
        </p:nvSpPr>
        <p:spPr>
          <a:xfrm>
            <a:off x="0" y="1"/>
            <a:ext cx="9144000" cy="4816549"/>
          </a:xfrm>
          <a:prstGeom prst="rect">
            <a:avLst/>
          </a:prstGeom>
        </p:spPr>
        <p:txBody>
          <a:bodyPr anchor="t"/>
          <a:lstStyle>
            <a:lvl1pPr marL="0" indent="0" algn="ctr">
              <a:buNone/>
              <a:defRPr sz="1800">
                <a:solidFill>
                  <a:schemeClr val="bg1">
                    <a:lumMod val="75000"/>
                  </a:schemeClr>
                </a:solidFill>
              </a:defRPr>
            </a:lvl1pPr>
          </a:lstStyle>
          <a:p>
            <a:endParaRPr lang="id-ID"/>
          </a:p>
        </p:txBody>
      </p:sp>
      <p:sp>
        <p:nvSpPr>
          <p:cNvPr id="17" name="Picture Placeholder 2"/>
          <p:cNvSpPr>
            <a:spLocks noGrp="1"/>
          </p:cNvSpPr>
          <p:nvPr>
            <p:ph type="pic" sz="quarter" idx="22"/>
          </p:nvPr>
        </p:nvSpPr>
        <p:spPr>
          <a:xfrm>
            <a:off x="3508631" y="1992323"/>
            <a:ext cx="1129658" cy="2658787"/>
          </a:xfrm>
          <a:prstGeom prst="rect">
            <a:avLst/>
          </a:prstGeom>
        </p:spPr>
        <p:txBody>
          <a:bodyPr anchor="t"/>
          <a:lstStyle>
            <a:lvl1pPr marL="0" indent="0" algn="ctr">
              <a:buNone/>
              <a:defRPr sz="1800">
                <a:solidFill>
                  <a:schemeClr val="bg1">
                    <a:lumMod val="75000"/>
                  </a:schemeClr>
                </a:solidFill>
              </a:defRPr>
            </a:lvl1pPr>
          </a:lstStyle>
          <a:p>
            <a:endParaRPr lang="id-ID"/>
          </a:p>
        </p:txBody>
      </p:sp>
      <p:sp>
        <p:nvSpPr>
          <p:cNvPr id="18" name="Picture Placeholder 2"/>
          <p:cNvSpPr>
            <a:spLocks noGrp="1"/>
          </p:cNvSpPr>
          <p:nvPr>
            <p:ph type="pic" sz="quarter" idx="24"/>
          </p:nvPr>
        </p:nvSpPr>
        <p:spPr>
          <a:xfrm>
            <a:off x="4592820" y="2116139"/>
            <a:ext cx="1050157" cy="2471672"/>
          </a:xfrm>
          <a:prstGeom prst="rect">
            <a:avLst/>
          </a:prstGeom>
        </p:spPr>
        <p:txBody>
          <a:bodyPr anchor="t"/>
          <a:lstStyle>
            <a:lvl1pPr marL="0" indent="0" algn="ctr">
              <a:buNone/>
              <a:defRPr sz="1800">
                <a:solidFill>
                  <a:schemeClr val="bg1">
                    <a:lumMod val="75000"/>
                  </a:schemeClr>
                </a:solidFill>
              </a:defRPr>
            </a:lvl1pPr>
          </a:lstStyle>
          <a:p>
            <a:endParaRPr lang="id-ID"/>
          </a:p>
        </p:txBody>
      </p:sp>
      <p:sp>
        <p:nvSpPr>
          <p:cNvPr id="9"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10"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3024879691"/>
      </p:ext>
    </p:extLst>
  </p:cSld>
  <p:clrMapOvr>
    <a:masterClrMapping/>
  </p:clrMapOvr>
  <p:timing>
    <p:tnLst>
      <p:par>
        <p:cTn id="1" dur="indefinite" restart="never" nodeType="tmRoot"/>
      </p:par>
    </p:tnLst>
  </p:timing>
</p:sldLayout>
</file>

<file path=ppt/slideLayouts/slideLayout656.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4040071519"/>
      </p:ext>
    </p:extLst>
  </p:cSld>
  <p:clrMapOvr>
    <a:masterClrMapping/>
  </p:clrMapOvr>
  <p:timing>
    <p:tnLst>
      <p:par>
        <p:cTn id="1" dur="indefinite" restart="never" nodeType="tmRoot"/>
      </p:par>
    </p:tnLst>
  </p:timing>
  <p:hf hdr="0" ftr="0" dt="0"/>
</p:sldLayout>
</file>

<file path=ppt/slideLayouts/slideLayout657.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2715670005"/>
      </p:ext>
    </p:extLst>
  </p:cSld>
  <p:clrMapOvr>
    <a:masterClrMapping/>
  </p:clrMapOvr>
  <p:timing>
    <p:tnLst>
      <p:par>
        <p:cTn id="1" dur="indefinite" restart="never" nodeType="tmRoot"/>
      </p:par>
    </p:tnLst>
  </p:timing>
  <p:hf hdr="0" ftr="0" dt="0"/>
</p:sldLayout>
</file>

<file path=ppt/slideLayouts/slideLayout658.xml><?xml version="1.0" encoding="utf-8"?>
<p:sldLayout xmlns:a="http://schemas.openxmlformats.org/drawingml/2006/main" xmlns:r="http://schemas.openxmlformats.org/officeDocument/2006/relationships" xmlns:p="http://schemas.openxmlformats.org/presentationml/2006/main" userDrawn="1">
  <p:cSld name="41">
    <p:spTree>
      <p:nvGrpSpPr>
        <p:cNvPr id="1" name=""/>
        <p:cNvGrpSpPr/>
        <p:nvPr/>
      </p:nvGrpSpPr>
      <p:grpSpPr>
        <a:xfrm>
          <a:off x="0" y="0"/>
          <a:ext cx="0" cy="0"/>
          <a:chOff x="0" y="0"/>
          <a:chExt cx="0" cy="0"/>
        </a:xfrm>
      </p:grpSpPr>
      <p:sp>
        <p:nvSpPr>
          <p:cNvPr id="6" name="Picture Placeholder 3"/>
          <p:cNvSpPr>
            <a:spLocks noGrp="1"/>
          </p:cNvSpPr>
          <p:nvPr>
            <p:ph type="pic" sz="quarter" idx="10"/>
          </p:nvPr>
        </p:nvSpPr>
        <p:spPr>
          <a:xfrm>
            <a:off x="0" y="0"/>
            <a:ext cx="1525500" cy="2286000"/>
          </a:xfrm>
          <a:prstGeom prst="rect">
            <a:avLst/>
          </a:prstGeom>
        </p:spPr>
        <p:txBody>
          <a:bodyPr/>
          <a:lstStyle>
            <a:lvl1pPr>
              <a:defRPr sz="1350">
                <a:solidFill>
                  <a:schemeClr val="accent2"/>
                </a:solidFill>
              </a:defRPr>
            </a:lvl1pPr>
          </a:lstStyle>
          <a:p>
            <a:endParaRPr lang="id-ID"/>
          </a:p>
        </p:txBody>
      </p:sp>
      <p:sp>
        <p:nvSpPr>
          <p:cNvPr id="8" name="Picture Placeholder 3"/>
          <p:cNvSpPr>
            <a:spLocks noGrp="1"/>
          </p:cNvSpPr>
          <p:nvPr>
            <p:ph type="pic" sz="quarter" idx="11"/>
          </p:nvPr>
        </p:nvSpPr>
        <p:spPr>
          <a:xfrm>
            <a:off x="0" y="2286000"/>
            <a:ext cx="1525500" cy="2286000"/>
          </a:xfrm>
          <a:prstGeom prst="rect">
            <a:avLst/>
          </a:prstGeom>
        </p:spPr>
        <p:txBody>
          <a:bodyPr/>
          <a:lstStyle>
            <a:lvl1pPr>
              <a:defRPr sz="1350">
                <a:solidFill>
                  <a:schemeClr val="accent2"/>
                </a:solidFill>
              </a:defRPr>
            </a:lvl1pPr>
          </a:lstStyle>
          <a:p>
            <a:endParaRPr lang="id-ID"/>
          </a:p>
        </p:txBody>
      </p:sp>
      <p:sp>
        <p:nvSpPr>
          <p:cNvPr id="9" name="Picture Placeholder 3"/>
          <p:cNvSpPr>
            <a:spLocks noGrp="1"/>
          </p:cNvSpPr>
          <p:nvPr>
            <p:ph type="pic" sz="quarter" idx="12"/>
          </p:nvPr>
        </p:nvSpPr>
        <p:spPr>
          <a:xfrm>
            <a:off x="0" y="4572000"/>
            <a:ext cx="1525500" cy="2286000"/>
          </a:xfrm>
          <a:prstGeom prst="rect">
            <a:avLst/>
          </a:prstGeom>
        </p:spPr>
        <p:txBody>
          <a:bodyPr/>
          <a:lstStyle>
            <a:lvl1pPr>
              <a:defRPr sz="1350">
                <a:solidFill>
                  <a:schemeClr val="accent2"/>
                </a:solidFill>
              </a:defRPr>
            </a:lvl1pPr>
          </a:lstStyle>
          <a:p>
            <a:endParaRPr lang="id-ID"/>
          </a:p>
        </p:txBody>
      </p:sp>
      <p:sp>
        <p:nvSpPr>
          <p:cNvPr id="10" name="Picture Placeholder 3"/>
          <p:cNvSpPr>
            <a:spLocks noGrp="1"/>
          </p:cNvSpPr>
          <p:nvPr>
            <p:ph type="pic" sz="quarter" idx="13"/>
          </p:nvPr>
        </p:nvSpPr>
        <p:spPr>
          <a:xfrm>
            <a:off x="1527989" y="0"/>
            <a:ext cx="1525500" cy="2286000"/>
          </a:xfrm>
          <a:prstGeom prst="rect">
            <a:avLst/>
          </a:prstGeom>
        </p:spPr>
        <p:txBody>
          <a:bodyPr/>
          <a:lstStyle>
            <a:lvl1pPr>
              <a:defRPr sz="1350">
                <a:solidFill>
                  <a:schemeClr val="accent2"/>
                </a:solidFill>
              </a:defRPr>
            </a:lvl1pPr>
          </a:lstStyle>
          <a:p>
            <a:endParaRPr lang="id-ID"/>
          </a:p>
        </p:txBody>
      </p:sp>
      <p:sp>
        <p:nvSpPr>
          <p:cNvPr id="12" name="Picture Placeholder 3"/>
          <p:cNvSpPr>
            <a:spLocks noGrp="1"/>
          </p:cNvSpPr>
          <p:nvPr>
            <p:ph type="pic" sz="quarter" idx="14"/>
          </p:nvPr>
        </p:nvSpPr>
        <p:spPr>
          <a:xfrm>
            <a:off x="1527989" y="2286000"/>
            <a:ext cx="1525500" cy="2286000"/>
          </a:xfrm>
          <a:prstGeom prst="rect">
            <a:avLst/>
          </a:prstGeom>
        </p:spPr>
        <p:txBody>
          <a:bodyPr/>
          <a:lstStyle>
            <a:lvl1pPr>
              <a:defRPr sz="1350">
                <a:solidFill>
                  <a:schemeClr val="accent2"/>
                </a:solidFill>
              </a:defRPr>
            </a:lvl1pPr>
          </a:lstStyle>
          <a:p>
            <a:endParaRPr lang="id-ID"/>
          </a:p>
        </p:txBody>
      </p:sp>
      <p:sp>
        <p:nvSpPr>
          <p:cNvPr id="13" name="Picture Placeholder 3"/>
          <p:cNvSpPr>
            <a:spLocks noGrp="1"/>
          </p:cNvSpPr>
          <p:nvPr>
            <p:ph type="pic" sz="quarter" idx="15"/>
          </p:nvPr>
        </p:nvSpPr>
        <p:spPr>
          <a:xfrm>
            <a:off x="1527989" y="4572000"/>
            <a:ext cx="1525500" cy="2286000"/>
          </a:xfrm>
          <a:prstGeom prst="rect">
            <a:avLst/>
          </a:prstGeom>
        </p:spPr>
        <p:txBody>
          <a:bodyPr/>
          <a:lstStyle>
            <a:lvl1pPr>
              <a:defRPr sz="1350">
                <a:solidFill>
                  <a:schemeClr val="accent2"/>
                </a:solidFill>
              </a:defRPr>
            </a:lvl1pPr>
          </a:lstStyle>
          <a:p>
            <a:endParaRPr lang="id-ID"/>
          </a:p>
        </p:txBody>
      </p:sp>
      <p:sp>
        <p:nvSpPr>
          <p:cNvPr id="14" name="Picture Placeholder 3"/>
          <p:cNvSpPr>
            <a:spLocks noGrp="1"/>
          </p:cNvSpPr>
          <p:nvPr>
            <p:ph type="pic" sz="quarter" idx="16"/>
          </p:nvPr>
        </p:nvSpPr>
        <p:spPr>
          <a:xfrm>
            <a:off x="3053489" y="0"/>
            <a:ext cx="1525500" cy="2286000"/>
          </a:xfrm>
          <a:prstGeom prst="rect">
            <a:avLst/>
          </a:prstGeom>
        </p:spPr>
        <p:txBody>
          <a:bodyPr/>
          <a:lstStyle>
            <a:lvl1pPr>
              <a:defRPr sz="1350">
                <a:solidFill>
                  <a:schemeClr val="accent2"/>
                </a:solidFill>
              </a:defRPr>
            </a:lvl1pPr>
          </a:lstStyle>
          <a:p>
            <a:endParaRPr lang="id-ID"/>
          </a:p>
        </p:txBody>
      </p:sp>
      <p:sp>
        <p:nvSpPr>
          <p:cNvPr id="15" name="Picture Placeholder 3"/>
          <p:cNvSpPr>
            <a:spLocks noGrp="1"/>
          </p:cNvSpPr>
          <p:nvPr>
            <p:ph type="pic" sz="quarter" idx="17"/>
          </p:nvPr>
        </p:nvSpPr>
        <p:spPr>
          <a:xfrm>
            <a:off x="3053489" y="2286000"/>
            <a:ext cx="1525500" cy="2286000"/>
          </a:xfrm>
          <a:prstGeom prst="rect">
            <a:avLst/>
          </a:prstGeom>
        </p:spPr>
        <p:txBody>
          <a:bodyPr/>
          <a:lstStyle>
            <a:lvl1pPr>
              <a:defRPr sz="1350">
                <a:solidFill>
                  <a:schemeClr val="accent2"/>
                </a:solidFill>
              </a:defRPr>
            </a:lvl1pPr>
          </a:lstStyle>
          <a:p>
            <a:endParaRPr lang="id-ID"/>
          </a:p>
        </p:txBody>
      </p:sp>
      <p:sp>
        <p:nvSpPr>
          <p:cNvPr id="16" name="Picture Placeholder 3"/>
          <p:cNvSpPr>
            <a:spLocks noGrp="1"/>
          </p:cNvSpPr>
          <p:nvPr>
            <p:ph type="pic" sz="quarter" idx="18"/>
          </p:nvPr>
        </p:nvSpPr>
        <p:spPr>
          <a:xfrm>
            <a:off x="3053489" y="4572000"/>
            <a:ext cx="1525500" cy="2286000"/>
          </a:xfrm>
          <a:prstGeom prst="rect">
            <a:avLst/>
          </a:prstGeom>
        </p:spPr>
        <p:txBody>
          <a:bodyPr/>
          <a:lstStyle>
            <a:lvl1pPr>
              <a:defRPr sz="1350">
                <a:solidFill>
                  <a:schemeClr val="accent2"/>
                </a:solidFill>
              </a:defRPr>
            </a:lvl1pPr>
          </a:lstStyle>
          <a:p>
            <a:endParaRPr lang="id-ID"/>
          </a:p>
        </p:txBody>
      </p:sp>
      <p:sp>
        <p:nvSpPr>
          <p:cNvPr id="17" name="Picture Placeholder 3"/>
          <p:cNvSpPr>
            <a:spLocks noGrp="1"/>
          </p:cNvSpPr>
          <p:nvPr>
            <p:ph type="pic" sz="quarter" idx="19"/>
          </p:nvPr>
        </p:nvSpPr>
        <p:spPr>
          <a:xfrm>
            <a:off x="4581479" y="0"/>
            <a:ext cx="1525500" cy="2286000"/>
          </a:xfrm>
          <a:prstGeom prst="rect">
            <a:avLst/>
          </a:prstGeom>
        </p:spPr>
        <p:txBody>
          <a:bodyPr/>
          <a:lstStyle>
            <a:lvl1pPr>
              <a:defRPr sz="1350">
                <a:solidFill>
                  <a:schemeClr val="accent2"/>
                </a:solidFill>
              </a:defRPr>
            </a:lvl1pPr>
          </a:lstStyle>
          <a:p>
            <a:endParaRPr lang="id-ID"/>
          </a:p>
        </p:txBody>
      </p:sp>
      <p:sp>
        <p:nvSpPr>
          <p:cNvPr id="18" name="Picture Placeholder 3"/>
          <p:cNvSpPr>
            <a:spLocks noGrp="1"/>
          </p:cNvSpPr>
          <p:nvPr>
            <p:ph type="pic" sz="quarter" idx="20"/>
          </p:nvPr>
        </p:nvSpPr>
        <p:spPr>
          <a:xfrm>
            <a:off x="4581479" y="2286000"/>
            <a:ext cx="1525500" cy="2286000"/>
          </a:xfrm>
          <a:prstGeom prst="rect">
            <a:avLst/>
          </a:prstGeom>
        </p:spPr>
        <p:txBody>
          <a:bodyPr/>
          <a:lstStyle>
            <a:lvl1pPr>
              <a:defRPr sz="1350">
                <a:solidFill>
                  <a:schemeClr val="accent2"/>
                </a:solidFill>
              </a:defRPr>
            </a:lvl1pPr>
          </a:lstStyle>
          <a:p>
            <a:endParaRPr lang="id-ID"/>
          </a:p>
        </p:txBody>
      </p:sp>
      <p:sp>
        <p:nvSpPr>
          <p:cNvPr id="19" name="Picture Placeholder 3"/>
          <p:cNvSpPr>
            <a:spLocks noGrp="1"/>
          </p:cNvSpPr>
          <p:nvPr>
            <p:ph type="pic" sz="quarter" idx="21"/>
          </p:nvPr>
        </p:nvSpPr>
        <p:spPr>
          <a:xfrm>
            <a:off x="4581479" y="4572000"/>
            <a:ext cx="1525500" cy="2286000"/>
          </a:xfrm>
          <a:prstGeom prst="rect">
            <a:avLst/>
          </a:prstGeom>
        </p:spPr>
        <p:txBody>
          <a:bodyPr/>
          <a:lstStyle>
            <a:lvl1pPr>
              <a:defRPr sz="1350">
                <a:solidFill>
                  <a:schemeClr val="accent2"/>
                </a:solidFill>
              </a:defRPr>
            </a:lvl1pPr>
          </a:lstStyle>
          <a:p>
            <a:endParaRPr lang="id-ID"/>
          </a:p>
        </p:txBody>
      </p:sp>
      <p:sp>
        <p:nvSpPr>
          <p:cNvPr id="20" name="Picture Placeholder 3"/>
          <p:cNvSpPr>
            <a:spLocks noGrp="1"/>
          </p:cNvSpPr>
          <p:nvPr>
            <p:ph type="pic" sz="quarter" idx="22"/>
          </p:nvPr>
        </p:nvSpPr>
        <p:spPr>
          <a:xfrm>
            <a:off x="6104489" y="0"/>
            <a:ext cx="1525500" cy="2286000"/>
          </a:xfrm>
          <a:prstGeom prst="rect">
            <a:avLst/>
          </a:prstGeom>
        </p:spPr>
        <p:txBody>
          <a:bodyPr/>
          <a:lstStyle>
            <a:lvl1pPr>
              <a:defRPr sz="1350">
                <a:solidFill>
                  <a:schemeClr val="accent2"/>
                </a:solidFill>
              </a:defRPr>
            </a:lvl1pPr>
          </a:lstStyle>
          <a:p>
            <a:endParaRPr lang="id-ID"/>
          </a:p>
        </p:txBody>
      </p:sp>
      <p:sp>
        <p:nvSpPr>
          <p:cNvPr id="21" name="Picture Placeholder 3"/>
          <p:cNvSpPr>
            <a:spLocks noGrp="1"/>
          </p:cNvSpPr>
          <p:nvPr>
            <p:ph type="pic" sz="quarter" idx="23"/>
          </p:nvPr>
        </p:nvSpPr>
        <p:spPr>
          <a:xfrm>
            <a:off x="6104489" y="2286000"/>
            <a:ext cx="1525500" cy="2286000"/>
          </a:xfrm>
          <a:prstGeom prst="rect">
            <a:avLst/>
          </a:prstGeom>
        </p:spPr>
        <p:txBody>
          <a:bodyPr/>
          <a:lstStyle>
            <a:lvl1pPr>
              <a:defRPr sz="1350">
                <a:solidFill>
                  <a:schemeClr val="accent2"/>
                </a:solidFill>
              </a:defRPr>
            </a:lvl1pPr>
          </a:lstStyle>
          <a:p>
            <a:endParaRPr lang="id-ID"/>
          </a:p>
        </p:txBody>
      </p:sp>
      <p:sp>
        <p:nvSpPr>
          <p:cNvPr id="22" name="Picture Placeholder 3"/>
          <p:cNvSpPr>
            <a:spLocks noGrp="1"/>
          </p:cNvSpPr>
          <p:nvPr>
            <p:ph type="pic" sz="quarter" idx="24"/>
          </p:nvPr>
        </p:nvSpPr>
        <p:spPr>
          <a:xfrm>
            <a:off x="6104489" y="4572000"/>
            <a:ext cx="1525500" cy="2286000"/>
          </a:xfrm>
          <a:prstGeom prst="rect">
            <a:avLst/>
          </a:prstGeom>
        </p:spPr>
        <p:txBody>
          <a:bodyPr/>
          <a:lstStyle>
            <a:lvl1pPr>
              <a:defRPr sz="1350">
                <a:solidFill>
                  <a:schemeClr val="accent2"/>
                </a:solidFill>
              </a:defRPr>
            </a:lvl1pPr>
          </a:lstStyle>
          <a:p>
            <a:endParaRPr lang="id-ID"/>
          </a:p>
        </p:txBody>
      </p:sp>
      <p:sp>
        <p:nvSpPr>
          <p:cNvPr id="23" name="Picture Placeholder 3"/>
          <p:cNvSpPr>
            <a:spLocks noGrp="1"/>
          </p:cNvSpPr>
          <p:nvPr>
            <p:ph type="pic" sz="quarter" idx="25"/>
          </p:nvPr>
        </p:nvSpPr>
        <p:spPr>
          <a:xfrm>
            <a:off x="7632479" y="0"/>
            <a:ext cx="1525500" cy="2286000"/>
          </a:xfrm>
          <a:prstGeom prst="rect">
            <a:avLst/>
          </a:prstGeom>
        </p:spPr>
        <p:txBody>
          <a:bodyPr/>
          <a:lstStyle>
            <a:lvl1pPr>
              <a:defRPr sz="1350">
                <a:solidFill>
                  <a:schemeClr val="accent2"/>
                </a:solidFill>
              </a:defRPr>
            </a:lvl1pPr>
          </a:lstStyle>
          <a:p>
            <a:endParaRPr lang="id-ID"/>
          </a:p>
        </p:txBody>
      </p:sp>
      <p:sp>
        <p:nvSpPr>
          <p:cNvPr id="24" name="Picture Placeholder 3"/>
          <p:cNvSpPr>
            <a:spLocks noGrp="1"/>
          </p:cNvSpPr>
          <p:nvPr>
            <p:ph type="pic" sz="quarter" idx="26"/>
          </p:nvPr>
        </p:nvSpPr>
        <p:spPr>
          <a:xfrm>
            <a:off x="7632479" y="2286000"/>
            <a:ext cx="1525500" cy="2286000"/>
          </a:xfrm>
          <a:prstGeom prst="rect">
            <a:avLst/>
          </a:prstGeom>
        </p:spPr>
        <p:txBody>
          <a:bodyPr/>
          <a:lstStyle>
            <a:lvl1pPr>
              <a:defRPr sz="1350">
                <a:solidFill>
                  <a:schemeClr val="accent2"/>
                </a:solidFill>
              </a:defRPr>
            </a:lvl1pPr>
          </a:lstStyle>
          <a:p>
            <a:endParaRPr lang="id-ID"/>
          </a:p>
        </p:txBody>
      </p:sp>
      <p:sp>
        <p:nvSpPr>
          <p:cNvPr id="25" name="Picture Placeholder 3"/>
          <p:cNvSpPr>
            <a:spLocks noGrp="1"/>
          </p:cNvSpPr>
          <p:nvPr>
            <p:ph type="pic" sz="quarter" idx="27"/>
          </p:nvPr>
        </p:nvSpPr>
        <p:spPr>
          <a:xfrm>
            <a:off x="7632479" y="4572000"/>
            <a:ext cx="1525500" cy="2286000"/>
          </a:xfrm>
          <a:prstGeom prst="rect">
            <a:avLst/>
          </a:prstGeom>
        </p:spPr>
        <p:txBody>
          <a:bodyPr/>
          <a:lstStyle>
            <a:lvl1pPr>
              <a:defRPr sz="1350">
                <a:solidFill>
                  <a:schemeClr val="accent2"/>
                </a:solidFill>
              </a:defRPr>
            </a:lvl1pPr>
          </a:lstStyle>
          <a:p>
            <a:endParaRPr lang="id-ID"/>
          </a:p>
        </p:txBody>
      </p:sp>
    </p:spTree>
    <p:extLst>
      <p:ext uri="{BB962C8B-B14F-4D97-AF65-F5344CB8AC3E}">
        <p14:creationId xmlns:p14="http://schemas.microsoft.com/office/powerpoint/2010/main" val="4261262103"/>
      </p:ext>
    </p:extLst>
  </p:cSld>
  <p:clrMapOvr>
    <a:masterClrMapping/>
  </p:clrMapOvr>
  <p:timing>
    <p:tnLst>
      <p:par>
        <p:cTn id="1" dur="indefinite" restart="never" nodeType="tmRoot"/>
      </p:par>
    </p:tnLst>
  </p:timing>
</p:sldLayout>
</file>

<file path=ppt/slideLayouts/slideLayout659.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18"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19" name="Text Placeholder 27"/>
          <p:cNvSpPr>
            <a:spLocks noGrp="1"/>
          </p:cNvSpPr>
          <p:nvPr>
            <p:ph type="body" sz="quarter" idx="26"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
        <p:nvSpPr>
          <p:cNvPr id="21" name="Picture Placeholder 20"/>
          <p:cNvSpPr>
            <a:spLocks noGrp="1"/>
          </p:cNvSpPr>
          <p:nvPr>
            <p:ph type="pic" sz="quarter" idx="27"/>
          </p:nvPr>
        </p:nvSpPr>
        <p:spPr>
          <a:xfrm>
            <a:off x="733213" y="2063751"/>
            <a:ext cx="1065822" cy="1439863"/>
          </a:xfrm>
        </p:spPr>
        <p:txBody>
          <a:bodyPr>
            <a:normAutofit/>
          </a:bodyPr>
          <a:lstStyle>
            <a:lvl1pPr>
              <a:defRPr sz="900"/>
            </a:lvl1pPr>
          </a:lstStyle>
          <a:p>
            <a:endParaRPr lang="en-US"/>
          </a:p>
        </p:txBody>
      </p:sp>
      <p:sp>
        <p:nvSpPr>
          <p:cNvPr id="22" name="Picture Placeholder 20"/>
          <p:cNvSpPr>
            <a:spLocks noGrp="1"/>
          </p:cNvSpPr>
          <p:nvPr>
            <p:ph type="pic" sz="quarter" idx="28"/>
          </p:nvPr>
        </p:nvSpPr>
        <p:spPr>
          <a:xfrm>
            <a:off x="2046060" y="2063751"/>
            <a:ext cx="1065822" cy="1439863"/>
          </a:xfrm>
        </p:spPr>
        <p:txBody>
          <a:bodyPr>
            <a:normAutofit/>
          </a:bodyPr>
          <a:lstStyle>
            <a:lvl1pPr>
              <a:defRPr sz="900"/>
            </a:lvl1pPr>
          </a:lstStyle>
          <a:p>
            <a:endParaRPr lang="en-US"/>
          </a:p>
        </p:txBody>
      </p:sp>
      <p:sp>
        <p:nvSpPr>
          <p:cNvPr id="23" name="Picture Placeholder 20"/>
          <p:cNvSpPr>
            <a:spLocks noGrp="1"/>
          </p:cNvSpPr>
          <p:nvPr>
            <p:ph type="pic" sz="quarter" idx="29"/>
          </p:nvPr>
        </p:nvSpPr>
        <p:spPr>
          <a:xfrm>
            <a:off x="3374780" y="2063751"/>
            <a:ext cx="1065822" cy="1439863"/>
          </a:xfrm>
        </p:spPr>
        <p:txBody>
          <a:bodyPr>
            <a:normAutofit/>
          </a:bodyPr>
          <a:lstStyle>
            <a:lvl1pPr>
              <a:defRPr sz="900"/>
            </a:lvl1pPr>
          </a:lstStyle>
          <a:p>
            <a:endParaRPr lang="en-US"/>
          </a:p>
        </p:txBody>
      </p:sp>
      <p:sp>
        <p:nvSpPr>
          <p:cNvPr id="24" name="Picture Placeholder 20"/>
          <p:cNvSpPr>
            <a:spLocks noGrp="1"/>
          </p:cNvSpPr>
          <p:nvPr>
            <p:ph type="pic" sz="quarter" idx="30"/>
          </p:nvPr>
        </p:nvSpPr>
        <p:spPr>
          <a:xfrm>
            <a:off x="4693562" y="2063751"/>
            <a:ext cx="1065822" cy="1439863"/>
          </a:xfrm>
        </p:spPr>
        <p:txBody>
          <a:bodyPr>
            <a:normAutofit/>
          </a:bodyPr>
          <a:lstStyle>
            <a:lvl1pPr>
              <a:defRPr sz="900"/>
            </a:lvl1pPr>
          </a:lstStyle>
          <a:p>
            <a:endParaRPr lang="en-US"/>
          </a:p>
        </p:txBody>
      </p:sp>
      <p:sp>
        <p:nvSpPr>
          <p:cNvPr id="25" name="Picture Placeholder 20"/>
          <p:cNvSpPr>
            <a:spLocks noGrp="1"/>
          </p:cNvSpPr>
          <p:nvPr>
            <p:ph type="pic" sz="quarter" idx="31"/>
          </p:nvPr>
        </p:nvSpPr>
        <p:spPr>
          <a:xfrm>
            <a:off x="6009005" y="2063751"/>
            <a:ext cx="1065822" cy="1439863"/>
          </a:xfrm>
        </p:spPr>
        <p:txBody>
          <a:bodyPr>
            <a:normAutofit/>
          </a:bodyPr>
          <a:lstStyle>
            <a:lvl1pPr>
              <a:defRPr sz="900"/>
            </a:lvl1pPr>
          </a:lstStyle>
          <a:p>
            <a:endParaRPr lang="en-US"/>
          </a:p>
        </p:txBody>
      </p:sp>
      <p:sp>
        <p:nvSpPr>
          <p:cNvPr id="26" name="Picture Placeholder 20"/>
          <p:cNvSpPr>
            <a:spLocks noGrp="1"/>
          </p:cNvSpPr>
          <p:nvPr>
            <p:ph type="pic" sz="quarter" idx="32"/>
          </p:nvPr>
        </p:nvSpPr>
        <p:spPr>
          <a:xfrm>
            <a:off x="7343373" y="2063751"/>
            <a:ext cx="1065822" cy="1439863"/>
          </a:xfrm>
        </p:spPr>
        <p:txBody>
          <a:bodyPr>
            <a:normAutofit/>
          </a:bodyPr>
          <a:lstStyle>
            <a:lvl1pPr>
              <a:defRPr sz="900"/>
            </a:lvl1pPr>
          </a:lstStyle>
          <a:p>
            <a:endParaRPr lang="en-US" dirty="0"/>
          </a:p>
        </p:txBody>
      </p:sp>
    </p:spTree>
    <p:extLst>
      <p:ext uri="{BB962C8B-B14F-4D97-AF65-F5344CB8AC3E}">
        <p14:creationId xmlns:p14="http://schemas.microsoft.com/office/powerpoint/2010/main" val="3492298909"/>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77B1AD-D523-4C0D-8362-A7CFF4E86502}" type="datetimeFigureOut">
              <a:rPr lang="en-US" smtClean="0">
                <a:solidFill>
                  <a:srgbClr val="000000">
                    <a:tint val="75000"/>
                  </a:srgbClr>
                </a:solidFill>
              </a:rPr>
              <a:pPr/>
              <a:t>4/12/2020</a:t>
            </a:fld>
            <a:endParaRPr lang="en-US" dirty="0">
              <a:solidFill>
                <a:srgbClr val="000000">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F8B9E821-CB41-4557-879C-24BFC1EF65F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920778091"/>
      </p:ext>
    </p:extLst>
  </p:cSld>
  <p:clrMapOvr>
    <a:masterClrMapping/>
  </p:clrMapOvr>
</p:sldLayout>
</file>

<file path=ppt/slideLayouts/slideLayout66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3" name="Picture Placeholder 32"/>
          <p:cNvSpPr>
            <a:spLocks noGrp="1"/>
          </p:cNvSpPr>
          <p:nvPr>
            <p:ph type="pic" sz="quarter" idx="26"/>
          </p:nvPr>
        </p:nvSpPr>
        <p:spPr>
          <a:xfrm>
            <a:off x="590550" y="2050382"/>
            <a:ext cx="2867025" cy="3434882"/>
          </a:xfrm>
        </p:spPr>
        <p:txBody>
          <a:bodyPr anchor="ctr">
            <a:normAutofit/>
          </a:bodyPr>
          <a:lstStyle>
            <a:lvl1pPr algn="ctr">
              <a:defRPr sz="1050"/>
            </a:lvl1pPr>
          </a:lstStyle>
          <a:p>
            <a:endParaRPr lang="en-US"/>
          </a:p>
        </p:txBody>
      </p:sp>
      <p:sp>
        <p:nvSpPr>
          <p:cNvPr id="34"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35" name="Text Placeholder 27"/>
          <p:cNvSpPr>
            <a:spLocks noGrp="1"/>
          </p:cNvSpPr>
          <p:nvPr>
            <p:ph type="body" sz="quarter" idx="27"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4256913117"/>
      </p:ext>
    </p:extLst>
  </p:cSld>
  <p:clrMapOvr>
    <a:masterClrMapping/>
  </p:clrMapOvr>
  <p:timing>
    <p:tnLst>
      <p:par>
        <p:cTn id="1" dur="indefinite" restart="never" nodeType="tmRoot"/>
      </p:par>
    </p:tnLst>
  </p:timing>
  <p:hf hdr="0" ftr="0" dt="0"/>
</p:sldLayout>
</file>

<file path=ppt/slideLayouts/slideLayout66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 y="0"/>
            <a:ext cx="9144000" cy="6858000"/>
          </a:xfrm>
        </p:spPr>
        <p:txBody>
          <a:bodyPr>
            <a:normAutofit/>
          </a:bodyPr>
          <a:lstStyle>
            <a:lvl1pPr>
              <a:defRPr sz="1050">
                <a:solidFill>
                  <a:schemeClr val="accent4"/>
                </a:solidFill>
              </a:defRPr>
            </a:lvl1pPr>
          </a:lstStyle>
          <a:p>
            <a:endParaRPr lang="en-US"/>
          </a:p>
        </p:txBody>
      </p:sp>
    </p:spTree>
    <p:extLst>
      <p:ext uri="{BB962C8B-B14F-4D97-AF65-F5344CB8AC3E}">
        <p14:creationId xmlns:p14="http://schemas.microsoft.com/office/powerpoint/2010/main" val="2816167488"/>
      </p:ext>
    </p:extLst>
  </p:cSld>
  <p:clrMapOvr>
    <a:masterClrMapping/>
  </p:clrMapOvr>
  <p:timing>
    <p:tnLst>
      <p:par>
        <p:cTn id="1" dur="indefinite" restart="never" nodeType="tmRoot"/>
      </p:par>
    </p:tnLst>
  </p:timing>
</p:sldLayout>
</file>

<file path=ppt/slideLayouts/slideLayout662.xml><?xml version="1.0" encoding="utf-8"?>
<p:sldLayout xmlns:a="http://schemas.openxmlformats.org/drawingml/2006/main" xmlns:r="http://schemas.openxmlformats.org/officeDocument/2006/relationships" xmlns:p="http://schemas.openxmlformats.org/presentationml/2006/main" userDrawn="1">
  <p:cSld name="Our Working Type 1">
    <p:spTree>
      <p:nvGrpSpPr>
        <p:cNvPr id="1" name=""/>
        <p:cNvGrpSpPr/>
        <p:nvPr/>
      </p:nvGrpSpPr>
      <p:grpSpPr>
        <a:xfrm>
          <a:off x="0" y="0"/>
          <a:ext cx="0" cy="0"/>
          <a:chOff x="0" y="0"/>
          <a:chExt cx="0" cy="0"/>
        </a:xfrm>
      </p:grpSpPr>
      <p:sp>
        <p:nvSpPr>
          <p:cNvPr id="3" name="Picture Placeholder 6"/>
          <p:cNvSpPr>
            <a:spLocks noGrp="1"/>
          </p:cNvSpPr>
          <p:nvPr>
            <p:ph type="pic" sz="quarter" idx="16" hasCustomPrompt="1"/>
          </p:nvPr>
        </p:nvSpPr>
        <p:spPr>
          <a:xfrm>
            <a:off x="6350" y="1735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4" name="Picture Placeholder 6"/>
          <p:cNvSpPr>
            <a:spLocks noGrp="1"/>
          </p:cNvSpPr>
          <p:nvPr>
            <p:ph type="pic" sz="quarter" idx="17" hasCustomPrompt="1"/>
          </p:nvPr>
        </p:nvSpPr>
        <p:spPr>
          <a:xfrm>
            <a:off x="1529746" y="1735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5" name="Picture Placeholder 6"/>
          <p:cNvSpPr>
            <a:spLocks noGrp="1"/>
          </p:cNvSpPr>
          <p:nvPr>
            <p:ph type="pic" sz="quarter" idx="18" hasCustomPrompt="1"/>
          </p:nvPr>
        </p:nvSpPr>
        <p:spPr>
          <a:xfrm>
            <a:off x="3053142" y="1735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6" name="Picture Placeholder 6"/>
          <p:cNvSpPr>
            <a:spLocks noGrp="1"/>
          </p:cNvSpPr>
          <p:nvPr>
            <p:ph type="pic" sz="quarter" idx="19" hasCustomPrompt="1"/>
          </p:nvPr>
        </p:nvSpPr>
        <p:spPr>
          <a:xfrm>
            <a:off x="4576538" y="1735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7" name="Picture Placeholder 6"/>
          <p:cNvSpPr>
            <a:spLocks noGrp="1"/>
          </p:cNvSpPr>
          <p:nvPr>
            <p:ph type="pic" sz="quarter" idx="20" hasCustomPrompt="1"/>
          </p:nvPr>
        </p:nvSpPr>
        <p:spPr>
          <a:xfrm>
            <a:off x="6099934" y="1735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8" name="Picture Placeholder 6"/>
          <p:cNvSpPr>
            <a:spLocks noGrp="1"/>
          </p:cNvSpPr>
          <p:nvPr>
            <p:ph type="pic" sz="quarter" idx="21" hasCustomPrompt="1"/>
          </p:nvPr>
        </p:nvSpPr>
        <p:spPr>
          <a:xfrm>
            <a:off x="7623330" y="1735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9" name="Picture Placeholder 6"/>
          <p:cNvSpPr>
            <a:spLocks noGrp="1"/>
          </p:cNvSpPr>
          <p:nvPr>
            <p:ph type="pic" sz="quarter" idx="22" hasCustomPrompt="1"/>
          </p:nvPr>
        </p:nvSpPr>
        <p:spPr>
          <a:xfrm>
            <a:off x="6350" y="3271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0" name="Picture Placeholder 6"/>
          <p:cNvSpPr>
            <a:spLocks noGrp="1"/>
          </p:cNvSpPr>
          <p:nvPr>
            <p:ph type="pic" sz="quarter" idx="23" hasCustomPrompt="1"/>
          </p:nvPr>
        </p:nvSpPr>
        <p:spPr>
          <a:xfrm>
            <a:off x="1529746" y="3271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1" name="Picture Placeholder 6"/>
          <p:cNvSpPr>
            <a:spLocks noGrp="1"/>
          </p:cNvSpPr>
          <p:nvPr>
            <p:ph type="pic" sz="quarter" idx="24" hasCustomPrompt="1"/>
          </p:nvPr>
        </p:nvSpPr>
        <p:spPr>
          <a:xfrm>
            <a:off x="3053142" y="3271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2" name="Picture Placeholder 6"/>
          <p:cNvSpPr>
            <a:spLocks noGrp="1"/>
          </p:cNvSpPr>
          <p:nvPr>
            <p:ph type="pic" sz="quarter" idx="25" hasCustomPrompt="1"/>
          </p:nvPr>
        </p:nvSpPr>
        <p:spPr>
          <a:xfrm>
            <a:off x="4576538" y="3271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3" name="Picture Placeholder 6"/>
          <p:cNvSpPr>
            <a:spLocks noGrp="1"/>
          </p:cNvSpPr>
          <p:nvPr>
            <p:ph type="pic" sz="quarter" idx="26" hasCustomPrompt="1"/>
          </p:nvPr>
        </p:nvSpPr>
        <p:spPr>
          <a:xfrm>
            <a:off x="6099934" y="3271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4" name="Picture Placeholder 6"/>
          <p:cNvSpPr>
            <a:spLocks noGrp="1"/>
          </p:cNvSpPr>
          <p:nvPr>
            <p:ph type="pic" sz="quarter" idx="27" hasCustomPrompt="1"/>
          </p:nvPr>
        </p:nvSpPr>
        <p:spPr>
          <a:xfrm>
            <a:off x="7623330" y="3271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7"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18" name="Text Placeholder 27"/>
          <p:cNvSpPr>
            <a:spLocks noGrp="1"/>
          </p:cNvSpPr>
          <p:nvPr>
            <p:ph type="body" sz="quarter" idx="28"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901563485"/>
      </p:ext>
    </p:extLst>
  </p:cSld>
  <p:clrMapOvr>
    <a:masterClrMapping/>
  </p:clrMapOvr>
</p:sldLayout>
</file>

<file path=ppt/slideLayouts/slideLayout663.xml><?xml version="1.0" encoding="utf-8"?>
<p:sldLayout xmlns:a="http://schemas.openxmlformats.org/drawingml/2006/main" xmlns:r="http://schemas.openxmlformats.org/officeDocument/2006/relationships" xmlns:p="http://schemas.openxmlformats.org/presentationml/2006/main" userDrawn="1">
  <p:cSld name="Our Working Type 2">
    <p:spTree>
      <p:nvGrpSpPr>
        <p:cNvPr id="1" name=""/>
        <p:cNvGrpSpPr/>
        <p:nvPr/>
      </p:nvGrpSpPr>
      <p:grpSpPr>
        <a:xfrm>
          <a:off x="0" y="0"/>
          <a:ext cx="0" cy="0"/>
          <a:chOff x="0" y="0"/>
          <a:chExt cx="0" cy="0"/>
        </a:xfrm>
      </p:grpSpPr>
      <p:sp>
        <p:nvSpPr>
          <p:cNvPr id="3" name="Picture Placeholder 6"/>
          <p:cNvSpPr>
            <a:spLocks noGrp="1"/>
          </p:cNvSpPr>
          <p:nvPr>
            <p:ph type="pic" sz="quarter" idx="16" hasCustomPrompt="1"/>
          </p:nvPr>
        </p:nvSpPr>
        <p:spPr>
          <a:xfrm>
            <a:off x="6351" y="1727201"/>
            <a:ext cx="4570186" cy="4615696"/>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4" name="Picture Placeholder 6"/>
          <p:cNvSpPr>
            <a:spLocks noGrp="1"/>
          </p:cNvSpPr>
          <p:nvPr>
            <p:ph type="pic" sz="quarter" idx="19" hasCustomPrompt="1"/>
          </p:nvPr>
        </p:nvSpPr>
        <p:spPr>
          <a:xfrm>
            <a:off x="4576538" y="1727201"/>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5" name="Picture Placeholder 6"/>
          <p:cNvSpPr>
            <a:spLocks noGrp="1"/>
          </p:cNvSpPr>
          <p:nvPr>
            <p:ph type="pic" sz="quarter" idx="20" hasCustomPrompt="1"/>
          </p:nvPr>
        </p:nvSpPr>
        <p:spPr>
          <a:xfrm>
            <a:off x="6099934" y="1727201"/>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6" name="Picture Placeholder 6"/>
          <p:cNvSpPr>
            <a:spLocks noGrp="1"/>
          </p:cNvSpPr>
          <p:nvPr>
            <p:ph type="pic" sz="quarter" idx="21" hasCustomPrompt="1"/>
          </p:nvPr>
        </p:nvSpPr>
        <p:spPr>
          <a:xfrm>
            <a:off x="7623330" y="1727201"/>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7" name="Picture Placeholder 6"/>
          <p:cNvSpPr>
            <a:spLocks noGrp="1"/>
          </p:cNvSpPr>
          <p:nvPr>
            <p:ph type="pic" sz="quarter" idx="25" hasCustomPrompt="1"/>
          </p:nvPr>
        </p:nvSpPr>
        <p:spPr>
          <a:xfrm>
            <a:off x="4576538" y="3263201"/>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8" name="Picture Placeholder 6"/>
          <p:cNvSpPr>
            <a:spLocks noGrp="1"/>
          </p:cNvSpPr>
          <p:nvPr>
            <p:ph type="pic" sz="quarter" idx="26" hasCustomPrompt="1"/>
          </p:nvPr>
        </p:nvSpPr>
        <p:spPr>
          <a:xfrm>
            <a:off x="6099934" y="3263201"/>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9" name="Picture Placeholder 6"/>
          <p:cNvSpPr>
            <a:spLocks noGrp="1"/>
          </p:cNvSpPr>
          <p:nvPr>
            <p:ph type="pic" sz="quarter" idx="27" hasCustomPrompt="1"/>
          </p:nvPr>
        </p:nvSpPr>
        <p:spPr>
          <a:xfrm>
            <a:off x="7623330" y="3263201"/>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0" name="Picture Placeholder 6"/>
          <p:cNvSpPr>
            <a:spLocks noGrp="1"/>
          </p:cNvSpPr>
          <p:nvPr>
            <p:ph type="pic" sz="quarter" idx="28" hasCustomPrompt="1"/>
          </p:nvPr>
        </p:nvSpPr>
        <p:spPr>
          <a:xfrm>
            <a:off x="4576538" y="4807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1" name="Picture Placeholder 6"/>
          <p:cNvSpPr>
            <a:spLocks noGrp="1"/>
          </p:cNvSpPr>
          <p:nvPr>
            <p:ph type="pic" sz="quarter" idx="29" hasCustomPrompt="1"/>
          </p:nvPr>
        </p:nvSpPr>
        <p:spPr>
          <a:xfrm>
            <a:off x="6099934" y="4807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2" name="Picture Placeholder 6"/>
          <p:cNvSpPr>
            <a:spLocks noGrp="1"/>
          </p:cNvSpPr>
          <p:nvPr>
            <p:ph type="pic" sz="quarter" idx="30" hasCustomPrompt="1"/>
          </p:nvPr>
        </p:nvSpPr>
        <p:spPr>
          <a:xfrm>
            <a:off x="7623330" y="4807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5"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16" name="Text Placeholder 27"/>
          <p:cNvSpPr>
            <a:spLocks noGrp="1"/>
          </p:cNvSpPr>
          <p:nvPr>
            <p:ph type="body" sz="quarter" idx="31"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1368350185"/>
      </p:ext>
    </p:extLst>
  </p:cSld>
  <p:clrMapOvr>
    <a:masterClrMapping/>
  </p:clrMapOvr>
</p:sldLayout>
</file>

<file path=ppt/slideLayouts/slideLayout664.xml><?xml version="1.0" encoding="utf-8"?>
<p:sldLayout xmlns:a="http://schemas.openxmlformats.org/drawingml/2006/main" xmlns:r="http://schemas.openxmlformats.org/officeDocument/2006/relationships" xmlns:p="http://schemas.openxmlformats.org/presentationml/2006/main" userDrawn="1">
  <p:cSld name="Our Working Type 3">
    <p:spTree>
      <p:nvGrpSpPr>
        <p:cNvPr id="1" name=""/>
        <p:cNvGrpSpPr/>
        <p:nvPr/>
      </p:nvGrpSpPr>
      <p:grpSpPr>
        <a:xfrm>
          <a:off x="0" y="0"/>
          <a:ext cx="0" cy="0"/>
          <a:chOff x="0" y="0"/>
          <a:chExt cx="0" cy="0"/>
        </a:xfrm>
      </p:grpSpPr>
      <p:sp>
        <p:nvSpPr>
          <p:cNvPr id="3" name="Picture Placeholder 6"/>
          <p:cNvSpPr>
            <a:spLocks noGrp="1"/>
          </p:cNvSpPr>
          <p:nvPr>
            <p:ph type="pic" sz="quarter" idx="16" hasCustomPrompt="1"/>
          </p:nvPr>
        </p:nvSpPr>
        <p:spPr>
          <a:xfrm>
            <a:off x="374653" y="1727203"/>
            <a:ext cx="4013383" cy="3386665"/>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37" name="Picture Placeholder 6"/>
          <p:cNvSpPr>
            <a:spLocks noGrp="1"/>
          </p:cNvSpPr>
          <p:nvPr>
            <p:ph type="pic" sz="quarter" idx="17" hasCustomPrompt="1"/>
          </p:nvPr>
        </p:nvSpPr>
        <p:spPr>
          <a:xfrm>
            <a:off x="4703902" y="1727203"/>
            <a:ext cx="4013383" cy="3386665"/>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41" name="Text Placeholder 27"/>
          <p:cNvSpPr>
            <a:spLocks noGrp="1"/>
          </p:cNvSpPr>
          <p:nvPr>
            <p:ph type="body" sz="quarter" idx="37" hasCustomPrompt="1"/>
          </p:nvPr>
        </p:nvSpPr>
        <p:spPr>
          <a:xfrm>
            <a:off x="374700" y="5206741"/>
            <a:ext cx="4013336" cy="381065"/>
          </a:xfrm>
          <a:prstGeom prst="rect">
            <a:avLst/>
          </a:prstGeom>
        </p:spPr>
        <p:txBody>
          <a:bodyPr vert="horz"/>
          <a:lstStyle>
            <a:lvl1pPr marL="0" indent="0" algn="ctr">
              <a:buNone/>
              <a:defRPr sz="1100" baseline="0">
                <a:solidFill>
                  <a:schemeClr val="tx1">
                    <a:lumMod val="65000"/>
                    <a:lumOff val="35000"/>
                  </a:schemeClr>
                </a:solidFill>
                <a:latin typeface="Roboto Condensed" panose="02000000000000000000" pitchFamily="2" charset="0"/>
                <a:cs typeface="Roboto Condensed" panose="02000000000000000000" pitchFamily="2" charset="0"/>
              </a:defRPr>
            </a:lvl1pPr>
          </a:lstStyle>
          <a:p>
            <a:pPr lvl="0"/>
            <a:r>
              <a:rPr lang="en-US" dirty="0" smtClean="0"/>
              <a:t> Work Name</a:t>
            </a:r>
            <a:endParaRPr lang="en-US" dirty="0"/>
          </a:p>
        </p:txBody>
      </p:sp>
      <p:sp>
        <p:nvSpPr>
          <p:cNvPr id="42" name="Text Placeholder 27"/>
          <p:cNvSpPr>
            <a:spLocks noGrp="1"/>
          </p:cNvSpPr>
          <p:nvPr>
            <p:ph type="body" sz="quarter" idx="38" hasCustomPrompt="1"/>
          </p:nvPr>
        </p:nvSpPr>
        <p:spPr>
          <a:xfrm>
            <a:off x="374700" y="5435339"/>
            <a:ext cx="4013336" cy="313332"/>
          </a:xfrm>
          <a:prstGeom prst="rect">
            <a:avLst/>
          </a:prstGeom>
        </p:spPr>
        <p:txBody>
          <a:bodyPr vert="horz"/>
          <a:lstStyle>
            <a:lvl1pPr marL="0" indent="0" algn="ctr">
              <a:buNone/>
              <a:defRPr sz="800" baseline="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lvl="0"/>
            <a:r>
              <a:rPr lang="en-US" altLang="ko-KR" dirty="0" smtClean="0"/>
              <a:t>Responsibility 1</a:t>
            </a:r>
            <a:endParaRPr lang="ko-KR" altLang="en-US" dirty="0"/>
          </a:p>
        </p:txBody>
      </p:sp>
      <p:sp>
        <p:nvSpPr>
          <p:cNvPr id="43" name="Text Placeholder 27"/>
          <p:cNvSpPr>
            <a:spLocks noGrp="1"/>
          </p:cNvSpPr>
          <p:nvPr>
            <p:ph type="body" sz="quarter" idx="39" hasCustomPrompt="1"/>
          </p:nvPr>
        </p:nvSpPr>
        <p:spPr>
          <a:xfrm>
            <a:off x="4703902" y="5206741"/>
            <a:ext cx="4013336" cy="381065"/>
          </a:xfrm>
          <a:prstGeom prst="rect">
            <a:avLst/>
          </a:prstGeom>
        </p:spPr>
        <p:txBody>
          <a:bodyPr vert="horz"/>
          <a:lstStyle>
            <a:lvl1pPr marL="0" indent="0" algn="ctr">
              <a:buNone/>
              <a:defRPr sz="1100" baseline="0">
                <a:solidFill>
                  <a:schemeClr val="tx1">
                    <a:lumMod val="65000"/>
                    <a:lumOff val="35000"/>
                  </a:schemeClr>
                </a:solidFill>
                <a:latin typeface="Roboto Condensed" panose="02000000000000000000" pitchFamily="2" charset="0"/>
                <a:cs typeface="Roboto Condensed" panose="02000000000000000000" pitchFamily="2" charset="0"/>
              </a:defRPr>
            </a:lvl1pPr>
          </a:lstStyle>
          <a:p>
            <a:pPr lvl="0"/>
            <a:r>
              <a:rPr lang="en-US" dirty="0" smtClean="0"/>
              <a:t>Work Name</a:t>
            </a:r>
            <a:endParaRPr lang="en-US" dirty="0"/>
          </a:p>
        </p:txBody>
      </p:sp>
      <p:sp>
        <p:nvSpPr>
          <p:cNvPr id="44" name="Text Placeholder 27"/>
          <p:cNvSpPr>
            <a:spLocks noGrp="1"/>
          </p:cNvSpPr>
          <p:nvPr>
            <p:ph type="body" sz="quarter" idx="40" hasCustomPrompt="1"/>
          </p:nvPr>
        </p:nvSpPr>
        <p:spPr>
          <a:xfrm>
            <a:off x="4703902" y="5435339"/>
            <a:ext cx="4013336" cy="313332"/>
          </a:xfrm>
          <a:prstGeom prst="rect">
            <a:avLst/>
          </a:prstGeom>
        </p:spPr>
        <p:txBody>
          <a:bodyPr vert="horz"/>
          <a:lstStyle>
            <a:lvl1pPr marL="0" indent="0" algn="ctr">
              <a:buNone/>
              <a:defRPr sz="800" baseline="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lvl="0"/>
            <a:r>
              <a:rPr lang="en-US" altLang="ko-KR" dirty="0" smtClean="0"/>
              <a:t>Responsibility 1</a:t>
            </a:r>
            <a:endParaRPr lang="ko-KR" altLang="en-US" dirty="0"/>
          </a:p>
        </p:txBody>
      </p:sp>
      <p:sp>
        <p:nvSpPr>
          <p:cNvPr id="10"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11"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4095111361"/>
      </p:ext>
    </p:extLst>
  </p:cSld>
  <p:clrMapOvr>
    <a:masterClrMapping/>
  </p:clrMapOvr>
</p:sldLayout>
</file>

<file path=ppt/slideLayouts/slideLayout665.xml><?xml version="1.0" encoding="utf-8"?>
<p:sldLayout xmlns:a="http://schemas.openxmlformats.org/drawingml/2006/main" xmlns:r="http://schemas.openxmlformats.org/officeDocument/2006/relationships" xmlns:p="http://schemas.openxmlformats.org/presentationml/2006/main" userDrawn="1">
  <p:cSld name="Our Working Type 4">
    <p:spTree>
      <p:nvGrpSpPr>
        <p:cNvPr id="1" name=""/>
        <p:cNvGrpSpPr/>
        <p:nvPr/>
      </p:nvGrpSpPr>
      <p:grpSpPr>
        <a:xfrm>
          <a:off x="0" y="0"/>
          <a:ext cx="0" cy="0"/>
          <a:chOff x="0" y="0"/>
          <a:chExt cx="0" cy="0"/>
        </a:xfrm>
      </p:grpSpPr>
      <p:sp>
        <p:nvSpPr>
          <p:cNvPr id="3" name="Picture Placeholder 6"/>
          <p:cNvSpPr>
            <a:spLocks noGrp="1"/>
          </p:cNvSpPr>
          <p:nvPr>
            <p:ph type="pic" sz="quarter" idx="16" hasCustomPrompt="1"/>
          </p:nvPr>
        </p:nvSpPr>
        <p:spPr>
          <a:xfrm>
            <a:off x="374653" y="1727202"/>
            <a:ext cx="1993898" cy="3386667"/>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0" name="Picture Placeholder 6"/>
          <p:cNvSpPr>
            <a:spLocks noGrp="1"/>
          </p:cNvSpPr>
          <p:nvPr>
            <p:ph type="pic" sz="quarter" idx="32" hasCustomPrompt="1"/>
          </p:nvPr>
        </p:nvSpPr>
        <p:spPr>
          <a:xfrm>
            <a:off x="2510370" y="1727202"/>
            <a:ext cx="1993898" cy="3386667"/>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1" name="Picture Placeholder 6"/>
          <p:cNvSpPr>
            <a:spLocks noGrp="1"/>
          </p:cNvSpPr>
          <p:nvPr>
            <p:ph type="pic" sz="quarter" idx="33" hasCustomPrompt="1"/>
          </p:nvPr>
        </p:nvSpPr>
        <p:spPr>
          <a:xfrm>
            <a:off x="4646086" y="1727202"/>
            <a:ext cx="1993898" cy="3386667"/>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2" name="Picture Placeholder 6"/>
          <p:cNvSpPr>
            <a:spLocks noGrp="1"/>
          </p:cNvSpPr>
          <p:nvPr>
            <p:ph type="pic" sz="quarter" idx="34" hasCustomPrompt="1"/>
          </p:nvPr>
        </p:nvSpPr>
        <p:spPr>
          <a:xfrm>
            <a:off x="6781803" y="1727202"/>
            <a:ext cx="1993898" cy="3386667"/>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4" name="Text Placeholder 27"/>
          <p:cNvSpPr>
            <a:spLocks noGrp="1"/>
          </p:cNvSpPr>
          <p:nvPr>
            <p:ph type="body" sz="quarter" idx="39" hasCustomPrompt="1"/>
          </p:nvPr>
        </p:nvSpPr>
        <p:spPr>
          <a:xfrm>
            <a:off x="6781802" y="5206741"/>
            <a:ext cx="1993899" cy="381065"/>
          </a:xfrm>
          <a:prstGeom prst="rect">
            <a:avLst/>
          </a:prstGeom>
        </p:spPr>
        <p:txBody>
          <a:bodyPr vert="horz"/>
          <a:lstStyle>
            <a:lvl1pPr marL="0" indent="0" algn="ctr">
              <a:buNone/>
              <a:defRPr sz="1100" baseline="0">
                <a:solidFill>
                  <a:schemeClr val="tx1">
                    <a:lumMod val="65000"/>
                    <a:lumOff val="35000"/>
                  </a:schemeClr>
                </a:solidFill>
                <a:latin typeface="Roboto Condensed" panose="02000000000000000000" pitchFamily="2" charset="0"/>
                <a:cs typeface="Roboto Condensed" panose="02000000000000000000" pitchFamily="2" charset="0"/>
              </a:defRPr>
            </a:lvl1pPr>
          </a:lstStyle>
          <a:p>
            <a:pPr lvl="0"/>
            <a:r>
              <a:rPr lang="en-US" dirty="0" smtClean="0"/>
              <a:t>Work Name</a:t>
            </a:r>
            <a:endParaRPr lang="en-US" dirty="0"/>
          </a:p>
        </p:txBody>
      </p:sp>
      <p:sp>
        <p:nvSpPr>
          <p:cNvPr id="15" name="Text Placeholder 27"/>
          <p:cNvSpPr>
            <a:spLocks noGrp="1"/>
          </p:cNvSpPr>
          <p:nvPr>
            <p:ph type="body" sz="quarter" idx="40" hasCustomPrompt="1"/>
          </p:nvPr>
        </p:nvSpPr>
        <p:spPr>
          <a:xfrm>
            <a:off x="6781802" y="5435339"/>
            <a:ext cx="1993899" cy="313332"/>
          </a:xfrm>
          <a:prstGeom prst="rect">
            <a:avLst/>
          </a:prstGeom>
        </p:spPr>
        <p:txBody>
          <a:bodyPr vert="horz"/>
          <a:lstStyle>
            <a:lvl1pPr marL="0" indent="0" algn="ctr">
              <a:buNone/>
              <a:defRPr sz="800" baseline="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lvl="0"/>
            <a:r>
              <a:rPr lang="en-US" altLang="ko-KR" dirty="0" smtClean="0"/>
              <a:t>Responsibility 1</a:t>
            </a:r>
            <a:endParaRPr lang="ko-KR" altLang="en-US" dirty="0"/>
          </a:p>
        </p:txBody>
      </p:sp>
      <p:sp>
        <p:nvSpPr>
          <p:cNvPr id="22" name="Text Placeholder 27"/>
          <p:cNvSpPr>
            <a:spLocks noGrp="1"/>
          </p:cNvSpPr>
          <p:nvPr>
            <p:ph type="body" sz="quarter" idx="41" hasCustomPrompt="1"/>
          </p:nvPr>
        </p:nvSpPr>
        <p:spPr>
          <a:xfrm>
            <a:off x="4646087" y="5206741"/>
            <a:ext cx="1993899" cy="381065"/>
          </a:xfrm>
          <a:prstGeom prst="rect">
            <a:avLst/>
          </a:prstGeom>
        </p:spPr>
        <p:txBody>
          <a:bodyPr vert="horz"/>
          <a:lstStyle>
            <a:lvl1pPr marL="0" indent="0" algn="ctr">
              <a:buNone/>
              <a:defRPr sz="1100" baseline="0">
                <a:solidFill>
                  <a:schemeClr val="tx1">
                    <a:lumMod val="65000"/>
                    <a:lumOff val="35000"/>
                  </a:schemeClr>
                </a:solidFill>
                <a:latin typeface="Roboto Condensed" panose="02000000000000000000" pitchFamily="2" charset="0"/>
                <a:cs typeface="Roboto Condensed" panose="02000000000000000000" pitchFamily="2" charset="0"/>
              </a:defRPr>
            </a:lvl1pPr>
          </a:lstStyle>
          <a:p>
            <a:pPr lvl="0"/>
            <a:r>
              <a:rPr lang="en-US" dirty="0" smtClean="0"/>
              <a:t>Work Name</a:t>
            </a:r>
            <a:endParaRPr lang="en-US" dirty="0"/>
          </a:p>
        </p:txBody>
      </p:sp>
      <p:sp>
        <p:nvSpPr>
          <p:cNvPr id="23" name="Text Placeholder 27"/>
          <p:cNvSpPr>
            <a:spLocks noGrp="1"/>
          </p:cNvSpPr>
          <p:nvPr>
            <p:ph type="body" sz="quarter" idx="42" hasCustomPrompt="1"/>
          </p:nvPr>
        </p:nvSpPr>
        <p:spPr>
          <a:xfrm>
            <a:off x="4646087" y="5435339"/>
            <a:ext cx="1993899" cy="313332"/>
          </a:xfrm>
          <a:prstGeom prst="rect">
            <a:avLst/>
          </a:prstGeom>
        </p:spPr>
        <p:txBody>
          <a:bodyPr vert="horz"/>
          <a:lstStyle>
            <a:lvl1pPr marL="0" indent="0" algn="ctr">
              <a:buNone/>
              <a:defRPr sz="800" baseline="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lvl="0"/>
            <a:r>
              <a:rPr lang="en-US" altLang="ko-KR" dirty="0" smtClean="0"/>
              <a:t>Responsibility 1</a:t>
            </a:r>
            <a:endParaRPr lang="ko-KR" altLang="en-US" dirty="0"/>
          </a:p>
        </p:txBody>
      </p:sp>
      <p:sp>
        <p:nvSpPr>
          <p:cNvPr id="24" name="Text Placeholder 27"/>
          <p:cNvSpPr>
            <a:spLocks noGrp="1"/>
          </p:cNvSpPr>
          <p:nvPr>
            <p:ph type="body" sz="quarter" idx="43" hasCustomPrompt="1"/>
          </p:nvPr>
        </p:nvSpPr>
        <p:spPr>
          <a:xfrm>
            <a:off x="2510369" y="5206741"/>
            <a:ext cx="1993899" cy="381065"/>
          </a:xfrm>
          <a:prstGeom prst="rect">
            <a:avLst/>
          </a:prstGeom>
        </p:spPr>
        <p:txBody>
          <a:bodyPr vert="horz"/>
          <a:lstStyle>
            <a:lvl1pPr marL="0" indent="0" algn="ctr">
              <a:buNone/>
              <a:defRPr sz="1100" baseline="0">
                <a:solidFill>
                  <a:schemeClr val="tx1">
                    <a:lumMod val="65000"/>
                    <a:lumOff val="35000"/>
                  </a:schemeClr>
                </a:solidFill>
                <a:latin typeface="Roboto Condensed" panose="02000000000000000000" pitchFamily="2" charset="0"/>
                <a:cs typeface="Roboto Condensed" panose="02000000000000000000" pitchFamily="2" charset="0"/>
              </a:defRPr>
            </a:lvl1pPr>
          </a:lstStyle>
          <a:p>
            <a:pPr lvl="0"/>
            <a:r>
              <a:rPr lang="en-US" dirty="0" smtClean="0"/>
              <a:t>Work Name</a:t>
            </a:r>
            <a:endParaRPr lang="en-US" dirty="0"/>
          </a:p>
        </p:txBody>
      </p:sp>
      <p:sp>
        <p:nvSpPr>
          <p:cNvPr id="25" name="Text Placeholder 27"/>
          <p:cNvSpPr>
            <a:spLocks noGrp="1"/>
          </p:cNvSpPr>
          <p:nvPr>
            <p:ph type="body" sz="quarter" idx="44" hasCustomPrompt="1"/>
          </p:nvPr>
        </p:nvSpPr>
        <p:spPr>
          <a:xfrm>
            <a:off x="2510369" y="5435339"/>
            <a:ext cx="1993899" cy="313332"/>
          </a:xfrm>
          <a:prstGeom prst="rect">
            <a:avLst/>
          </a:prstGeom>
        </p:spPr>
        <p:txBody>
          <a:bodyPr vert="horz"/>
          <a:lstStyle>
            <a:lvl1pPr marL="0" indent="0" algn="ctr">
              <a:buNone/>
              <a:defRPr sz="800" baseline="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lvl="0"/>
            <a:r>
              <a:rPr lang="en-US" altLang="ko-KR" dirty="0" smtClean="0"/>
              <a:t>Responsibility 1</a:t>
            </a:r>
            <a:endParaRPr lang="ko-KR" altLang="en-US" dirty="0"/>
          </a:p>
        </p:txBody>
      </p:sp>
      <p:sp>
        <p:nvSpPr>
          <p:cNvPr id="26" name="Text Placeholder 27"/>
          <p:cNvSpPr>
            <a:spLocks noGrp="1"/>
          </p:cNvSpPr>
          <p:nvPr>
            <p:ph type="body" sz="quarter" idx="45" hasCustomPrompt="1"/>
          </p:nvPr>
        </p:nvSpPr>
        <p:spPr>
          <a:xfrm>
            <a:off x="374653" y="5206741"/>
            <a:ext cx="1993899" cy="381065"/>
          </a:xfrm>
          <a:prstGeom prst="rect">
            <a:avLst/>
          </a:prstGeom>
        </p:spPr>
        <p:txBody>
          <a:bodyPr vert="horz"/>
          <a:lstStyle>
            <a:lvl1pPr marL="0" indent="0" algn="ctr">
              <a:buNone/>
              <a:defRPr sz="1100" baseline="0">
                <a:solidFill>
                  <a:schemeClr val="tx1">
                    <a:lumMod val="65000"/>
                    <a:lumOff val="35000"/>
                  </a:schemeClr>
                </a:solidFill>
                <a:latin typeface="Roboto Condensed" panose="02000000000000000000" pitchFamily="2" charset="0"/>
                <a:cs typeface="Roboto Condensed" panose="02000000000000000000" pitchFamily="2" charset="0"/>
              </a:defRPr>
            </a:lvl1pPr>
          </a:lstStyle>
          <a:p>
            <a:pPr lvl="0"/>
            <a:r>
              <a:rPr lang="en-US" dirty="0" smtClean="0"/>
              <a:t>Work Name</a:t>
            </a:r>
            <a:endParaRPr lang="en-US" dirty="0"/>
          </a:p>
        </p:txBody>
      </p:sp>
      <p:sp>
        <p:nvSpPr>
          <p:cNvPr id="27" name="Text Placeholder 27"/>
          <p:cNvSpPr>
            <a:spLocks noGrp="1"/>
          </p:cNvSpPr>
          <p:nvPr>
            <p:ph type="body" sz="quarter" idx="46" hasCustomPrompt="1"/>
          </p:nvPr>
        </p:nvSpPr>
        <p:spPr>
          <a:xfrm>
            <a:off x="374653" y="5435339"/>
            <a:ext cx="1993899" cy="313332"/>
          </a:xfrm>
          <a:prstGeom prst="rect">
            <a:avLst/>
          </a:prstGeom>
        </p:spPr>
        <p:txBody>
          <a:bodyPr vert="horz"/>
          <a:lstStyle>
            <a:lvl1pPr marL="0" indent="0" algn="ctr">
              <a:buNone/>
              <a:defRPr sz="800" baseline="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lvl="0"/>
            <a:r>
              <a:rPr lang="en-US" altLang="ko-KR" dirty="0" smtClean="0"/>
              <a:t>Responsibility 1</a:t>
            </a:r>
            <a:endParaRPr lang="ko-KR" altLang="en-US" dirty="0"/>
          </a:p>
        </p:txBody>
      </p:sp>
      <p:sp>
        <p:nvSpPr>
          <p:cNvPr id="16"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17"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3242245882"/>
      </p:ext>
    </p:extLst>
  </p:cSld>
  <p:clrMapOvr>
    <a:masterClrMapping/>
  </p:clrMapOvr>
</p:sldLayout>
</file>

<file path=ppt/slideLayouts/slideLayout666.xml><?xml version="1.0" encoding="utf-8"?>
<p:sldLayout xmlns:a="http://schemas.openxmlformats.org/drawingml/2006/main" xmlns:r="http://schemas.openxmlformats.org/officeDocument/2006/relationships" xmlns:p="http://schemas.openxmlformats.org/presentationml/2006/main" userDrawn="1">
  <p:cSld name="Our Working Type 5">
    <p:spTree>
      <p:nvGrpSpPr>
        <p:cNvPr id="1" name=""/>
        <p:cNvGrpSpPr/>
        <p:nvPr/>
      </p:nvGrpSpPr>
      <p:grpSpPr>
        <a:xfrm>
          <a:off x="0" y="0"/>
          <a:ext cx="0" cy="0"/>
          <a:chOff x="0" y="0"/>
          <a:chExt cx="0" cy="0"/>
        </a:xfrm>
      </p:grpSpPr>
      <p:sp>
        <p:nvSpPr>
          <p:cNvPr id="3" name="Picture Placeholder 6"/>
          <p:cNvSpPr>
            <a:spLocks noGrp="1"/>
          </p:cNvSpPr>
          <p:nvPr>
            <p:ph type="pic" sz="quarter" idx="16" hasCustomPrompt="1"/>
          </p:nvPr>
        </p:nvSpPr>
        <p:spPr>
          <a:xfrm>
            <a:off x="0" y="1727203"/>
            <a:ext cx="9144000" cy="3386665"/>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5"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6"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876017504"/>
      </p:ext>
    </p:extLst>
  </p:cSld>
  <p:clrMapOvr>
    <a:masterClrMapping/>
  </p:clrMapOvr>
</p:sldLayout>
</file>

<file path=ppt/slideLayouts/slideLayout667.xml><?xml version="1.0" encoding="utf-8"?>
<p:sldLayout xmlns:a="http://schemas.openxmlformats.org/drawingml/2006/main" xmlns:r="http://schemas.openxmlformats.org/officeDocument/2006/relationships" xmlns:p="http://schemas.openxmlformats.org/presentationml/2006/main" userDrawn="1">
  <p:cSld name="Our Working Type 6">
    <p:spTree>
      <p:nvGrpSpPr>
        <p:cNvPr id="1" name=""/>
        <p:cNvGrpSpPr/>
        <p:nvPr/>
      </p:nvGrpSpPr>
      <p:grpSpPr>
        <a:xfrm>
          <a:off x="0" y="0"/>
          <a:ext cx="0" cy="0"/>
          <a:chOff x="0" y="0"/>
          <a:chExt cx="0" cy="0"/>
        </a:xfrm>
      </p:grpSpPr>
      <p:sp>
        <p:nvSpPr>
          <p:cNvPr id="19"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20"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
        <p:nvSpPr>
          <p:cNvPr id="21" name="그림 개체 틀 8"/>
          <p:cNvSpPr>
            <a:spLocks noGrp="1"/>
          </p:cNvSpPr>
          <p:nvPr>
            <p:ph type="pic" sz="quarter" idx="45" hasCustomPrompt="1"/>
          </p:nvPr>
        </p:nvSpPr>
        <p:spPr>
          <a:xfrm>
            <a:off x="366289" y="2075362"/>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22" name="그림 개체 틀 8"/>
          <p:cNvSpPr>
            <a:spLocks noGrp="1"/>
          </p:cNvSpPr>
          <p:nvPr>
            <p:ph type="pic" sz="quarter" idx="46" hasCustomPrompt="1"/>
          </p:nvPr>
        </p:nvSpPr>
        <p:spPr>
          <a:xfrm>
            <a:off x="1576130" y="2075362"/>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23" name="그림 개체 틀 8"/>
          <p:cNvSpPr>
            <a:spLocks noGrp="1"/>
          </p:cNvSpPr>
          <p:nvPr>
            <p:ph type="pic" sz="quarter" idx="47" hasCustomPrompt="1"/>
          </p:nvPr>
        </p:nvSpPr>
        <p:spPr>
          <a:xfrm>
            <a:off x="2788795" y="2075362"/>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24" name="그림 개체 틀 8"/>
          <p:cNvSpPr>
            <a:spLocks noGrp="1"/>
          </p:cNvSpPr>
          <p:nvPr>
            <p:ph type="pic" sz="quarter" idx="48" hasCustomPrompt="1"/>
          </p:nvPr>
        </p:nvSpPr>
        <p:spPr>
          <a:xfrm>
            <a:off x="3983109" y="2075362"/>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25" name="그림 개체 틀 8"/>
          <p:cNvSpPr>
            <a:spLocks noGrp="1"/>
          </p:cNvSpPr>
          <p:nvPr>
            <p:ph type="pic" sz="quarter" idx="49" hasCustomPrompt="1"/>
          </p:nvPr>
        </p:nvSpPr>
        <p:spPr>
          <a:xfrm>
            <a:off x="5187798" y="2075362"/>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26" name="그림 개체 틀 8"/>
          <p:cNvSpPr>
            <a:spLocks noGrp="1"/>
          </p:cNvSpPr>
          <p:nvPr>
            <p:ph type="pic" sz="quarter" idx="50" hasCustomPrompt="1"/>
          </p:nvPr>
        </p:nvSpPr>
        <p:spPr>
          <a:xfrm>
            <a:off x="6427357" y="2075362"/>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27" name="그림 개체 틀 8"/>
          <p:cNvSpPr>
            <a:spLocks noGrp="1"/>
          </p:cNvSpPr>
          <p:nvPr>
            <p:ph type="pic" sz="quarter" idx="51" hasCustomPrompt="1"/>
          </p:nvPr>
        </p:nvSpPr>
        <p:spPr>
          <a:xfrm>
            <a:off x="7675640" y="2075362"/>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28" name="그림 개체 틀 8"/>
          <p:cNvSpPr>
            <a:spLocks noGrp="1"/>
          </p:cNvSpPr>
          <p:nvPr>
            <p:ph type="pic" sz="quarter" idx="52" hasCustomPrompt="1"/>
          </p:nvPr>
        </p:nvSpPr>
        <p:spPr>
          <a:xfrm>
            <a:off x="366289" y="3478338"/>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29" name="그림 개체 틀 8"/>
          <p:cNvSpPr>
            <a:spLocks noGrp="1"/>
          </p:cNvSpPr>
          <p:nvPr>
            <p:ph type="pic" sz="quarter" idx="53" hasCustomPrompt="1"/>
          </p:nvPr>
        </p:nvSpPr>
        <p:spPr>
          <a:xfrm>
            <a:off x="1576130" y="3478338"/>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30" name="그림 개체 틀 8"/>
          <p:cNvSpPr>
            <a:spLocks noGrp="1"/>
          </p:cNvSpPr>
          <p:nvPr>
            <p:ph type="pic" sz="quarter" idx="54" hasCustomPrompt="1"/>
          </p:nvPr>
        </p:nvSpPr>
        <p:spPr>
          <a:xfrm>
            <a:off x="2788795" y="3478338"/>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31" name="그림 개체 틀 8"/>
          <p:cNvSpPr>
            <a:spLocks noGrp="1"/>
          </p:cNvSpPr>
          <p:nvPr>
            <p:ph type="pic" sz="quarter" idx="55" hasCustomPrompt="1"/>
          </p:nvPr>
        </p:nvSpPr>
        <p:spPr>
          <a:xfrm>
            <a:off x="3983109" y="3478338"/>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32" name="그림 개체 틀 8"/>
          <p:cNvSpPr>
            <a:spLocks noGrp="1"/>
          </p:cNvSpPr>
          <p:nvPr>
            <p:ph type="pic" sz="quarter" idx="56" hasCustomPrompt="1"/>
          </p:nvPr>
        </p:nvSpPr>
        <p:spPr>
          <a:xfrm>
            <a:off x="5187798" y="3478338"/>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33" name="그림 개체 틀 8"/>
          <p:cNvSpPr>
            <a:spLocks noGrp="1"/>
          </p:cNvSpPr>
          <p:nvPr>
            <p:ph type="pic" sz="quarter" idx="57" hasCustomPrompt="1"/>
          </p:nvPr>
        </p:nvSpPr>
        <p:spPr>
          <a:xfrm>
            <a:off x="6427357" y="3478338"/>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34" name="그림 개체 틀 8"/>
          <p:cNvSpPr>
            <a:spLocks noGrp="1"/>
          </p:cNvSpPr>
          <p:nvPr>
            <p:ph type="pic" sz="quarter" idx="58" hasCustomPrompt="1"/>
          </p:nvPr>
        </p:nvSpPr>
        <p:spPr>
          <a:xfrm>
            <a:off x="7675640" y="3478338"/>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Tree>
    <p:extLst>
      <p:ext uri="{BB962C8B-B14F-4D97-AF65-F5344CB8AC3E}">
        <p14:creationId xmlns:p14="http://schemas.microsoft.com/office/powerpoint/2010/main" val="2257212311"/>
      </p:ext>
    </p:extLst>
  </p:cSld>
  <p:clrMapOvr>
    <a:masterClrMapping/>
  </p:clrMapOvr>
  <p:timing>
    <p:tnLst>
      <p:par>
        <p:cTn id="1" dur="indefinite" restart="never" nodeType="tmRoot"/>
      </p:par>
    </p:tnLst>
  </p:timing>
</p:sldLayout>
</file>

<file path=ppt/slideLayouts/slideLayout668.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2997809393"/>
      </p:ext>
    </p:extLst>
  </p:cSld>
  <p:clrMapOvr>
    <a:masterClrMapping/>
  </p:clrMapOvr>
  <p:timing>
    <p:tnLst>
      <p:par>
        <p:cTn id="1" dur="indefinite" restart="never" nodeType="tmRoot"/>
      </p:par>
    </p:tnLst>
  </p:timing>
  <p:hf hdr="0" ftr="0" dt="0"/>
</p:sldLayout>
</file>

<file path=ppt/slideLayouts/slideLayout669.xml><?xml version="1.0" encoding="utf-8"?>
<p:sldLayout xmlns:a="http://schemas.openxmlformats.org/drawingml/2006/main" xmlns:r="http://schemas.openxmlformats.org/officeDocument/2006/relationships" xmlns:p="http://schemas.openxmlformats.org/presentationml/2006/main" userDrawn="1">
  <p:cSld name="Text Slide Two Column">
    <p:spTree>
      <p:nvGrpSpPr>
        <p:cNvPr id="1" name=""/>
        <p:cNvGrpSpPr/>
        <p:nvPr/>
      </p:nvGrpSpPr>
      <p:grpSpPr>
        <a:xfrm>
          <a:off x="0" y="0"/>
          <a:ext cx="0" cy="0"/>
          <a:chOff x="0" y="0"/>
          <a:chExt cx="0" cy="0"/>
        </a:xfrm>
      </p:grpSpPr>
      <p:sp>
        <p:nvSpPr>
          <p:cNvPr id="5" name="Picture Placeholder 6"/>
          <p:cNvSpPr>
            <a:spLocks noGrp="1"/>
          </p:cNvSpPr>
          <p:nvPr>
            <p:ph type="pic" sz="quarter" idx="16" hasCustomPrompt="1"/>
          </p:nvPr>
        </p:nvSpPr>
        <p:spPr>
          <a:xfrm>
            <a:off x="374652" y="1727203"/>
            <a:ext cx="4095748" cy="1964265"/>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6"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7"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341885092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77B1AD-D523-4C0D-8362-A7CFF4E86502}" type="datetimeFigureOut">
              <a:rPr lang="en-US" smtClean="0">
                <a:solidFill>
                  <a:srgbClr val="000000">
                    <a:tint val="75000"/>
                  </a:srgbClr>
                </a:solidFill>
              </a:rPr>
              <a:pPr/>
              <a:t>4/12/2020</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F8B9E821-CB41-4557-879C-24BFC1EF65F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480243076"/>
      </p:ext>
    </p:extLst>
  </p:cSld>
  <p:clrMapOvr>
    <a:masterClrMapping/>
  </p:clrMapOvr>
</p:sldLayout>
</file>

<file path=ppt/slideLayouts/slideLayout670.xml><?xml version="1.0" encoding="utf-8"?>
<p:sldLayout xmlns:a="http://schemas.openxmlformats.org/drawingml/2006/main" xmlns:r="http://schemas.openxmlformats.org/officeDocument/2006/relationships" xmlns:p="http://schemas.openxmlformats.org/presentationml/2006/main" userDrawn="1">
  <p:cSld name="1_Text Slide Two Column">
    <p:spTree>
      <p:nvGrpSpPr>
        <p:cNvPr id="1" name=""/>
        <p:cNvGrpSpPr/>
        <p:nvPr/>
      </p:nvGrpSpPr>
      <p:grpSpPr>
        <a:xfrm>
          <a:off x="0" y="0"/>
          <a:ext cx="0" cy="0"/>
          <a:chOff x="0" y="0"/>
          <a:chExt cx="0" cy="0"/>
        </a:xfrm>
      </p:grpSpPr>
      <p:sp>
        <p:nvSpPr>
          <p:cNvPr id="6" name="Picture Placeholder 6"/>
          <p:cNvSpPr>
            <a:spLocks noGrp="1"/>
          </p:cNvSpPr>
          <p:nvPr>
            <p:ph type="pic" sz="quarter" idx="26" hasCustomPrompt="1"/>
          </p:nvPr>
        </p:nvSpPr>
        <p:spPr>
          <a:xfrm>
            <a:off x="374652" y="1727203"/>
            <a:ext cx="1962148" cy="1964265"/>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7" name="Picture Placeholder 6"/>
          <p:cNvSpPr>
            <a:spLocks noGrp="1"/>
          </p:cNvSpPr>
          <p:nvPr>
            <p:ph type="pic" sz="quarter" idx="27" hasCustomPrompt="1"/>
          </p:nvPr>
        </p:nvSpPr>
        <p:spPr>
          <a:xfrm>
            <a:off x="2508252" y="1727203"/>
            <a:ext cx="1962148" cy="1964265"/>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8"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9"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114404671"/>
      </p:ext>
    </p:extLst>
  </p:cSld>
  <p:clrMapOvr>
    <a:masterClrMapping/>
  </p:clrMapOvr>
</p:sldLayout>
</file>

<file path=ppt/slideLayouts/slideLayout671.xml><?xml version="1.0" encoding="utf-8"?>
<p:sldLayout xmlns:a="http://schemas.openxmlformats.org/drawingml/2006/main" xmlns:r="http://schemas.openxmlformats.org/officeDocument/2006/relationships" xmlns:p="http://schemas.openxmlformats.org/presentationml/2006/main" userDrawn="1">
  <p:cSld name="Text Slide Three Column">
    <p:spTree>
      <p:nvGrpSpPr>
        <p:cNvPr id="1" name=""/>
        <p:cNvGrpSpPr/>
        <p:nvPr/>
      </p:nvGrpSpPr>
      <p:grpSpPr>
        <a:xfrm>
          <a:off x="0" y="0"/>
          <a:ext cx="0" cy="0"/>
          <a:chOff x="0" y="0"/>
          <a:chExt cx="0" cy="0"/>
        </a:xfrm>
      </p:grpSpPr>
      <p:sp>
        <p:nvSpPr>
          <p:cNvPr id="6" name="Picture Placeholder 6"/>
          <p:cNvSpPr>
            <a:spLocks noGrp="1"/>
          </p:cNvSpPr>
          <p:nvPr>
            <p:ph type="pic" sz="quarter" idx="26" hasCustomPrompt="1"/>
          </p:nvPr>
        </p:nvSpPr>
        <p:spPr>
          <a:xfrm>
            <a:off x="374652" y="1727203"/>
            <a:ext cx="2635248" cy="1964265"/>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5"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7"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2930495328"/>
      </p:ext>
    </p:extLst>
  </p:cSld>
  <p:clrMapOvr>
    <a:masterClrMapping/>
  </p:clrMapOvr>
</p:sldLayout>
</file>

<file path=ppt/slideLayouts/slideLayout672.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1236822617"/>
      </p:ext>
    </p:extLst>
  </p:cSld>
  <p:clrMapOvr>
    <a:masterClrMapping/>
  </p:clrMapOvr>
  <p:timing>
    <p:tnLst>
      <p:par>
        <p:cTn id="1" dur="indefinite" restart="never" nodeType="tmRoot"/>
      </p:par>
    </p:tnLst>
  </p:timing>
  <p:hf hdr="0" ftr="0" dt="0"/>
</p:sldLayout>
</file>

<file path=ppt/slideLayouts/slideLayout673.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305102637"/>
      </p:ext>
    </p:extLst>
  </p:cSld>
  <p:clrMapOvr>
    <a:masterClrMapping/>
  </p:clrMapOvr>
  <p:timing>
    <p:tnLst>
      <p:par>
        <p:cTn id="1" dur="indefinite" restart="never" nodeType="tmRoot"/>
      </p:par>
    </p:tnLst>
  </p:timing>
  <p:hf hdr="0" ftr="0" dt="0"/>
</p:sldLayout>
</file>

<file path=ppt/slideLayouts/slideLayout674.xml><?xml version="1.0" encoding="utf-8"?>
<p:sldLayout xmlns:a="http://schemas.openxmlformats.org/drawingml/2006/main" xmlns:r="http://schemas.openxmlformats.org/officeDocument/2006/relationships" xmlns:p="http://schemas.openxmlformats.org/presentationml/2006/main" userDrawn="1">
  <p:cSld name="7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3968082683"/>
      </p:ext>
    </p:extLst>
  </p:cSld>
  <p:clrMapOvr>
    <a:masterClrMapping/>
  </p:clrMapOvr>
  <p:timing>
    <p:tnLst>
      <p:par>
        <p:cTn id="1" dur="indefinite" restart="never" nodeType="tmRoot"/>
      </p:par>
    </p:tnLst>
  </p:timing>
  <p:hf hdr="0" ftr="0" dt="0"/>
</p:sldLayout>
</file>

<file path=ppt/slideLayouts/slideLayout675.xml><?xml version="1.0" encoding="utf-8"?>
<p:sldLayout xmlns:a="http://schemas.openxmlformats.org/drawingml/2006/main" xmlns:r="http://schemas.openxmlformats.org/officeDocument/2006/relationships" xmlns:p="http://schemas.openxmlformats.org/presentationml/2006/main" userDrawn="1">
  <p:cSld name="8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560127913"/>
      </p:ext>
    </p:extLst>
  </p:cSld>
  <p:clrMapOvr>
    <a:masterClrMapping/>
  </p:clrMapOvr>
  <p:timing>
    <p:tnLst>
      <p:par>
        <p:cTn id="1" dur="indefinite" restart="never" nodeType="tmRoot"/>
      </p:par>
    </p:tnLst>
  </p:timing>
  <p:hf hdr="0" ftr="0" dt="0"/>
</p:sldLayout>
</file>

<file path=ppt/slideLayouts/slideLayout676.xml><?xml version="1.0" encoding="utf-8"?>
<p:sldLayout xmlns:a="http://schemas.openxmlformats.org/drawingml/2006/main" xmlns:r="http://schemas.openxmlformats.org/officeDocument/2006/relationships" xmlns:p="http://schemas.openxmlformats.org/presentationml/2006/main" userDrawn="1">
  <p:cSld name="9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1923530726"/>
      </p:ext>
    </p:extLst>
  </p:cSld>
  <p:clrMapOvr>
    <a:masterClrMapping/>
  </p:clrMapOvr>
  <p:timing>
    <p:tnLst>
      <p:par>
        <p:cTn id="1" dur="indefinite" restart="never" nodeType="tmRoot"/>
      </p:par>
    </p:tnLst>
  </p:timing>
  <p:hf hdr="0" ftr="0" dt="0"/>
</p:sldLayout>
</file>

<file path=ppt/slideLayouts/slideLayout677.xml><?xml version="1.0" encoding="utf-8"?>
<p:sldLayout xmlns:a="http://schemas.openxmlformats.org/drawingml/2006/main" xmlns:r="http://schemas.openxmlformats.org/officeDocument/2006/relationships" xmlns:p="http://schemas.openxmlformats.org/presentationml/2006/main" userDrawn="1">
  <p:cSld name="10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1061693309"/>
      </p:ext>
    </p:extLst>
  </p:cSld>
  <p:clrMapOvr>
    <a:masterClrMapping/>
  </p:clrMapOvr>
  <p:timing>
    <p:tnLst>
      <p:par>
        <p:cTn id="1" dur="indefinite" restart="never" nodeType="tmRoot"/>
      </p:par>
    </p:tnLst>
  </p:timing>
  <p:hf hdr="0" ftr="0" dt="0"/>
</p:sldLayout>
</file>

<file path=ppt/slideLayouts/slideLayout678.xml><?xml version="1.0" encoding="utf-8"?>
<p:sldLayout xmlns:a="http://schemas.openxmlformats.org/drawingml/2006/main" xmlns:r="http://schemas.openxmlformats.org/officeDocument/2006/relationships" xmlns:p="http://schemas.openxmlformats.org/presentationml/2006/main" userDrawn="1">
  <p:cSld name="11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435002990"/>
      </p:ext>
    </p:extLst>
  </p:cSld>
  <p:clrMapOvr>
    <a:masterClrMapping/>
  </p:clrMapOvr>
  <p:timing>
    <p:tnLst>
      <p:par>
        <p:cTn id="1" dur="indefinite" restart="never" nodeType="tmRoot"/>
      </p:par>
    </p:tnLst>
  </p:timing>
  <p:hf hdr="0" ftr="0" dt="0"/>
</p:sldLayout>
</file>

<file path=ppt/slideLayouts/slideLayout679.xml><?xml version="1.0" encoding="utf-8"?>
<p:sldLayout xmlns:a="http://schemas.openxmlformats.org/drawingml/2006/main" xmlns:r="http://schemas.openxmlformats.org/officeDocument/2006/relationships" xmlns:p="http://schemas.openxmlformats.org/presentationml/2006/main" userDrawn="1">
  <p:cSld name="12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1396435742"/>
      </p:ext>
    </p:extLst>
  </p:cSld>
  <p:clrMapOvr>
    <a:masterClrMapping/>
  </p:clrMapOvr>
  <p:timing>
    <p:tnLst>
      <p:par>
        <p:cTn id="1" dur="indefinite" restart="never" nodeType="tmRoot"/>
      </p:par>
    </p:tnLst>
  </p:timing>
  <p:hf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77B1AD-D523-4C0D-8362-A7CFF4E86502}" type="datetimeFigureOut">
              <a:rPr lang="en-US" smtClean="0">
                <a:solidFill>
                  <a:srgbClr val="000000">
                    <a:tint val="75000"/>
                  </a:srgbClr>
                </a:solidFill>
              </a:rPr>
              <a:pPr/>
              <a:t>4/12/2020</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F8B9E821-CB41-4557-879C-24BFC1EF65F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761168504"/>
      </p:ext>
    </p:extLst>
  </p:cSld>
  <p:clrMapOvr>
    <a:masterClrMapping/>
  </p:clrMapOvr>
</p:sldLayout>
</file>

<file path=ppt/slideLayouts/slideLayout680.xml><?xml version="1.0" encoding="utf-8"?>
<p:sldLayout xmlns:a="http://schemas.openxmlformats.org/drawingml/2006/main" xmlns:r="http://schemas.openxmlformats.org/officeDocument/2006/relationships" xmlns:p="http://schemas.openxmlformats.org/presentationml/2006/main" userDrawn="1">
  <p:cSld name="13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1524005998"/>
      </p:ext>
    </p:extLst>
  </p:cSld>
  <p:clrMapOvr>
    <a:masterClrMapping/>
  </p:clrMapOvr>
  <p:timing>
    <p:tnLst>
      <p:par>
        <p:cTn id="1" dur="indefinite" restart="never" nodeType="tmRoot"/>
      </p:par>
    </p:tnLst>
  </p:timing>
  <p:hf hdr="0" ftr="0" dt="0"/>
</p:sldLayout>
</file>

<file path=ppt/slideLayouts/slideLayout681.xml><?xml version="1.0" encoding="utf-8"?>
<p:sldLayout xmlns:a="http://schemas.openxmlformats.org/drawingml/2006/main" xmlns:r="http://schemas.openxmlformats.org/officeDocument/2006/relationships" xmlns:p="http://schemas.openxmlformats.org/presentationml/2006/main" userDrawn="1">
  <p:cSld name="14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3429214917"/>
      </p:ext>
    </p:extLst>
  </p:cSld>
  <p:clrMapOvr>
    <a:masterClrMapping/>
  </p:clrMapOvr>
  <p:timing>
    <p:tnLst>
      <p:par>
        <p:cTn id="1" dur="indefinite" restart="never" nodeType="tmRoot"/>
      </p:par>
    </p:tnLst>
  </p:timing>
  <p:hf hdr="0" ftr="0" dt="0"/>
</p:sldLayout>
</file>

<file path=ppt/slideLayouts/slideLayout682.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cxnSp>
        <p:nvCxnSpPr>
          <p:cNvPr id="6" name="Straight Connector 5"/>
          <p:cNvCxnSpPr/>
          <p:nvPr userDrawn="1"/>
        </p:nvCxnSpPr>
        <p:spPr>
          <a:xfrm>
            <a:off x="4562161" y="2809236"/>
            <a:ext cx="0" cy="1800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rot="5400000">
            <a:off x="4458216" y="2662071"/>
            <a:ext cx="0" cy="3969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484854" y="4351517"/>
            <a:ext cx="0" cy="1188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421285" y="4344627"/>
            <a:ext cx="0" cy="1188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rot="5400000">
            <a:off x="6098072" y="5191620"/>
            <a:ext cx="0" cy="675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rot="5400000">
            <a:off x="2804072" y="5202017"/>
            <a:ext cx="0" cy="675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rot="5400000">
            <a:off x="1356458" y="3090264"/>
            <a:ext cx="0" cy="1485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rot="5400000">
            <a:off x="7607955" y="3026397"/>
            <a:ext cx="0" cy="1485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8350455" y="3759372"/>
            <a:ext cx="0" cy="1800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618407" y="3807903"/>
            <a:ext cx="0" cy="1800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937171" y="5279928"/>
            <a:ext cx="0" cy="675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a:off x="8020099" y="5212347"/>
            <a:ext cx="0" cy="675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1445267" y="6020403"/>
            <a:ext cx="0" cy="1188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3497555" y="6020403"/>
            <a:ext cx="0" cy="1188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5478425" y="6046941"/>
            <a:ext cx="0" cy="1188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7470510" y="6046941"/>
            <a:ext cx="0" cy="1188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22" name="Group 21"/>
          <p:cNvGrpSpPr/>
          <p:nvPr userDrawn="1"/>
        </p:nvGrpSpPr>
        <p:grpSpPr>
          <a:xfrm>
            <a:off x="4088312" y="1597074"/>
            <a:ext cx="1035483" cy="1371820"/>
            <a:chOff x="5804072" y="1713885"/>
            <a:chExt cx="1380644" cy="1371820"/>
          </a:xfrm>
        </p:grpSpPr>
        <p:sp>
          <p:nvSpPr>
            <p:cNvPr id="23" name="Round Diagonal Corner Rectangle 22"/>
            <p:cNvSpPr/>
            <p:nvPr/>
          </p:nvSpPr>
          <p:spPr>
            <a:xfrm>
              <a:off x="5921116" y="1713885"/>
              <a:ext cx="1263600" cy="1263894"/>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sp>
          <p:nvSpPr>
            <p:cNvPr id="24" name="Round Diagonal Corner Rectangle 23"/>
            <p:cNvSpPr/>
            <p:nvPr/>
          </p:nvSpPr>
          <p:spPr>
            <a:xfrm>
              <a:off x="5804072" y="1821811"/>
              <a:ext cx="1263600" cy="1263894"/>
            </a:xfrm>
            <a:prstGeom prst="round2DiagRect">
              <a:avLst/>
            </a:prstGeom>
            <a:solidFill>
              <a:schemeClr val="tx1">
                <a:lumMod val="50000"/>
              </a:schemeClr>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grpSp>
      <p:grpSp>
        <p:nvGrpSpPr>
          <p:cNvPr id="25" name="Group 24"/>
          <p:cNvGrpSpPr>
            <a:grpSpLocks noChangeAspect="1"/>
          </p:cNvGrpSpPr>
          <p:nvPr userDrawn="1"/>
        </p:nvGrpSpPr>
        <p:grpSpPr>
          <a:xfrm>
            <a:off x="2077528" y="3143064"/>
            <a:ext cx="923905" cy="1224000"/>
            <a:chOff x="5804072" y="1713885"/>
            <a:chExt cx="1380644" cy="1371820"/>
          </a:xfrm>
        </p:grpSpPr>
        <p:sp>
          <p:nvSpPr>
            <p:cNvPr id="26" name="Round Diagonal Corner Rectangle 25"/>
            <p:cNvSpPr/>
            <p:nvPr/>
          </p:nvSpPr>
          <p:spPr>
            <a:xfrm>
              <a:off x="5921116" y="1713885"/>
              <a:ext cx="1263600" cy="1263894"/>
            </a:xfrm>
            <a:prstGeom prst="round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sp>
          <p:nvSpPr>
            <p:cNvPr id="27" name="Round Diagonal Corner Rectangle 26"/>
            <p:cNvSpPr/>
            <p:nvPr/>
          </p:nvSpPr>
          <p:spPr>
            <a:xfrm>
              <a:off x="5804072" y="1821811"/>
              <a:ext cx="1263600" cy="1263894"/>
            </a:xfrm>
            <a:prstGeom prst="round2DiagRect">
              <a:avLst/>
            </a:prstGeom>
            <a:solidFill>
              <a:schemeClr val="tx1">
                <a:lumMod val="50000"/>
              </a:schemeClr>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grpSp>
      <p:grpSp>
        <p:nvGrpSpPr>
          <p:cNvPr id="28" name="Group 27"/>
          <p:cNvGrpSpPr>
            <a:grpSpLocks noChangeAspect="1"/>
          </p:cNvGrpSpPr>
          <p:nvPr userDrawn="1"/>
        </p:nvGrpSpPr>
        <p:grpSpPr>
          <a:xfrm>
            <a:off x="6020133" y="3179819"/>
            <a:ext cx="923905" cy="1224000"/>
            <a:chOff x="5804072" y="1713885"/>
            <a:chExt cx="1380644" cy="1371820"/>
          </a:xfrm>
        </p:grpSpPr>
        <p:sp>
          <p:nvSpPr>
            <p:cNvPr id="29" name="Round Diagonal Corner Rectangle 28"/>
            <p:cNvSpPr/>
            <p:nvPr/>
          </p:nvSpPr>
          <p:spPr>
            <a:xfrm>
              <a:off x="5921116" y="1713885"/>
              <a:ext cx="1263600" cy="1263894"/>
            </a:xfrm>
            <a:prstGeom prst="round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sp>
          <p:nvSpPr>
            <p:cNvPr id="30" name="Round Diagonal Corner Rectangle 29"/>
            <p:cNvSpPr/>
            <p:nvPr/>
          </p:nvSpPr>
          <p:spPr>
            <a:xfrm>
              <a:off x="5804072" y="1821811"/>
              <a:ext cx="1263600" cy="1263894"/>
            </a:xfrm>
            <a:prstGeom prst="round2DiagRect">
              <a:avLst/>
            </a:prstGeom>
            <a:solidFill>
              <a:schemeClr val="tx1">
                <a:lumMod val="50000"/>
              </a:schemeClr>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grpSp>
      <p:grpSp>
        <p:nvGrpSpPr>
          <p:cNvPr id="31" name="Group 30"/>
          <p:cNvGrpSpPr>
            <a:grpSpLocks noChangeAspect="1"/>
          </p:cNvGrpSpPr>
          <p:nvPr userDrawn="1"/>
        </p:nvGrpSpPr>
        <p:grpSpPr>
          <a:xfrm>
            <a:off x="1039240" y="4907212"/>
            <a:ext cx="923905" cy="1224000"/>
            <a:chOff x="5804072" y="1713885"/>
            <a:chExt cx="1380644" cy="1371820"/>
          </a:xfrm>
        </p:grpSpPr>
        <p:sp>
          <p:nvSpPr>
            <p:cNvPr id="32" name="Round Diagonal Corner Rectangle 31"/>
            <p:cNvSpPr/>
            <p:nvPr/>
          </p:nvSpPr>
          <p:spPr>
            <a:xfrm>
              <a:off x="5921116" y="1713885"/>
              <a:ext cx="1263600" cy="1263894"/>
            </a:xfrm>
            <a:prstGeom prst="round2Diag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sp>
          <p:nvSpPr>
            <p:cNvPr id="33" name="Round Diagonal Corner Rectangle 32"/>
            <p:cNvSpPr/>
            <p:nvPr/>
          </p:nvSpPr>
          <p:spPr>
            <a:xfrm>
              <a:off x="5804072" y="1821811"/>
              <a:ext cx="1263600" cy="1263894"/>
            </a:xfrm>
            <a:prstGeom prst="round2DiagRect">
              <a:avLst/>
            </a:prstGeom>
            <a:solidFill>
              <a:schemeClr val="tx1">
                <a:lumMod val="50000"/>
              </a:schemeClr>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grpSp>
      <p:grpSp>
        <p:nvGrpSpPr>
          <p:cNvPr id="34" name="Group 33"/>
          <p:cNvGrpSpPr>
            <a:grpSpLocks noChangeAspect="1"/>
          </p:cNvGrpSpPr>
          <p:nvPr userDrawn="1"/>
        </p:nvGrpSpPr>
        <p:grpSpPr>
          <a:xfrm>
            <a:off x="3072460" y="4907212"/>
            <a:ext cx="923905" cy="1224000"/>
            <a:chOff x="5804072" y="1713885"/>
            <a:chExt cx="1380644" cy="1371820"/>
          </a:xfrm>
        </p:grpSpPr>
        <p:sp>
          <p:nvSpPr>
            <p:cNvPr id="35" name="Round Diagonal Corner Rectangle 34"/>
            <p:cNvSpPr/>
            <p:nvPr/>
          </p:nvSpPr>
          <p:spPr>
            <a:xfrm>
              <a:off x="5921116" y="1713885"/>
              <a:ext cx="1263600" cy="1263894"/>
            </a:xfrm>
            <a:prstGeom prst="round2Diag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sp>
          <p:nvSpPr>
            <p:cNvPr id="36" name="Round Diagonal Corner Rectangle 35"/>
            <p:cNvSpPr/>
            <p:nvPr/>
          </p:nvSpPr>
          <p:spPr>
            <a:xfrm>
              <a:off x="5804072" y="1821811"/>
              <a:ext cx="1263600" cy="1263894"/>
            </a:xfrm>
            <a:prstGeom prst="round2DiagRect">
              <a:avLst/>
            </a:prstGeom>
            <a:solidFill>
              <a:schemeClr val="tx1">
                <a:lumMod val="50000"/>
              </a:schemeClr>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grpSp>
      <p:grpSp>
        <p:nvGrpSpPr>
          <p:cNvPr id="37" name="Group 36"/>
          <p:cNvGrpSpPr>
            <a:grpSpLocks noChangeAspect="1"/>
          </p:cNvGrpSpPr>
          <p:nvPr userDrawn="1"/>
        </p:nvGrpSpPr>
        <p:grpSpPr>
          <a:xfrm>
            <a:off x="5050728" y="4919237"/>
            <a:ext cx="923905" cy="1224000"/>
            <a:chOff x="5804072" y="1713885"/>
            <a:chExt cx="1380644" cy="1371820"/>
          </a:xfrm>
        </p:grpSpPr>
        <p:sp>
          <p:nvSpPr>
            <p:cNvPr id="38" name="Round Diagonal Corner Rectangle 37"/>
            <p:cNvSpPr/>
            <p:nvPr/>
          </p:nvSpPr>
          <p:spPr>
            <a:xfrm>
              <a:off x="5921116" y="1713885"/>
              <a:ext cx="1263600" cy="1263894"/>
            </a:xfrm>
            <a:prstGeom prst="round2Diag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sp>
          <p:nvSpPr>
            <p:cNvPr id="39" name="Round Diagonal Corner Rectangle 38"/>
            <p:cNvSpPr/>
            <p:nvPr/>
          </p:nvSpPr>
          <p:spPr>
            <a:xfrm>
              <a:off x="5804072" y="1821811"/>
              <a:ext cx="1263600" cy="1263894"/>
            </a:xfrm>
            <a:prstGeom prst="round2DiagRect">
              <a:avLst/>
            </a:prstGeom>
            <a:solidFill>
              <a:schemeClr val="tx1">
                <a:lumMod val="50000"/>
              </a:schemeClr>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grpSp>
      <p:grpSp>
        <p:nvGrpSpPr>
          <p:cNvPr id="40" name="Group 39"/>
          <p:cNvGrpSpPr>
            <a:grpSpLocks noChangeAspect="1"/>
          </p:cNvGrpSpPr>
          <p:nvPr userDrawn="1"/>
        </p:nvGrpSpPr>
        <p:grpSpPr>
          <a:xfrm>
            <a:off x="7047508" y="4919237"/>
            <a:ext cx="923905" cy="1224000"/>
            <a:chOff x="5804072" y="1713885"/>
            <a:chExt cx="1380644" cy="1371820"/>
          </a:xfrm>
        </p:grpSpPr>
        <p:sp>
          <p:nvSpPr>
            <p:cNvPr id="41" name="Round Diagonal Corner Rectangle 40"/>
            <p:cNvSpPr/>
            <p:nvPr/>
          </p:nvSpPr>
          <p:spPr>
            <a:xfrm>
              <a:off x="5921116" y="1713885"/>
              <a:ext cx="1263600" cy="1263894"/>
            </a:xfrm>
            <a:prstGeom prst="round2Diag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sp>
          <p:nvSpPr>
            <p:cNvPr id="42" name="Round Diagonal Corner Rectangle 41"/>
            <p:cNvSpPr/>
            <p:nvPr/>
          </p:nvSpPr>
          <p:spPr>
            <a:xfrm>
              <a:off x="5804072" y="1821811"/>
              <a:ext cx="1263600" cy="1263894"/>
            </a:xfrm>
            <a:prstGeom prst="round2DiagRect">
              <a:avLst/>
            </a:prstGeom>
            <a:solidFill>
              <a:schemeClr val="tx1">
                <a:lumMod val="50000"/>
              </a:schemeClr>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grpSp>
      <p:sp>
        <p:nvSpPr>
          <p:cNvPr id="43" name="Freeform 42"/>
          <p:cNvSpPr/>
          <p:nvPr userDrawn="1"/>
        </p:nvSpPr>
        <p:spPr>
          <a:xfrm>
            <a:off x="5211577" y="1947670"/>
            <a:ext cx="1004167" cy="701913"/>
          </a:xfrm>
          <a:custGeom>
            <a:avLst/>
            <a:gdLst>
              <a:gd name="connsiteX0" fmla="*/ 0 w 1864090"/>
              <a:gd name="connsiteY0" fmla="*/ 0 h 1242727"/>
              <a:gd name="connsiteX1" fmla="*/ 1864090 w 1864090"/>
              <a:gd name="connsiteY1" fmla="*/ 0 h 1242727"/>
              <a:gd name="connsiteX2" fmla="*/ 1864090 w 1864090"/>
              <a:gd name="connsiteY2" fmla="*/ 1242727 h 1242727"/>
              <a:gd name="connsiteX3" fmla="*/ 0 w 1864090"/>
              <a:gd name="connsiteY3" fmla="*/ 1242727 h 1242727"/>
              <a:gd name="connsiteX4" fmla="*/ 0 w 1864090"/>
              <a:gd name="connsiteY4" fmla="*/ 0 h 1242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090" h="1242727">
                <a:moveTo>
                  <a:pt x="0" y="0"/>
                </a:moveTo>
                <a:lnTo>
                  <a:pt x="1864090" y="0"/>
                </a:lnTo>
                <a:lnTo>
                  <a:pt x="1864090" y="1242727"/>
                </a:lnTo>
                <a:lnTo>
                  <a:pt x="0" y="12427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algn="l" defTabSz="533387" rtl="0">
              <a:lnSpc>
                <a:spcPct val="70000"/>
              </a:lnSpc>
              <a:spcBef>
                <a:spcPct val="0"/>
              </a:spcBef>
              <a:spcAft>
                <a:spcPct val="35000"/>
              </a:spcAft>
            </a:pPr>
            <a:r>
              <a:rPr lang="id-ID" sz="1050" dirty="0">
                <a:solidFill>
                  <a:srgbClr val="18AA9D"/>
                </a:solidFill>
                <a:latin typeface="Roboto Condensed" panose="02000000000000000000" pitchFamily="2" charset="0"/>
                <a:cs typeface="Arial"/>
              </a:rPr>
              <a:t>ARYA KAMANDANU</a:t>
            </a:r>
          </a:p>
          <a:p>
            <a:pPr algn="l" defTabSz="533387" rtl="0">
              <a:lnSpc>
                <a:spcPct val="70000"/>
              </a:lnSpc>
              <a:spcBef>
                <a:spcPct val="0"/>
              </a:spcBef>
              <a:spcAft>
                <a:spcPct val="35000"/>
              </a:spcAft>
            </a:pPr>
            <a:r>
              <a:rPr lang="id-ID" sz="900" dirty="0">
                <a:solidFill>
                  <a:prstClr val="white">
                    <a:lumMod val="75000"/>
                  </a:prstClr>
                </a:solidFill>
                <a:latin typeface="Arial" panose="020B0604020202020204" pitchFamily="34" charset="0"/>
              </a:rPr>
              <a:t>CEO</a:t>
            </a:r>
          </a:p>
        </p:txBody>
      </p:sp>
      <p:sp>
        <p:nvSpPr>
          <p:cNvPr id="44" name="Freeform 43"/>
          <p:cNvSpPr/>
          <p:nvPr userDrawn="1"/>
        </p:nvSpPr>
        <p:spPr>
          <a:xfrm>
            <a:off x="3048495" y="3622043"/>
            <a:ext cx="992932" cy="415960"/>
          </a:xfrm>
          <a:custGeom>
            <a:avLst/>
            <a:gdLst>
              <a:gd name="connsiteX0" fmla="*/ 0 w 1864090"/>
              <a:gd name="connsiteY0" fmla="*/ 0 h 1242727"/>
              <a:gd name="connsiteX1" fmla="*/ 1864090 w 1864090"/>
              <a:gd name="connsiteY1" fmla="*/ 0 h 1242727"/>
              <a:gd name="connsiteX2" fmla="*/ 1864090 w 1864090"/>
              <a:gd name="connsiteY2" fmla="*/ 1242727 h 1242727"/>
              <a:gd name="connsiteX3" fmla="*/ 0 w 1864090"/>
              <a:gd name="connsiteY3" fmla="*/ 1242727 h 1242727"/>
              <a:gd name="connsiteX4" fmla="*/ 0 w 1864090"/>
              <a:gd name="connsiteY4" fmla="*/ 0 h 1242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090" h="1242727">
                <a:moveTo>
                  <a:pt x="0" y="0"/>
                </a:moveTo>
                <a:lnTo>
                  <a:pt x="1864090" y="0"/>
                </a:lnTo>
                <a:lnTo>
                  <a:pt x="1864090" y="1242727"/>
                </a:lnTo>
                <a:lnTo>
                  <a:pt x="0" y="12427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algn="l" defTabSz="533387" rtl="0">
              <a:lnSpc>
                <a:spcPct val="70000"/>
              </a:lnSpc>
              <a:spcBef>
                <a:spcPct val="0"/>
              </a:spcBef>
              <a:spcAft>
                <a:spcPct val="35000"/>
              </a:spcAft>
            </a:pPr>
            <a:r>
              <a:rPr lang="id-ID" sz="1050" dirty="0">
                <a:solidFill>
                  <a:srgbClr val="18AA9D"/>
                </a:solidFill>
                <a:latin typeface="Roboto Condensed" panose="02000000000000000000" pitchFamily="2" charset="0"/>
                <a:cs typeface="Arial"/>
              </a:rPr>
              <a:t>BUJANG LAPUK</a:t>
            </a:r>
          </a:p>
          <a:p>
            <a:pPr algn="l" defTabSz="533387" rtl="0">
              <a:lnSpc>
                <a:spcPct val="70000"/>
              </a:lnSpc>
              <a:spcBef>
                <a:spcPct val="0"/>
              </a:spcBef>
              <a:spcAft>
                <a:spcPct val="35000"/>
              </a:spcAft>
            </a:pPr>
            <a:r>
              <a:rPr lang="id-ID" sz="900" dirty="0">
                <a:solidFill>
                  <a:prstClr val="white">
                    <a:lumMod val="75000"/>
                  </a:prstClr>
                </a:solidFill>
                <a:latin typeface="Arial" panose="020B0604020202020204" pitchFamily="34" charset="0"/>
              </a:rPr>
              <a:t>DIRECTOR</a:t>
            </a:r>
          </a:p>
        </p:txBody>
      </p:sp>
      <p:sp>
        <p:nvSpPr>
          <p:cNvPr id="45" name="Freeform 44"/>
          <p:cNvSpPr/>
          <p:nvPr userDrawn="1"/>
        </p:nvSpPr>
        <p:spPr>
          <a:xfrm>
            <a:off x="4941207" y="3619553"/>
            <a:ext cx="992932" cy="415960"/>
          </a:xfrm>
          <a:custGeom>
            <a:avLst/>
            <a:gdLst>
              <a:gd name="connsiteX0" fmla="*/ 0 w 1864090"/>
              <a:gd name="connsiteY0" fmla="*/ 0 h 1242727"/>
              <a:gd name="connsiteX1" fmla="*/ 1864090 w 1864090"/>
              <a:gd name="connsiteY1" fmla="*/ 0 h 1242727"/>
              <a:gd name="connsiteX2" fmla="*/ 1864090 w 1864090"/>
              <a:gd name="connsiteY2" fmla="*/ 1242727 h 1242727"/>
              <a:gd name="connsiteX3" fmla="*/ 0 w 1864090"/>
              <a:gd name="connsiteY3" fmla="*/ 1242727 h 1242727"/>
              <a:gd name="connsiteX4" fmla="*/ 0 w 1864090"/>
              <a:gd name="connsiteY4" fmla="*/ 0 h 1242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090" h="1242727">
                <a:moveTo>
                  <a:pt x="0" y="0"/>
                </a:moveTo>
                <a:lnTo>
                  <a:pt x="1864090" y="0"/>
                </a:lnTo>
                <a:lnTo>
                  <a:pt x="1864090" y="1242727"/>
                </a:lnTo>
                <a:lnTo>
                  <a:pt x="0" y="12427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defTabSz="533387" rtl="0">
              <a:lnSpc>
                <a:spcPct val="70000"/>
              </a:lnSpc>
              <a:spcBef>
                <a:spcPct val="0"/>
              </a:spcBef>
              <a:spcAft>
                <a:spcPct val="35000"/>
              </a:spcAft>
            </a:pPr>
            <a:r>
              <a:rPr lang="id-ID" sz="1050" dirty="0">
                <a:solidFill>
                  <a:srgbClr val="18AA9D"/>
                </a:solidFill>
                <a:latin typeface="Roboto Condensed" panose="02000000000000000000" pitchFamily="2" charset="0"/>
                <a:cs typeface="Arial"/>
              </a:rPr>
              <a:t>JEJAKA MUDA</a:t>
            </a:r>
          </a:p>
          <a:p>
            <a:pPr defTabSz="533387" rtl="0">
              <a:lnSpc>
                <a:spcPct val="70000"/>
              </a:lnSpc>
              <a:spcBef>
                <a:spcPct val="0"/>
              </a:spcBef>
              <a:spcAft>
                <a:spcPct val="35000"/>
              </a:spcAft>
            </a:pPr>
            <a:r>
              <a:rPr lang="id-ID" sz="900" dirty="0">
                <a:solidFill>
                  <a:prstClr val="white">
                    <a:lumMod val="75000"/>
                  </a:prstClr>
                </a:solidFill>
                <a:latin typeface="Arial" panose="020B0604020202020204" pitchFamily="34" charset="0"/>
              </a:rPr>
              <a:t>MANAGER</a:t>
            </a:r>
          </a:p>
        </p:txBody>
      </p:sp>
      <p:sp>
        <p:nvSpPr>
          <p:cNvPr id="46" name="Freeform 45"/>
          <p:cNvSpPr/>
          <p:nvPr userDrawn="1"/>
        </p:nvSpPr>
        <p:spPr>
          <a:xfrm>
            <a:off x="2008500" y="5674549"/>
            <a:ext cx="992932" cy="415960"/>
          </a:xfrm>
          <a:custGeom>
            <a:avLst/>
            <a:gdLst>
              <a:gd name="connsiteX0" fmla="*/ 0 w 1864090"/>
              <a:gd name="connsiteY0" fmla="*/ 0 h 1242727"/>
              <a:gd name="connsiteX1" fmla="*/ 1864090 w 1864090"/>
              <a:gd name="connsiteY1" fmla="*/ 0 h 1242727"/>
              <a:gd name="connsiteX2" fmla="*/ 1864090 w 1864090"/>
              <a:gd name="connsiteY2" fmla="*/ 1242727 h 1242727"/>
              <a:gd name="connsiteX3" fmla="*/ 0 w 1864090"/>
              <a:gd name="connsiteY3" fmla="*/ 1242727 h 1242727"/>
              <a:gd name="connsiteX4" fmla="*/ 0 w 1864090"/>
              <a:gd name="connsiteY4" fmla="*/ 0 h 1242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090" h="1242727">
                <a:moveTo>
                  <a:pt x="0" y="0"/>
                </a:moveTo>
                <a:lnTo>
                  <a:pt x="1864090" y="0"/>
                </a:lnTo>
                <a:lnTo>
                  <a:pt x="1864090" y="1242727"/>
                </a:lnTo>
                <a:lnTo>
                  <a:pt x="0" y="12427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algn="l" defTabSz="533387" rtl="0">
              <a:lnSpc>
                <a:spcPct val="70000"/>
              </a:lnSpc>
              <a:spcBef>
                <a:spcPct val="0"/>
              </a:spcBef>
              <a:spcAft>
                <a:spcPct val="35000"/>
              </a:spcAft>
            </a:pPr>
            <a:r>
              <a:rPr lang="id-ID" sz="1050" dirty="0">
                <a:solidFill>
                  <a:srgbClr val="18AA9D"/>
                </a:solidFill>
                <a:latin typeface="Roboto Condensed" panose="02000000000000000000" pitchFamily="2" charset="0"/>
                <a:cs typeface="Arial"/>
              </a:rPr>
              <a:t>TRONDOL</a:t>
            </a:r>
          </a:p>
          <a:p>
            <a:pPr algn="l" defTabSz="533387" rtl="0">
              <a:lnSpc>
                <a:spcPct val="70000"/>
              </a:lnSpc>
              <a:spcBef>
                <a:spcPct val="0"/>
              </a:spcBef>
              <a:spcAft>
                <a:spcPct val="35000"/>
              </a:spcAft>
            </a:pPr>
            <a:r>
              <a:rPr lang="id-ID" sz="900" dirty="0">
                <a:solidFill>
                  <a:prstClr val="white">
                    <a:lumMod val="75000"/>
                  </a:prstClr>
                </a:solidFill>
                <a:latin typeface="Arial" panose="020B0604020202020204" pitchFamily="34" charset="0"/>
              </a:rPr>
              <a:t>ACCOUNTING</a:t>
            </a:r>
          </a:p>
        </p:txBody>
      </p:sp>
      <p:sp>
        <p:nvSpPr>
          <p:cNvPr id="47" name="Freeform 46"/>
          <p:cNvSpPr/>
          <p:nvPr userDrawn="1"/>
        </p:nvSpPr>
        <p:spPr>
          <a:xfrm>
            <a:off x="4055454" y="5617428"/>
            <a:ext cx="992932" cy="415960"/>
          </a:xfrm>
          <a:custGeom>
            <a:avLst/>
            <a:gdLst>
              <a:gd name="connsiteX0" fmla="*/ 0 w 1864090"/>
              <a:gd name="connsiteY0" fmla="*/ 0 h 1242727"/>
              <a:gd name="connsiteX1" fmla="*/ 1864090 w 1864090"/>
              <a:gd name="connsiteY1" fmla="*/ 0 h 1242727"/>
              <a:gd name="connsiteX2" fmla="*/ 1864090 w 1864090"/>
              <a:gd name="connsiteY2" fmla="*/ 1242727 h 1242727"/>
              <a:gd name="connsiteX3" fmla="*/ 0 w 1864090"/>
              <a:gd name="connsiteY3" fmla="*/ 1242727 h 1242727"/>
              <a:gd name="connsiteX4" fmla="*/ 0 w 1864090"/>
              <a:gd name="connsiteY4" fmla="*/ 0 h 1242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090" h="1242727">
                <a:moveTo>
                  <a:pt x="0" y="0"/>
                </a:moveTo>
                <a:lnTo>
                  <a:pt x="1864090" y="0"/>
                </a:lnTo>
                <a:lnTo>
                  <a:pt x="1864090" y="1242727"/>
                </a:lnTo>
                <a:lnTo>
                  <a:pt x="0" y="12427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algn="l" defTabSz="533387" rtl="0">
              <a:lnSpc>
                <a:spcPct val="70000"/>
              </a:lnSpc>
              <a:spcBef>
                <a:spcPct val="0"/>
              </a:spcBef>
              <a:spcAft>
                <a:spcPct val="35000"/>
              </a:spcAft>
            </a:pPr>
            <a:r>
              <a:rPr lang="id-ID" sz="1050" dirty="0">
                <a:solidFill>
                  <a:srgbClr val="18AA9D"/>
                </a:solidFill>
                <a:latin typeface="Roboto Condensed" panose="02000000000000000000" pitchFamily="2" charset="0"/>
                <a:cs typeface="Arial"/>
              </a:rPr>
              <a:t>NARODO</a:t>
            </a:r>
          </a:p>
          <a:p>
            <a:pPr algn="l" defTabSz="533387" rtl="0">
              <a:lnSpc>
                <a:spcPct val="70000"/>
              </a:lnSpc>
              <a:spcBef>
                <a:spcPct val="0"/>
              </a:spcBef>
              <a:spcAft>
                <a:spcPct val="35000"/>
              </a:spcAft>
            </a:pPr>
            <a:r>
              <a:rPr lang="id-ID" sz="900" dirty="0">
                <a:solidFill>
                  <a:prstClr val="white">
                    <a:lumMod val="75000"/>
                  </a:prstClr>
                </a:solidFill>
                <a:latin typeface="Arial" panose="020B0604020202020204" pitchFamily="34" charset="0"/>
              </a:rPr>
              <a:t> ACCOUNTING</a:t>
            </a:r>
          </a:p>
        </p:txBody>
      </p:sp>
      <p:sp>
        <p:nvSpPr>
          <p:cNvPr id="48" name="Freeform 47"/>
          <p:cNvSpPr/>
          <p:nvPr userDrawn="1"/>
        </p:nvSpPr>
        <p:spPr>
          <a:xfrm>
            <a:off x="6036819" y="5674549"/>
            <a:ext cx="992932" cy="415960"/>
          </a:xfrm>
          <a:custGeom>
            <a:avLst/>
            <a:gdLst>
              <a:gd name="connsiteX0" fmla="*/ 0 w 1864090"/>
              <a:gd name="connsiteY0" fmla="*/ 0 h 1242727"/>
              <a:gd name="connsiteX1" fmla="*/ 1864090 w 1864090"/>
              <a:gd name="connsiteY1" fmla="*/ 0 h 1242727"/>
              <a:gd name="connsiteX2" fmla="*/ 1864090 w 1864090"/>
              <a:gd name="connsiteY2" fmla="*/ 1242727 h 1242727"/>
              <a:gd name="connsiteX3" fmla="*/ 0 w 1864090"/>
              <a:gd name="connsiteY3" fmla="*/ 1242727 h 1242727"/>
              <a:gd name="connsiteX4" fmla="*/ 0 w 1864090"/>
              <a:gd name="connsiteY4" fmla="*/ 0 h 1242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090" h="1242727">
                <a:moveTo>
                  <a:pt x="0" y="0"/>
                </a:moveTo>
                <a:lnTo>
                  <a:pt x="1864090" y="0"/>
                </a:lnTo>
                <a:lnTo>
                  <a:pt x="1864090" y="1242727"/>
                </a:lnTo>
                <a:lnTo>
                  <a:pt x="0" y="12427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algn="l" defTabSz="533387" rtl="0">
              <a:lnSpc>
                <a:spcPct val="70000"/>
              </a:lnSpc>
              <a:spcBef>
                <a:spcPct val="0"/>
              </a:spcBef>
              <a:spcAft>
                <a:spcPct val="35000"/>
              </a:spcAft>
            </a:pPr>
            <a:r>
              <a:rPr lang="id-ID" sz="1050" dirty="0">
                <a:solidFill>
                  <a:srgbClr val="18AA9D"/>
                </a:solidFill>
                <a:latin typeface="Roboto Condensed" panose="02000000000000000000" pitchFamily="2" charset="0"/>
                <a:cs typeface="Arial"/>
              </a:rPr>
              <a:t>JANOKO</a:t>
            </a:r>
          </a:p>
          <a:p>
            <a:pPr algn="l" defTabSz="533387" rtl="0">
              <a:lnSpc>
                <a:spcPct val="70000"/>
              </a:lnSpc>
              <a:spcBef>
                <a:spcPct val="0"/>
              </a:spcBef>
              <a:spcAft>
                <a:spcPct val="35000"/>
              </a:spcAft>
            </a:pPr>
            <a:r>
              <a:rPr lang="id-ID" sz="900" dirty="0">
                <a:solidFill>
                  <a:prstClr val="white">
                    <a:lumMod val="75000"/>
                  </a:prstClr>
                </a:solidFill>
                <a:latin typeface="Arial" panose="020B0604020202020204" pitchFamily="34" charset="0"/>
              </a:rPr>
              <a:t>SUPERVISOR</a:t>
            </a:r>
          </a:p>
        </p:txBody>
      </p:sp>
      <p:sp>
        <p:nvSpPr>
          <p:cNvPr id="49" name="Freeform 48"/>
          <p:cNvSpPr/>
          <p:nvPr userDrawn="1"/>
        </p:nvSpPr>
        <p:spPr>
          <a:xfrm>
            <a:off x="8049735" y="5668203"/>
            <a:ext cx="992932" cy="415960"/>
          </a:xfrm>
          <a:custGeom>
            <a:avLst/>
            <a:gdLst>
              <a:gd name="connsiteX0" fmla="*/ 0 w 1864090"/>
              <a:gd name="connsiteY0" fmla="*/ 0 h 1242727"/>
              <a:gd name="connsiteX1" fmla="*/ 1864090 w 1864090"/>
              <a:gd name="connsiteY1" fmla="*/ 0 h 1242727"/>
              <a:gd name="connsiteX2" fmla="*/ 1864090 w 1864090"/>
              <a:gd name="connsiteY2" fmla="*/ 1242727 h 1242727"/>
              <a:gd name="connsiteX3" fmla="*/ 0 w 1864090"/>
              <a:gd name="connsiteY3" fmla="*/ 1242727 h 1242727"/>
              <a:gd name="connsiteX4" fmla="*/ 0 w 1864090"/>
              <a:gd name="connsiteY4" fmla="*/ 0 h 1242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090" h="1242727">
                <a:moveTo>
                  <a:pt x="0" y="0"/>
                </a:moveTo>
                <a:lnTo>
                  <a:pt x="1864090" y="0"/>
                </a:lnTo>
                <a:lnTo>
                  <a:pt x="1864090" y="1242727"/>
                </a:lnTo>
                <a:lnTo>
                  <a:pt x="0" y="12427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algn="l" defTabSz="533387" rtl="0">
              <a:lnSpc>
                <a:spcPct val="70000"/>
              </a:lnSpc>
              <a:spcBef>
                <a:spcPct val="0"/>
              </a:spcBef>
              <a:spcAft>
                <a:spcPct val="35000"/>
              </a:spcAft>
            </a:pPr>
            <a:r>
              <a:rPr lang="id-ID" sz="1050" dirty="0">
                <a:solidFill>
                  <a:srgbClr val="18AA9D"/>
                </a:solidFill>
                <a:latin typeface="Roboto Condensed" panose="02000000000000000000" pitchFamily="2" charset="0"/>
                <a:cs typeface="Arial"/>
              </a:rPr>
              <a:t>PETRUK</a:t>
            </a:r>
          </a:p>
          <a:p>
            <a:pPr algn="l" defTabSz="533387" rtl="0">
              <a:lnSpc>
                <a:spcPct val="70000"/>
              </a:lnSpc>
              <a:spcBef>
                <a:spcPct val="0"/>
              </a:spcBef>
              <a:spcAft>
                <a:spcPct val="35000"/>
              </a:spcAft>
            </a:pPr>
            <a:r>
              <a:rPr lang="id-ID" sz="900" dirty="0">
                <a:solidFill>
                  <a:prstClr val="white">
                    <a:lumMod val="75000"/>
                  </a:prstClr>
                </a:solidFill>
                <a:latin typeface="Arial" panose="020B0604020202020204" pitchFamily="34" charset="0"/>
              </a:rPr>
              <a:t>SUPERVISOR</a:t>
            </a:r>
          </a:p>
        </p:txBody>
      </p:sp>
    </p:spTree>
    <p:extLst>
      <p:ext uri="{BB962C8B-B14F-4D97-AF65-F5344CB8AC3E}">
        <p14:creationId xmlns:p14="http://schemas.microsoft.com/office/powerpoint/2010/main" val="351214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par>
                                <p:cTn id="12" presetID="53" presetClass="entr" presetSubtype="16" fill="hold" nodeType="with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p:cTn id="14" dur="500" fill="hold"/>
                                        <p:tgtEl>
                                          <p:spTgt spid="25"/>
                                        </p:tgtEl>
                                        <p:attrNameLst>
                                          <p:attrName>ppt_w</p:attrName>
                                        </p:attrNameLst>
                                      </p:cBhvr>
                                      <p:tavLst>
                                        <p:tav tm="0">
                                          <p:val>
                                            <p:fltVal val="0"/>
                                          </p:val>
                                        </p:tav>
                                        <p:tav tm="100000">
                                          <p:val>
                                            <p:strVal val="#ppt_w"/>
                                          </p:val>
                                        </p:tav>
                                      </p:tavLst>
                                    </p:anim>
                                    <p:anim calcmode="lin" valueType="num">
                                      <p:cBhvr>
                                        <p:cTn id="15" dur="500" fill="hold"/>
                                        <p:tgtEl>
                                          <p:spTgt spid="25"/>
                                        </p:tgtEl>
                                        <p:attrNameLst>
                                          <p:attrName>ppt_h</p:attrName>
                                        </p:attrNameLst>
                                      </p:cBhvr>
                                      <p:tavLst>
                                        <p:tav tm="0">
                                          <p:val>
                                            <p:fltVal val="0"/>
                                          </p:val>
                                        </p:tav>
                                        <p:tav tm="100000">
                                          <p:val>
                                            <p:strVal val="#ppt_h"/>
                                          </p:val>
                                        </p:tav>
                                      </p:tavLst>
                                    </p:anim>
                                    <p:animEffect transition="in" filter="fade">
                                      <p:cBhvr>
                                        <p:cTn id="16" dur="500"/>
                                        <p:tgtEl>
                                          <p:spTgt spid="25"/>
                                        </p:tgtEl>
                                      </p:cBhvr>
                                    </p:animEffect>
                                  </p:childTnLst>
                                </p:cTn>
                              </p:par>
                              <p:par>
                                <p:cTn id="17" presetID="53" presetClass="entr" presetSubtype="16"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par>
                                <p:cTn id="22" presetID="16" presetClass="entr" presetSubtype="37" fill="hold" nodeType="withEffect">
                                  <p:stCondLst>
                                    <p:cond delay="500"/>
                                  </p:stCondLst>
                                  <p:childTnLst>
                                    <p:set>
                                      <p:cBhvr>
                                        <p:cTn id="23" dur="1" fill="hold">
                                          <p:stCondLst>
                                            <p:cond delay="0"/>
                                          </p:stCondLst>
                                        </p:cTn>
                                        <p:tgtEl>
                                          <p:spTgt spid="7"/>
                                        </p:tgtEl>
                                        <p:attrNameLst>
                                          <p:attrName>style.visibility</p:attrName>
                                        </p:attrNameLst>
                                      </p:cBhvr>
                                      <p:to>
                                        <p:strVal val="visible"/>
                                      </p:to>
                                    </p:set>
                                    <p:animEffect transition="in" filter="barn(outVertical)">
                                      <p:cBhvr>
                                        <p:cTn id="24" dur="500"/>
                                        <p:tgtEl>
                                          <p:spTgt spid="7"/>
                                        </p:tgtEl>
                                      </p:cBhvr>
                                    </p:animEffect>
                                  </p:childTnLst>
                                </p:cTn>
                              </p:par>
                              <p:par>
                                <p:cTn id="25" presetID="22" presetClass="entr" presetSubtype="2" fill="hold" nodeType="withEffect">
                                  <p:stCondLst>
                                    <p:cond delay="500"/>
                                  </p:stCondLst>
                                  <p:childTnLst>
                                    <p:set>
                                      <p:cBhvr>
                                        <p:cTn id="26" dur="1" fill="hold">
                                          <p:stCondLst>
                                            <p:cond delay="0"/>
                                          </p:stCondLst>
                                        </p:cTn>
                                        <p:tgtEl>
                                          <p:spTgt spid="12"/>
                                        </p:tgtEl>
                                        <p:attrNameLst>
                                          <p:attrName>style.visibility</p:attrName>
                                        </p:attrNameLst>
                                      </p:cBhvr>
                                      <p:to>
                                        <p:strVal val="visible"/>
                                      </p:to>
                                    </p:set>
                                    <p:animEffect transition="in" filter="wipe(right)">
                                      <p:cBhvr>
                                        <p:cTn id="27" dur="500"/>
                                        <p:tgtEl>
                                          <p:spTgt spid="12"/>
                                        </p:tgtEl>
                                      </p:cBhvr>
                                    </p:animEffect>
                                  </p:childTnLst>
                                </p:cTn>
                              </p:par>
                              <p:par>
                                <p:cTn id="28" presetID="22" presetClass="entr" presetSubtype="8" fill="hold" nodeType="withEffect">
                                  <p:stCondLst>
                                    <p:cond delay="500"/>
                                  </p:stCondLst>
                                  <p:childTnLst>
                                    <p:set>
                                      <p:cBhvr>
                                        <p:cTn id="29" dur="1" fill="hold">
                                          <p:stCondLst>
                                            <p:cond delay="0"/>
                                          </p:stCondLst>
                                        </p:cTn>
                                        <p:tgtEl>
                                          <p:spTgt spid="13"/>
                                        </p:tgtEl>
                                        <p:attrNameLst>
                                          <p:attrName>style.visibility</p:attrName>
                                        </p:attrNameLst>
                                      </p:cBhvr>
                                      <p:to>
                                        <p:strVal val="visible"/>
                                      </p:to>
                                    </p:set>
                                    <p:animEffect transition="in" filter="wipe(left)">
                                      <p:cBhvr>
                                        <p:cTn id="30" dur="500"/>
                                        <p:tgtEl>
                                          <p:spTgt spid="13"/>
                                        </p:tgtEl>
                                      </p:cBhvr>
                                    </p:animEffect>
                                  </p:childTnLst>
                                </p:cTn>
                              </p:par>
                              <p:par>
                                <p:cTn id="31" presetID="22" presetClass="entr" presetSubtype="1" fill="hold" nodeType="withEffect">
                                  <p:stCondLst>
                                    <p:cond delay="1000"/>
                                  </p:stCondLst>
                                  <p:childTnLst>
                                    <p:set>
                                      <p:cBhvr>
                                        <p:cTn id="32" dur="1" fill="hold">
                                          <p:stCondLst>
                                            <p:cond delay="0"/>
                                          </p:stCondLst>
                                        </p:cTn>
                                        <p:tgtEl>
                                          <p:spTgt spid="15"/>
                                        </p:tgtEl>
                                        <p:attrNameLst>
                                          <p:attrName>style.visibility</p:attrName>
                                        </p:attrNameLst>
                                      </p:cBhvr>
                                      <p:to>
                                        <p:strVal val="visible"/>
                                      </p:to>
                                    </p:set>
                                    <p:animEffect transition="in" filter="wipe(up)">
                                      <p:cBhvr>
                                        <p:cTn id="33" dur="500"/>
                                        <p:tgtEl>
                                          <p:spTgt spid="15"/>
                                        </p:tgtEl>
                                      </p:cBhvr>
                                    </p:animEffect>
                                  </p:childTnLst>
                                </p:cTn>
                              </p:par>
                              <p:par>
                                <p:cTn id="34" presetID="22" presetClass="entr" presetSubtype="1" fill="hold" nodeType="withEffect">
                                  <p:stCondLst>
                                    <p:cond delay="100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par>
                                <p:cTn id="37" presetID="22" presetClass="entr" presetSubtype="1" fill="hold" nodeType="withEffect">
                                  <p:stCondLst>
                                    <p:cond delay="100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par>
                                <p:cTn id="40" presetID="22" presetClass="entr" presetSubtype="1" fill="hold" nodeType="withEffect">
                                  <p:stCondLst>
                                    <p:cond delay="1000"/>
                                  </p:stCondLst>
                                  <p:childTnLst>
                                    <p:set>
                                      <p:cBhvr>
                                        <p:cTn id="41" dur="1" fill="hold">
                                          <p:stCondLst>
                                            <p:cond delay="0"/>
                                          </p:stCondLst>
                                        </p:cTn>
                                        <p:tgtEl>
                                          <p:spTgt spid="14"/>
                                        </p:tgtEl>
                                        <p:attrNameLst>
                                          <p:attrName>style.visibility</p:attrName>
                                        </p:attrNameLst>
                                      </p:cBhvr>
                                      <p:to>
                                        <p:strVal val="visible"/>
                                      </p:to>
                                    </p:set>
                                    <p:animEffect transition="in" filter="wipe(up)">
                                      <p:cBhvr>
                                        <p:cTn id="42" dur="500"/>
                                        <p:tgtEl>
                                          <p:spTgt spid="14"/>
                                        </p:tgtEl>
                                      </p:cBhvr>
                                    </p:animEffect>
                                  </p:childTnLst>
                                </p:cTn>
                              </p:par>
                              <p:par>
                                <p:cTn id="43" presetID="22" presetClass="entr" presetSubtype="8" fill="hold" nodeType="withEffect">
                                  <p:stCondLst>
                                    <p:cond delay="150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par>
                                <p:cTn id="46" presetID="22" presetClass="entr" presetSubtype="8" fill="hold" nodeType="withEffect">
                                  <p:stCondLst>
                                    <p:cond delay="1500"/>
                                  </p:stCondLst>
                                  <p:childTnLst>
                                    <p:set>
                                      <p:cBhvr>
                                        <p:cTn id="47" dur="1" fill="hold">
                                          <p:stCondLst>
                                            <p:cond delay="0"/>
                                          </p:stCondLst>
                                        </p:cTn>
                                        <p:tgtEl>
                                          <p:spTgt spid="11"/>
                                        </p:tgtEl>
                                        <p:attrNameLst>
                                          <p:attrName>style.visibility</p:attrName>
                                        </p:attrNameLst>
                                      </p:cBhvr>
                                      <p:to>
                                        <p:strVal val="visible"/>
                                      </p:to>
                                    </p:set>
                                    <p:animEffect transition="in" filter="wipe(left)">
                                      <p:cBhvr>
                                        <p:cTn id="48" dur="500"/>
                                        <p:tgtEl>
                                          <p:spTgt spid="11"/>
                                        </p:tgtEl>
                                      </p:cBhvr>
                                    </p:animEffect>
                                  </p:childTnLst>
                                </p:cTn>
                              </p:par>
                              <p:par>
                                <p:cTn id="49" presetID="22" presetClass="entr" presetSubtype="2" fill="hold" nodeType="withEffect">
                                  <p:stCondLst>
                                    <p:cond delay="1500"/>
                                  </p:stCondLst>
                                  <p:childTnLst>
                                    <p:set>
                                      <p:cBhvr>
                                        <p:cTn id="50" dur="1" fill="hold">
                                          <p:stCondLst>
                                            <p:cond delay="0"/>
                                          </p:stCondLst>
                                        </p:cTn>
                                        <p:tgtEl>
                                          <p:spTgt spid="10"/>
                                        </p:tgtEl>
                                        <p:attrNameLst>
                                          <p:attrName>style.visibility</p:attrName>
                                        </p:attrNameLst>
                                      </p:cBhvr>
                                      <p:to>
                                        <p:strVal val="visible"/>
                                      </p:to>
                                    </p:set>
                                    <p:animEffect transition="in" filter="wipe(right)">
                                      <p:cBhvr>
                                        <p:cTn id="51" dur="500"/>
                                        <p:tgtEl>
                                          <p:spTgt spid="10"/>
                                        </p:tgtEl>
                                      </p:cBhvr>
                                    </p:animEffect>
                                  </p:childTnLst>
                                </p:cTn>
                              </p:par>
                              <p:par>
                                <p:cTn id="52" presetID="22" presetClass="entr" presetSubtype="2" fill="hold" nodeType="withEffect">
                                  <p:stCondLst>
                                    <p:cond delay="1500"/>
                                  </p:stCondLst>
                                  <p:childTnLst>
                                    <p:set>
                                      <p:cBhvr>
                                        <p:cTn id="53" dur="1" fill="hold">
                                          <p:stCondLst>
                                            <p:cond delay="0"/>
                                          </p:stCondLst>
                                        </p:cTn>
                                        <p:tgtEl>
                                          <p:spTgt spid="17"/>
                                        </p:tgtEl>
                                        <p:attrNameLst>
                                          <p:attrName>style.visibility</p:attrName>
                                        </p:attrNameLst>
                                      </p:cBhvr>
                                      <p:to>
                                        <p:strVal val="visible"/>
                                      </p:to>
                                    </p:set>
                                    <p:animEffect transition="in" filter="wipe(right)">
                                      <p:cBhvr>
                                        <p:cTn id="54" dur="500"/>
                                        <p:tgtEl>
                                          <p:spTgt spid="17"/>
                                        </p:tgtEl>
                                      </p:cBhvr>
                                    </p:animEffect>
                                  </p:childTnLst>
                                </p:cTn>
                              </p:par>
                              <p:par>
                                <p:cTn id="55" presetID="53" presetClass="entr" presetSubtype="16" fill="hold" nodeType="withEffect">
                                  <p:stCondLst>
                                    <p:cond delay="2000"/>
                                  </p:stCondLst>
                                  <p:childTnLst>
                                    <p:set>
                                      <p:cBhvr>
                                        <p:cTn id="56" dur="1" fill="hold">
                                          <p:stCondLst>
                                            <p:cond delay="0"/>
                                          </p:stCondLst>
                                        </p:cTn>
                                        <p:tgtEl>
                                          <p:spTgt spid="31"/>
                                        </p:tgtEl>
                                        <p:attrNameLst>
                                          <p:attrName>style.visibility</p:attrName>
                                        </p:attrNameLst>
                                      </p:cBhvr>
                                      <p:to>
                                        <p:strVal val="visible"/>
                                      </p:to>
                                    </p:set>
                                    <p:anim calcmode="lin" valueType="num">
                                      <p:cBhvr>
                                        <p:cTn id="57" dur="500" fill="hold"/>
                                        <p:tgtEl>
                                          <p:spTgt spid="31"/>
                                        </p:tgtEl>
                                        <p:attrNameLst>
                                          <p:attrName>ppt_w</p:attrName>
                                        </p:attrNameLst>
                                      </p:cBhvr>
                                      <p:tavLst>
                                        <p:tav tm="0">
                                          <p:val>
                                            <p:fltVal val="0"/>
                                          </p:val>
                                        </p:tav>
                                        <p:tav tm="100000">
                                          <p:val>
                                            <p:strVal val="#ppt_w"/>
                                          </p:val>
                                        </p:tav>
                                      </p:tavLst>
                                    </p:anim>
                                    <p:anim calcmode="lin" valueType="num">
                                      <p:cBhvr>
                                        <p:cTn id="58" dur="500" fill="hold"/>
                                        <p:tgtEl>
                                          <p:spTgt spid="31"/>
                                        </p:tgtEl>
                                        <p:attrNameLst>
                                          <p:attrName>ppt_h</p:attrName>
                                        </p:attrNameLst>
                                      </p:cBhvr>
                                      <p:tavLst>
                                        <p:tav tm="0">
                                          <p:val>
                                            <p:fltVal val="0"/>
                                          </p:val>
                                        </p:tav>
                                        <p:tav tm="100000">
                                          <p:val>
                                            <p:strVal val="#ppt_h"/>
                                          </p:val>
                                        </p:tav>
                                      </p:tavLst>
                                    </p:anim>
                                    <p:animEffect transition="in" filter="fade">
                                      <p:cBhvr>
                                        <p:cTn id="59" dur="500"/>
                                        <p:tgtEl>
                                          <p:spTgt spid="31"/>
                                        </p:tgtEl>
                                      </p:cBhvr>
                                    </p:animEffect>
                                  </p:childTnLst>
                                </p:cTn>
                              </p:par>
                              <p:par>
                                <p:cTn id="60" presetID="53" presetClass="entr" presetSubtype="16" fill="hold" nodeType="withEffect">
                                  <p:stCondLst>
                                    <p:cond delay="2000"/>
                                  </p:stCondLst>
                                  <p:childTnLst>
                                    <p:set>
                                      <p:cBhvr>
                                        <p:cTn id="61" dur="1" fill="hold">
                                          <p:stCondLst>
                                            <p:cond delay="0"/>
                                          </p:stCondLst>
                                        </p:cTn>
                                        <p:tgtEl>
                                          <p:spTgt spid="34"/>
                                        </p:tgtEl>
                                        <p:attrNameLst>
                                          <p:attrName>style.visibility</p:attrName>
                                        </p:attrNameLst>
                                      </p:cBhvr>
                                      <p:to>
                                        <p:strVal val="visible"/>
                                      </p:to>
                                    </p:set>
                                    <p:anim calcmode="lin" valueType="num">
                                      <p:cBhvr>
                                        <p:cTn id="62" dur="500" fill="hold"/>
                                        <p:tgtEl>
                                          <p:spTgt spid="34"/>
                                        </p:tgtEl>
                                        <p:attrNameLst>
                                          <p:attrName>ppt_w</p:attrName>
                                        </p:attrNameLst>
                                      </p:cBhvr>
                                      <p:tavLst>
                                        <p:tav tm="0">
                                          <p:val>
                                            <p:fltVal val="0"/>
                                          </p:val>
                                        </p:tav>
                                        <p:tav tm="100000">
                                          <p:val>
                                            <p:strVal val="#ppt_w"/>
                                          </p:val>
                                        </p:tav>
                                      </p:tavLst>
                                    </p:anim>
                                    <p:anim calcmode="lin" valueType="num">
                                      <p:cBhvr>
                                        <p:cTn id="63" dur="500" fill="hold"/>
                                        <p:tgtEl>
                                          <p:spTgt spid="34"/>
                                        </p:tgtEl>
                                        <p:attrNameLst>
                                          <p:attrName>ppt_h</p:attrName>
                                        </p:attrNameLst>
                                      </p:cBhvr>
                                      <p:tavLst>
                                        <p:tav tm="0">
                                          <p:val>
                                            <p:fltVal val="0"/>
                                          </p:val>
                                        </p:tav>
                                        <p:tav tm="100000">
                                          <p:val>
                                            <p:strVal val="#ppt_h"/>
                                          </p:val>
                                        </p:tav>
                                      </p:tavLst>
                                    </p:anim>
                                    <p:animEffect transition="in" filter="fade">
                                      <p:cBhvr>
                                        <p:cTn id="64" dur="500"/>
                                        <p:tgtEl>
                                          <p:spTgt spid="34"/>
                                        </p:tgtEl>
                                      </p:cBhvr>
                                    </p:animEffect>
                                  </p:childTnLst>
                                </p:cTn>
                              </p:par>
                              <p:par>
                                <p:cTn id="65" presetID="53" presetClass="entr" presetSubtype="16" fill="hold" nodeType="withEffect">
                                  <p:stCondLst>
                                    <p:cond delay="2000"/>
                                  </p:stCondLst>
                                  <p:childTnLst>
                                    <p:set>
                                      <p:cBhvr>
                                        <p:cTn id="66" dur="1" fill="hold">
                                          <p:stCondLst>
                                            <p:cond delay="0"/>
                                          </p:stCondLst>
                                        </p:cTn>
                                        <p:tgtEl>
                                          <p:spTgt spid="37"/>
                                        </p:tgtEl>
                                        <p:attrNameLst>
                                          <p:attrName>style.visibility</p:attrName>
                                        </p:attrNameLst>
                                      </p:cBhvr>
                                      <p:to>
                                        <p:strVal val="visible"/>
                                      </p:to>
                                    </p:set>
                                    <p:anim calcmode="lin" valueType="num">
                                      <p:cBhvr>
                                        <p:cTn id="67" dur="500" fill="hold"/>
                                        <p:tgtEl>
                                          <p:spTgt spid="37"/>
                                        </p:tgtEl>
                                        <p:attrNameLst>
                                          <p:attrName>ppt_w</p:attrName>
                                        </p:attrNameLst>
                                      </p:cBhvr>
                                      <p:tavLst>
                                        <p:tav tm="0">
                                          <p:val>
                                            <p:fltVal val="0"/>
                                          </p:val>
                                        </p:tav>
                                        <p:tav tm="100000">
                                          <p:val>
                                            <p:strVal val="#ppt_w"/>
                                          </p:val>
                                        </p:tav>
                                      </p:tavLst>
                                    </p:anim>
                                    <p:anim calcmode="lin" valueType="num">
                                      <p:cBhvr>
                                        <p:cTn id="68" dur="500" fill="hold"/>
                                        <p:tgtEl>
                                          <p:spTgt spid="37"/>
                                        </p:tgtEl>
                                        <p:attrNameLst>
                                          <p:attrName>ppt_h</p:attrName>
                                        </p:attrNameLst>
                                      </p:cBhvr>
                                      <p:tavLst>
                                        <p:tav tm="0">
                                          <p:val>
                                            <p:fltVal val="0"/>
                                          </p:val>
                                        </p:tav>
                                        <p:tav tm="100000">
                                          <p:val>
                                            <p:strVal val="#ppt_h"/>
                                          </p:val>
                                        </p:tav>
                                      </p:tavLst>
                                    </p:anim>
                                    <p:animEffect transition="in" filter="fade">
                                      <p:cBhvr>
                                        <p:cTn id="69" dur="500"/>
                                        <p:tgtEl>
                                          <p:spTgt spid="37"/>
                                        </p:tgtEl>
                                      </p:cBhvr>
                                    </p:animEffect>
                                  </p:childTnLst>
                                </p:cTn>
                              </p:par>
                              <p:par>
                                <p:cTn id="70" presetID="53" presetClass="entr" presetSubtype="16" fill="hold" nodeType="withEffect">
                                  <p:stCondLst>
                                    <p:cond delay="2000"/>
                                  </p:stCondLst>
                                  <p:childTnLst>
                                    <p:set>
                                      <p:cBhvr>
                                        <p:cTn id="71" dur="1" fill="hold">
                                          <p:stCondLst>
                                            <p:cond delay="0"/>
                                          </p:stCondLst>
                                        </p:cTn>
                                        <p:tgtEl>
                                          <p:spTgt spid="40"/>
                                        </p:tgtEl>
                                        <p:attrNameLst>
                                          <p:attrName>style.visibility</p:attrName>
                                        </p:attrNameLst>
                                      </p:cBhvr>
                                      <p:to>
                                        <p:strVal val="visible"/>
                                      </p:to>
                                    </p:set>
                                    <p:anim calcmode="lin" valueType="num">
                                      <p:cBhvr>
                                        <p:cTn id="72" dur="500" fill="hold"/>
                                        <p:tgtEl>
                                          <p:spTgt spid="40"/>
                                        </p:tgtEl>
                                        <p:attrNameLst>
                                          <p:attrName>ppt_w</p:attrName>
                                        </p:attrNameLst>
                                      </p:cBhvr>
                                      <p:tavLst>
                                        <p:tav tm="0">
                                          <p:val>
                                            <p:fltVal val="0"/>
                                          </p:val>
                                        </p:tav>
                                        <p:tav tm="100000">
                                          <p:val>
                                            <p:strVal val="#ppt_w"/>
                                          </p:val>
                                        </p:tav>
                                      </p:tavLst>
                                    </p:anim>
                                    <p:anim calcmode="lin" valueType="num">
                                      <p:cBhvr>
                                        <p:cTn id="73" dur="500" fill="hold"/>
                                        <p:tgtEl>
                                          <p:spTgt spid="40"/>
                                        </p:tgtEl>
                                        <p:attrNameLst>
                                          <p:attrName>ppt_h</p:attrName>
                                        </p:attrNameLst>
                                      </p:cBhvr>
                                      <p:tavLst>
                                        <p:tav tm="0">
                                          <p:val>
                                            <p:fltVal val="0"/>
                                          </p:val>
                                        </p:tav>
                                        <p:tav tm="100000">
                                          <p:val>
                                            <p:strVal val="#ppt_h"/>
                                          </p:val>
                                        </p:tav>
                                      </p:tavLst>
                                    </p:anim>
                                    <p:animEffect transition="in" filter="fade">
                                      <p:cBhvr>
                                        <p:cTn id="74" dur="500"/>
                                        <p:tgtEl>
                                          <p:spTgt spid="40"/>
                                        </p:tgtEl>
                                      </p:cBhvr>
                                    </p:animEffect>
                                  </p:childTnLst>
                                </p:cTn>
                              </p:par>
                              <p:par>
                                <p:cTn id="75" presetID="22" presetClass="entr" presetSubtype="1" fill="hold" nodeType="withEffect">
                                  <p:stCondLst>
                                    <p:cond delay="2500"/>
                                  </p:stCondLst>
                                  <p:childTnLst>
                                    <p:set>
                                      <p:cBhvr>
                                        <p:cTn id="76" dur="1" fill="hold">
                                          <p:stCondLst>
                                            <p:cond delay="0"/>
                                          </p:stCondLst>
                                        </p:cTn>
                                        <p:tgtEl>
                                          <p:spTgt spid="18"/>
                                        </p:tgtEl>
                                        <p:attrNameLst>
                                          <p:attrName>style.visibility</p:attrName>
                                        </p:attrNameLst>
                                      </p:cBhvr>
                                      <p:to>
                                        <p:strVal val="visible"/>
                                      </p:to>
                                    </p:set>
                                    <p:animEffect transition="in" filter="wipe(up)">
                                      <p:cBhvr>
                                        <p:cTn id="77" dur="500"/>
                                        <p:tgtEl>
                                          <p:spTgt spid="18"/>
                                        </p:tgtEl>
                                      </p:cBhvr>
                                    </p:animEffect>
                                  </p:childTnLst>
                                </p:cTn>
                              </p:par>
                              <p:par>
                                <p:cTn id="78" presetID="22" presetClass="entr" presetSubtype="1" fill="hold" nodeType="withEffect">
                                  <p:stCondLst>
                                    <p:cond delay="2500"/>
                                  </p:stCondLst>
                                  <p:childTnLst>
                                    <p:set>
                                      <p:cBhvr>
                                        <p:cTn id="79" dur="1" fill="hold">
                                          <p:stCondLst>
                                            <p:cond delay="0"/>
                                          </p:stCondLst>
                                        </p:cTn>
                                        <p:tgtEl>
                                          <p:spTgt spid="19"/>
                                        </p:tgtEl>
                                        <p:attrNameLst>
                                          <p:attrName>style.visibility</p:attrName>
                                        </p:attrNameLst>
                                      </p:cBhvr>
                                      <p:to>
                                        <p:strVal val="visible"/>
                                      </p:to>
                                    </p:set>
                                    <p:animEffect transition="in" filter="wipe(up)">
                                      <p:cBhvr>
                                        <p:cTn id="80" dur="500"/>
                                        <p:tgtEl>
                                          <p:spTgt spid="19"/>
                                        </p:tgtEl>
                                      </p:cBhvr>
                                    </p:animEffect>
                                  </p:childTnLst>
                                </p:cTn>
                              </p:par>
                              <p:par>
                                <p:cTn id="81" presetID="22" presetClass="entr" presetSubtype="1" fill="hold" nodeType="withEffect">
                                  <p:stCondLst>
                                    <p:cond delay="2500"/>
                                  </p:stCondLst>
                                  <p:childTnLst>
                                    <p:set>
                                      <p:cBhvr>
                                        <p:cTn id="82" dur="1" fill="hold">
                                          <p:stCondLst>
                                            <p:cond delay="0"/>
                                          </p:stCondLst>
                                        </p:cTn>
                                        <p:tgtEl>
                                          <p:spTgt spid="20"/>
                                        </p:tgtEl>
                                        <p:attrNameLst>
                                          <p:attrName>style.visibility</p:attrName>
                                        </p:attrNameLst>
                                      </p:cBhvr>
                                      <p:to>
                                        <p:strVal val="visible"/>
                                      </p:to>
                                    </p:set>
                                    <p:animEffect transition="in" filter="wipe(up)">
                                      <p:cBhvr>
                                        <p:cTn id="83" dur="500"/>
                                        <p:tgtEl>
                                          <p:spTgt spid="20"/>
                                        </p:tgtEl>
                                      </p:cBhvr>
                                    </p:animEffect>
                                  </p:childTnLst>
                                </p:cTn>
                              </p:par>
                              <p:par>
                                <p:cTn id="84" presetID="22" presetClass="entr" presetSubtype="1" fill="hold" nodeType="withEffect">
                                  <p:stCondLst>
                                    <p:cond delay="2500"/>
                                  </p:stCondLst>
                                  <p:childTnLst>
                                    <p:set>
                                      <p:cBhvr>
                                        <p:cTn id="85" dur="1" fill="hold">
                                          <p:stCondLst>
                                            <p:cond delay="0"/>
                                          </p:stCondLst>
                                        </p:cTn>
                                        <p:tgtEl>
                                          <p:spTgt spid="21"/>
                                        </p:tgtEl>
                                        <p:attrNameLst>
                                          <p:attrName>style.visibility</p:attrName>
                                        </p:attrNameLst>
                                      </p:cBhvr>
                                      <p:to>
                                        <p:strVal val="visible"/>
                                      </p:to>
                                    </p:set>
                                    <p:animEffect transition="in" filter="wipe(up)">
                                      <p:cBhvr>
                                        <p:cTn id="86" dur="500"/>
                                        <p:tgtEl>
                                          <p:spTgt spid="21"/>
                                        </p:tgtEl>
                                      </p:cBhvr>
                                    </p:animEffect>
                                  </p:childTnLst>
                                </p:cTn>
                              </p:par>
                              <p:par>
                                <p:cTn id="87" presetID="10" presetClass="entr" presetSubtype="0" fill="hold" grpId="0" nodeType="withEffect">
                                  <p:stCondLst>
                                    <p:cond delay="300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childTnLst>
                                </p:cTn>
                              </p:par>
                              <p:par>
                                <p:cTn id="90" presetID="10" presetClass="entr" presetSubtype="0" fill="hold" grpId="0" nodeType="withEffect">
                                  <p:stCondLst>
                                    <p:cond delay="3000"/>
                                  </p:stCondLst>
                                  <p:childTnLst>
                                    <p:set>
                                      <p:cBhvr>
                                        <p:cTn id="91" dur="1" fill="hold">
                                          <p:stCondLst>
                                            <p:cond delay="0"/>
                                          </p:stCondLst>
                                        </p:cTn>
                                        <p:tgtEl>
                                          <p:spTgt spid="44"/>
                                        </p:tgtEl>
                                        <p:attrNameLst>
                                          <p:attrName>style.visibility</p:attrName>
                                        </p:attrNameLst>
                                      </p:cBhvr>
                                      <p:to>
                                        <p:strVal val="visible"/>
                                      </p:to>
                                    </p:set>
                                    <p:animEffect transition="in" filter="fade">
                                      <p:cBhvr>
                                        <p:cTn id="92" dur="1000"/>
                                        <p:tgtEl>
                                          <p:spTgt spid="44"/>
                                        </p:tgtEl>
                                      </p:cBhvr>
                                    </p:animEffect>
                                  </p:childTnLst>
                                </p:cTn>
                              </p:par>
                              <p:par>
                                <p:cTn id="93" presetID="10" presetClass="entr" presetSubtype="0" fill="hold" grpId="0" nodeType="withEffect">
                                  <p:stCondLst>
                                    <p:cond delay="3000"/>
                                  </p:stCondLst>
                                  <p:childTnLst>
                                    <p:set>
                                      <p:cBhvr>
                                        <p:cTn id="94" dur="1" fill="hold">
                                          <p:stCondLst>
                                            <p:cond delay="0"/>
                                          </p:stCondLst>
                                        </p:cTn>
                                        <p:tgtEl>
                                          <p:spTgt spid="45"/>
                                        </p:tgtEl>
                                        <p:attrNameLst>
                                          <p:attrName>style.visibility</p:attrName>
                                        </p:attrNameLst>
                                      </p:cBhvr>
                                      <p:to>
                                        <p:strVal val="visible"/>
                                      </p:to>
                                    </p:set>
                                    <p:animEffect transition="in" filter="fade">
                                      <p:cBhvr>
                                        <p:cTn id="95" dur="1000"/>
                                        <p:tgtEl>
                                          <p:spTgt spid="45"/>
                                        </p:tgtEl>
                                      </p:cBhvr>
                                    </p:animEffect>
                                  </p:childTnLst>
                                </p:cTn>
                              </p:par>
                              <p:par>
                                <p:cTn id="96" presetID="10" presetClass="entr" presetSubtype="0" fill="hold" grpId="0" nodeType="withEffect">
                                  <p:stCondLst>
                                    <p:cond delay="3000"/>
                                  </p:stCondLst>
                                  <p:childTnLst>
                                    <p:set>
                                      <p:cBhvr>
                                        <p:cTn id="97" dur="1" fill="hold">
                                          <p:stCondLst>
                                            <p:cond delay="0"/>
                                          </p:stCondLst>
                                        </p:cTn>
                                        <p:tgtEl>
                                          <p:spTgt spid="46"/>
                                        </p:tgtEl>
                                        <p:attrNameLst>
                                          <p:attrName>style.visibility</p:attrName>
                                        </p:attrNameLst>
                                      </p:cBhvr>
                                      <p:to>
                                        <p:strVal val="visible"/>
                                      </p:to>
                                    </p:set>
                                    <p:animEffect transition="in" filter="fade">
                                      <p:cBhvr>
                                        <p:cTn id="98" dur="1000"/>
                                        <p:tgtEl>
                                          <p:spTgt spid="46"/>
                                        </p:tgtEl>
                                      </p:cBhvr>
                                    </p:animEffect>
                                  </p:childTnLst>
                                </p:cTn>
                              </p:par>
                              <p:par>
                                <p:cTn id="99" presetID="10" presetClass="entr" presetSubtype="0" fill="hold" grpId="0" nodeType="withEffect">
                                  <p:stCondLst>
                                    <p:cond delay="3000"/>
                                  </p:stCondLst>
                                  <p:childTnLst>
                                    <p:set>
                                      <p:cBhvr>
                                        <p:cTn id="100" dur="1" fill="hold">
                                          <p:stCondLst>
                                            <p:cond delay="0"/>
                                          </p:stCondLst>
                                        </p:cTn>
                                        <p:tgtEl>
                                          <p:spTgt spid="47"/>
                                        </p:tgtEl>
                                        <p:attrNameLst>
                                          <p:attrName>style.visibility</p:attrName>
                                        </p:attrNameLst>
                                      </p:cBhvr>
                                      <p:to>
                                        <p:strVal val="visible"/>
                                      </p:to>
                                    </p:set>
                                    <p:animEffect transition="in" filter="fade">
                                      <p:cBhvr>
                                        <p:cTn id="101" dur="1000"/>
                                        <p:tgtEl>
                                          <p:spTgt spid="47"/>
                                        </p:tgtEl>
                                      </p:cBhvr>
                                    </p:animEffect>
                                  </p:childTnLst>
                                </p:cTn>
                              </p:par>
                              <p:par>
                                <p:cTn id="102" presetID="10" presetClass="entr" presetSubtype="0" fill="hold" grpId="0" nodeType="withEffect">
                                  <p:stCondLst>
                                    <p:cond delay="3000"/>
                                  </p:stCondLst>
                                  <p:childTnLst>
                                    <p:set>
                                      <p:cBhvr>
                                        <p:cTn id="103" dur="1" fill="hold">
                                          <p:stCondLst>
                                            <p:cond delay="0"/>
                                          </p:stCondLst>
                                        </p:cTn>
                                        <p:tgtEl>
                                          <p:spTgt spid="48"/>
                                        </p:tgtEl>
                                        <p:attrNameLst>
                                          <p:attrName>style.visibility</p:attrName>
                                        </p:attrNameLst>
                                      </p:cBhvr>
                                      <p:to>
                                        <p:strVal val="visible"/>
                                      </p:to>
                                    </p:set>
                                    <p:animEffect transition="in" filter="fade">
                                      <p:cBhvr>
                                        <p:cTn id="104" dur="1000"/>
                                        <p:tgtEl>
                                          <p:spTgt spid="48"/>
                                        </p:tgtEl>
                                      </p:cBhvr>
                                    </p:animEffect>
                                  </p:childTnLst>
                                </p:cTn>
                              </p:par>
                              <p:par>
                                <p:cTn id="105" presetID="10" presetClass="entr" presetSubtype="0" fill="hold" grpId="0" nodeType="withEffect">
                                  <p:stCondLst>
                                    <p:cond delay="300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46" grpId="0"/>
      <p:bldP spid="47" grpId="0"/>
      <p:bldP spid="48" grpId="0"/>
      <p:bldP spid="49" grpId="0"/>
    </p:bldLst>
  </p:timing>
</p:sldLayout>
</file>

<file path=ppt/slideLayouts/slideLayout683.xml><?xml version="1.0" encoding="utf-8"?>
<p:sldLayout xmlns:a="http://schemas.openxmlformats.org/drawingml/2006/main" xmlns:r="http://schemas.openxmlformats.org/officeDocument/2006/relationships" xmlns:p="http://schemas.openxmlformats.org/presentationml/2006/main" userDrawn="1">
  <p:cSld name="1_40">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3977640" y="0"/>
            <a:ext cx="5166360" cy="6858000"/>
          </a:xfrm>
          <a:prstGeom prst="rect">
            <a:avLst/>
          </a:prstGeom>
        </p:spPr>
        <p:txBody>
          <a:bodyPr lIns="91422" tIns="45711" rIns="91422" bIns="45711" anchor="ctr">
            <a:normAutofit/>
          </a:bodyPr>
          <a:lstStyle>
            <a:lvl1pPr marL="0" indent="0" algn="ctr">
              <a:buNone/>
              <a:defRPr sz="1000" baseline="0">
                <a:solidFill>
                  <a:schemeClr val="bg1">
                    <a:lumMod val="65000"/>
                  </a:schemeClr>
                </a:solidFill>
                <a:latin typeface="+mn-lt"/>
                <a:cs typeface="Arial"/>
              </a:defRPr>
            </a:lvl1pPr>
          </a:lstStyle>
          <a:p>
            <a:r>
              <a:rPr lang="en-US" dirty="0" smtClean="0"/>
              <a:t>Insert image</a:t>
            </a:r>
            <a:endParaRPr lang="en-US" dirty="0"/>
          </a:p>
        </p:txBody>
      </p:sp>
    </p:spTree>
    <p:extLst>
      <p:ext uri="{BB962C8B-B14F-4D97-AF65-F5344CB8AC3E}">
        <p14:creationId xmlns:p14="http://schemas.microsoft.com/office/powerpoint/2010/main" val="3380364160"/>
      </p:ext>
    </p:extLst>
  </p:cSld>
  <p:clrMapOvr>
    <a:masterClrMapping/>
  </p:clrMapOvr>
  <p:timing>
    <p:tnLst>
      <p:par>
        <p:cTn id="1" dur="indefinite" restart="never" nodeType="tmRoot"/>
      </p:par>
    </p:tnLst>
  </p:timing>
</p:sldLayout>
</file>

<file path=ppt/slideLayouts/slideLayout6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877B1AD-D523-4C0D-8362-A7CFF4E86502}" type="datetimeFigureOut">
              <a:rPr lang="en-US" smtClean="0">
                <a:solidFill>
                  <a:srgbClr val="000000">
                    <a:tint val="75000"/>
                  </a:srgbClr>
                </a:solidFill>
              </a:rPr>
              <a:pPr/>
              <a:t>4/12/2020</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F8B9E821-CB41-4557-879C-24BFC1EF65F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824593569"/>
      </p:ext>
    </p:extLst>
  </p:cSld>
  <p:clrMapOvr>
    <a:masterClrMapping/>
  </p:clrMapOvr>
</p:sldLayout>
</file>

<file path=ppt/slideLayouts/slideLayout6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77B1AD-D523-4C0D-8362-A7CFF4E86502}" type="datetimeFigureOut">
              <a:rPr lang="en-US" smtClean="0">
                <a:solidFill>
                  <a:srgbClr val="000000">
                    <a:tint val="75000"/>
                  </a:srgbClr>
                </a:solidFill>
              </a:rPr>
              <a:pPr/>
              <a:t>4/12/2020</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F8B9E821-CB41-4557-879C-24BFC1EF65F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33866063"/>
      </p:ext>
    </p:extLst>
  </p:cSld>
  <p:clrMapOvr>
    <a:masterClrMapping/>
  </p:clrMapOvr>
</p:sldLayout>
</file>

<file path=ppt/slideLayouts/slideLayout6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77B1AD-D523-4C0D-8362-A7CFF4E86502}" type="datetimeFigureOut">
              <a:rPr lang="en-US" smtClean="0">
                <a:solidFill>
                  <a:srgbClr val="000000">
                    <a:tint val="75000"/>
                  </a:srgbClr>
                </a:solidFill>
              </a:rPr>
              <a:pPr/>
              <a:t>4/12/2020</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F8B9E821-CB41-4557-879C-24BFC1EF65F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777991786"/>
      </p:ext>
    </p:extLst>
  </p:cSld>
  <p:clrMapOvr>
    <a:masterClrMapping/>
  </p:clrMapOvr>
</p:sldLayout>
</file>

<file path=ppt/slideLayouts/slideLayout6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877B1AD-D523-4C0D-8362-A7CFF4E86502}" type="datetimeFigureOut">
              <a:rPr lang="en-US" smtClean="0">
                <a:solidFill>
                  <a:srgbClr val="000000">
                    <a:tint val="75000"/>
                  </a:srgbClr>
                </a:solidFill>
              </a:rPr>
              <a:pPr/>
              <a:t>4/12/2020</a:t>
            </a:fld>
            <a:endParaRPr lang="en-US" dirty="0">
              <a:solidFill>
                <a:srgbClr val="000000">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F8B9E821-CB41-4557-879C-24BFC1EF65F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56347825"/>
      </p:ext>
    </p:extLst>
  </p:cSld>
  <p:clrMapOvr>
    <a:masterClrMapping/>
  </p:clrMapOvr>
</p:sldLayout>
</file>

<file path=ppt/slideLayouts/slideLayout6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877B1AD-D523-4C0D-8362-A7CFF4E86502}" type="datetimeFigureOut">
              <a:rPr lang="en-US" smtClean="0">
                <a:solidFill>
                  <a:srgbClr val="000000">
                    <a:tint val="75000"/>
                  </a:srgbClr>
                </a:solidFill>
              </a:rPr>
              <a:pPr/>
              <a:t>4/12/2020</a:t>
            </a:fld>
            <a:endParaRPr lang="en-US" dirty="0">
              <a:solidFill>
                <a:srgbClr val="000000">
                  <a:tint val="75000"/>
                </a:srgbClr>
              </a:solidFill>
            </a:endParaRPr>
          </a:p>
        </p:txBody>
      </p:sp>
      <p:sp>
        <p:nvSpPr>
          <p:cNvPr id="8" name="Footer Placeholder 7"/>
          <p:cNvSpPr>
            <a:spLocks noGrp="1"/>
          </p:cNvSpPr>
          <p:nvPr>
            <p:ph type="ftr" sz="quarter" idx="11"/>
          </p:nvPr>
        </p:nvSpPr>
        <p:spPr/>
        <p:txBody>
          <a:bodyPr/>
          <a:lstStyle/>
          <a:p>
            <a:endParaRPr lang="en-US" dirty="0">
              <a:solidFill>
                <a:srgbClr val="000000">
                  <a:tint val="75000"/>
                </a:srgbClr>
              </a:solidFill>
            </a:endParaRPr>
          </a:p>
        </p:txBody>
      </p:sp>
      <p:sp>
        <p:nvSpPr>
          <p:cNvPr id="9" name="Slide Number Placeholder 8"/>
          <p:cNvSpPr>
            <a:spLocks noGrp="1"/>
          </p:cNvSpPr>
          <p:nvPr>
            <p:ph type="sldNum" sz="quarter" idx="12"/>
          </p:nvPr>
        </p:nvSpPr>
        <p:spPr/>
        <p:txBody>
          <a:bodyPr/>
          <a:lstStyle/>
          <a:p>
            <a:fld id="{F8B9E821-CB41-4557-879C-24BFC1EF65F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282640058"/>
      </p:ext>
    </p:extLst>
  </p:cSld>
  <p:clrMapOvr>
    <a:masterClrMapping/>
  </p:clrMapOvr>
</p:sldLayout>
</file>

<file path=ppt/slideLayouts/slideLayout6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877B1AD-D523-4C0D-8362-A7CFF4E86502}" type="datetimeFigureOut">
              <a:rPr lang="en-US" smtClean="0">
                <a:solidFill>
                  <a:srgbClr val="000000">
                    <a:tint val="75000"/>
                  </a:srgbClr>
                </a:solidFill>
              </a:rPr>
              <a:pPr/>
              <a:t>4/12/2020</a:t>
            </a:fld>
            <a:endParaRPr lang="en-US" dirty="0">
              <a:solidFill>
                <a:srgbClr val="000000">
                  <a:tint val="75000"/>
                </a:srgbClr>
              </a:solidFill>
            </a:endParaRPr>
          </a:p>
        </p:txBody>
      </p:sp>
      <p:sp>
        <p:nvSpPr>
          <p:cNvPr id="4" name="Footer Placeholder 3"/>
          <p:cNvSpPr>
            <a:spLocks noGrp="1"/>
          </p:cNvSpPr>
          <p:nvPr>
            <p:ph type="ftr" sz="quarter" idx="11"/>
          </p:nvPr>
        </p:nvSpPr>
        <p:spPr/>
        <p:txBody>
          <a:bodyPr/>
          <a:lstStyle/>
          <a:p>
            <a:endParaRPr lang="en-US" dirty="0">
              <a:solidFill>
                <a:srgbClr val="000000">
                  <a:tint val="75000"/>
                </a:srgbClr>
              </a:solidFill>
            </a:endParaRPr>
          </a:p>
        </p:txBody>
      </p:sp>
      <p:sp>
        <p:nvSpPr>
          <p:cNvPr id="5" name="Slide Number Placeholder 4"/>
          <p:cNvSpPr>
            <a:spLocks noGrp="1"/>
          </p:cNvSpPr>
          <p:nvPr>
            <p:ph type="sldNum" sz="quarter" idx="12"/>
          </p:nvPr>
        </p:nvSpPr>
        <p:spPr/>
        <p:txBody>
          <a:bodyPr/>
          <a:lstStyle/>
          <a:p>
            <a:fld id="{F8B9E821-CB41-4557-879C-24BFC1EF65F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51326375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0120508"/>
      </p:ext>
    </p:extLst>
  </p:cSld>
  <p:clrMapOvr>
    <a:masterClrMapping/>
  </p:clrMapOvr>
  <p:timing>
    <p:tnLst>
      <p:par>
        <p:cTn id="1" dur="indefinite" restart="never" nodeType="tmRoot"/>
      </p:par>
    </p:tnLst>
  </p:timing>
</p:sldLayout>
</file>

<file path=ppt/slideLayouts/slideLayout6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77B1AD-D523-4C0D-8362-A7CFF4E86502}" type="datetimeFigureOut">
              <a:rPr lang="en-US" smtClean="0">
                <a:solidFill>
                  <a:srgbClr val="000000">
                    <a:tint val="75000"/>
                  </a:srgbClr>
                </a:solidFill>
              </a:rPr>
              <a:pPr/>
              <a:t>4/12/2020</a:t>
            </a:fld>
            <a:endParaRPr lang="en-US" dirty="0">
              <a:solidFill>
                <a:srgbClr val="000000">
                  <a:tint val="75000"/>
                </a:srgbClr>
              </a:solidFill>
            </a:endParaRPr>
          </a:p>
        </p:txBody>
      </p:sp>
      <p:sp>
        <p:nvSpPr>
          <p:cNvPr id="3" name="Footer Placeholder 2"/>
          <p:cNvSpPr>
            <a:spLocks noGrp="1"/>
          </p:cNvSpPr>
          <p:nvPr>
            <p:ph type="ftr" sz="quarter" idx="11"/>
          </p:nvPr>
        </p:nvSpPr>
        <p:spPr/>
        <p:txBody>
          <a:bodyPr/>
          <a:lstStyle/>
          <a:p>
            <a:endParaRPr lang="en-US" dirty="0">
              <a:solidFill>
                <a:srgbClr val="000000">
                  <a:tint val="75000"/>
                </a:srgbClr>
              </a:solidFill>
            </a:endParaRPr>
          </a:p>
        </p:txBody>
      </p:sp>
      <p:sp>
        <p:nvSpPr>
          <p:cNvPr id="4" name="Slide Number Placeholder 3"/>
          <p:cNvSpPr>
            <a:spLocks noGrp="1"/>
          </p:cNvSpPr>
          <p:nvPr>
            <p:ph type="sldNum" sz="quarter" idx="12"/>
          </p:nvPr>
        </p:nvSpPr>
        <p:spPr/>
        <p:txBody>
          <a:bodyPr/>
          <a:lstStyle/>
          <a:p>
            <a:fld id="{F8B9E821-CB41-4557-879C-24BFC1EF65F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700019327"/>
      </p:ext>
    </p:extLst>
  </p:cSld>
  <p:clrMapOvr>
    <a:masterClrMapping/>
  </p:clrMapOvr>
</p:sldLayout>
</file>

<file path=ppt/slideLayouts/slideLayout6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77B1AD-D523-4C0D-8362-A7CFF4E86502}" type="datetimeFigureOut">
              <a:rPr lang="en-US" smtClean="0">
                <a:solidFill>
                  <a:srgbClr val="000000">
                    <a:tint val="75000"/>
                  </a:srgbClr>
                </a:solidFill>
              </a:rPr>
              <a:pPr/>
              <a:t>4/12/2020</a:t>
            </a:fld>
            <a:endParaRPr lang="en-US" dirty="0">
              <a:solidFill>
                <a:srgbClr val="000000">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F8B9E821-CB41-4557-879C-24BFC1EF65F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517250348"/>
      </p:ext>
    </p:extLst>
  </p:cSld>
  <p:clrMapOvr>
    <a:masterClrMapping/>
  </p:clrMapOvr>
</p:sldLayout>
</file>

<file path=ppt/slideLayouts/slideLayout6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77B1AD-D523-4C0D-8362-A7CFF4E86502}" type="datetimeFigureOut">
              <a:rPr lang="en-US" smtClean="0">
                <a:solidFill>
                  <a:srgbClr val="000000">
                    <a:tint val="75000"/>
                  </a:srgbClr>
                </a:solidFill>
              </a:rPr>
              <a:pPr/>
              <a:t>4/12/2020</a:t>
            </a:fld>
            <a:endParaRPr lang="en-US" dirty="0">
              <a:solidFill>
                <a:srgbClr val="000000">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F8B9E821-CB41-4557-879C-24BFC1EF65F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800661498"/>
      </p:ext>
    </p:extLst>
  </p:cSld>
  <p:clrMapOvr>
    <a:masterClrMapping/>
  </p:clrMapOvr>
</p:sldLayout>
</file>

<file path=ppt/slideLayouts/slideLayout6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77B1AD-D523-4C0D-8362-A7CFF4E86502}" type="datetimeFigureOut">
              <a:rPr lang="en-US" smtClean="0">
                <a:solidFill>
                  <a:srgbClr val="000000">
                    <a:tint val="75000"/>
                  </a:srgbClr>
                </a:solidFill>
              </a:rPr>
              <a:pPr/>
              <a:t>4/12/2020</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F8B9E821-CB41-4557-879C-24BFC1EF65F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4290427156"/>
      </p:ext>
    </p:extLst>
  </p:cSld>
  <p:clrMapOvr>
    <a:masterClrMapping/>
  </p:clrMapOvr>
</p:sldLayout>
</file>

<file path=ppt/slideLayouts/slideLayout6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77B1AD-D523-4C0D-8362-A7CFF4E86502}" type="datetimeFigureOut">
              <a:rPr lang="en-US" smtClean="0">
                <a:solidFill>
                  <a:srgbClr val="000000">
                    <a:tint val="75000"/>
                  </a:srgbClr>
                </a:solidFill>
              </a:rPr>
              <a:pPr/>
              <a:t>4/12/2020</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F8B9E821-CB41-4557-879C-24BFC1EF65F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613377671"/>
      </p:ext>
    </p:extLst>
  </p:cSld>
  <p:clrMapOvr>
    <a:masterClrMapping/>
  </p:clrMapOvr>
</p:sldLayout>
</file>

<file path=ppt/slideLayouts/slideLayout695.xml><?xml version="1.0" encoding="utf-8"?>
<p:sldLayout xmlns:a="http://schemas.openxmlformats.org/drawingml/2006/main" xmlns:r="http://schemas.openxmlformats.org/officeDocument/2006/relationships" xmlns:p="http://schemas.openxmlformats.org/presentationml/2006/main"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3497138"/>
      </p:ext>
    </p:extLst>
  </p:cSld>
  <p:clrMapOvr>
    <a:masterClrMapping/>
  </p:clrMapOvr>
  <p:timing>
    <p:tnLst>
      <p:par>
        <p:cTn id="1" dur="indefinite" restart="never" nodeType="tmRoot"/>
      </p:par>
    </p:tnLst>
  </p:timing>
</p:sldLayout>
</file>

<file path=ppt/slideLayouts/slideLayout696.xml><?xml version="1.0" encoding="utf-8"?>
<p:sldLayout xmlns:a="http://schemas.openxmlformats.org/drawingml/2006/main" xmlns:r="http://schemas.openxmlformats.org/officeDocument/2006/relationships" xmlns:p="http://schemas.openxmlformats.org/presentationml/2006/main" userDrawn="1">
  <p:cSld name="Sample clean page">
    <p:spTree>
      <p:nvGrpSpPr>
        <p:cNvPr id="1" name=""/>
        <p:cNvGrpSpPr/>
        <p:nvPr/>
      </p:nvGrpSpPr>
      <p:grpSpPr>
        <a:xfrm>
          <a:off x="0" y="0"/>
          <a:ext cx="0" cy="0"/>
          <a:chOff x="0" y="0"/>
          <a:chExt cx="0" cy="0"/>
        </a:xfrm>
      </p:grpSpPr>
      <p:sp>
        <p:nvSpPr>
          <p:cNvPr id="17" name="Title 8"/>
          <p:cNvSpPr>
            <a:spLocks noGrp="1"/>
          </p:cNvSpPr>
          <p:nvPr>
            <p:ph type="title"/>
          </p:nvPr>
        </p:nvSpPr>
        <p:spPr>
          <a:xfrm>
            <a:off x="273050" y="683683"/>
            <a:ext cx="48006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48" name="Text Placeholder 27"/>
          <p:cNvSpPr>
            <a:spLocks noGrp="1"/>
          </p:cNvSpPr>
          <p:nvPr>
            <p:ph type="body" sz="quarter" idx="25" hasCustomPrompt="1"/>
          </p:nvPr>
        </p:nvSpPr>
        <p:spPr>
          <a:xfrm>
            <a:off x="273050" y="1253459"/>
            <a:ext cx="48006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147891069"/>
      </p:ext>
    </p:extLst>
  </p:cSld>
  <p:clrMapOvr>
    <a:masterClrMapping/>
  </p:clrMapOvr>
  <p:timing>
    <p:tnLst>
      <p:par>
        <p:cTn id="1" dur="indefinite" restart="never" nodeType="tmRoot"/>
      </p:par>
    </p:tnLst>
  </p:timing>
</p:sldLayout>
</file>

<file path=ppt/slideLayouts/slideLayout697.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6" name="Picture Placeholder 7"/>
          <p:cNvSpPr>
            <a:spLocks noGrp="1"/>
          </p:cNvSpPr>
          <p:nvPr>
            <p:ph type="pic" sz="quarter" idx="10"/>
          </p:nvPr>
        </p:nvSpPr>
        <p:spPr>
          <a:xfrm>
            <a:off x="0" y="1"/>
            <a:ext cx="9144000" cy="4783138"/>
          </a:xfrm>
        </p:spPr>
        <p:txBody>
          <a:bodyPr anchor="ctr">
            <a:normAutofit/>
          </a:bodyPr>
          <a:lstStyle>
            <a:lvl1pPr algn="ctr">
              <a:defRPr sz="1050"/>
            </a:lvl1pPr>
          </a:lstStyle>
          <a:p>
            <a:endParaRPr lang="en-US"/>
          </a:p>
        </p:txBody>
      </p:sp>
    </p:spTree>
    <p:extLst>
      <p:ext uri="{BB962C8B-B14F-4D97-AF65-F5344CB8AC3E}">
        <p14:creationId xmlns:p14="http://schemas.microsoft.com/office/powerpoint/2010/main" val="1299488350"/>
      </p:ext>
    </p:extLst>
  </p:cSld>
  <p:clrMapOvr>
    <a:masterClrMapping/>
  </p:clrMapOvr>
  <p:timing>
    <p:tnLst>
      <p:par>
        <p:cTn id="1" dur="indefinite" restart="never" nodeType="tmRoot"/>
      </p:par>
    </p:tnLst>
  </p:timing>
</p:sldLayout>
</file>

<file path=ppt/slideLayouts/slideLayout698.xml><?xml version="1.0" encoding="utf-8"?>
<p:sldLayout xmlns:a="http://schemas.openxmlformats.org/drawingml/2006/main" xmlns:r="http://schemas.openxmlformats.org/officeDocument/2006/relationships" xmlns:p="http://schemas.openxmlformats.org/presentationml/2006/main" userDrawn="1">
  <p:cSld name="About Us">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3276600" y="0"/>
            <a:ext cx="5867400" cy="6858000"/>
          </a:xfrm>
          <a:prstGeom prst="rect">
            <a:avLst/>
          </a:prstGeom>
        </p:spPr>
        <p:txBody>
          <a:bodyPr lIns="91422" tIns="45711" rIns="91422" bIns="45711" anchor="ctr"/>
          <a:lstStyle>
            <a:lvl1pPr marL="0" indent="0" algn="ctr">
              <a:buNone/>
              <a:defRPr sz="1000"/>
            </a:lvl1pPr>
          </a:lstStyle>
          <a:p>
            <a:r>
              <a:rPr lang="en-US" dirty="0" smtClean="0"/>
              <a:t>Insert Image</a:t>
            </a:r>
            <a:endParaRPr lang="en-US" dirty="0"/>
          </a:p>
        </p:txBody>
      </p:sp>
      <p:sp>
        <p:nvSpPr>
          <p:cNvPr id="3" name="Rectangle 2"/>
          <p:cNvSpPr/>
          <p:nvPr userDrawn="1"/>
        </p:nvSpPr>
        <p:spPr>
          <a:xfrm>
            <a:off x="0" y="0"/>
            <a:ext cx="3276600" cy="6858000"/>
          </a:xfrm>
          <a:prstGeom prst="rect">
            <a:avLst/>
          </a:prstGeom>
          <a:solidFill>
            <a:srgbClr val="1B283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rtl="0"/>
            <a:endParaRPr lang="en-US">
              <a:solidFill>
                <a:srgbClr val="FFFFFF"/>
              </a:solidFill>
            </a:endParaRPr>
          </a:p>
        </p:txBody>
      </p:sp>
      <p:sp>
        <p:nvSpPr>
          <p:cNvPr id="7" name="Title 8"/>
          <p:cNvSpPr>
            <a:spLocks noGrp="1"/>
          </p:cNvSpPr>
          <p:nvPr>
            <p:ph type="title"/>
          </p:nvPr>
        </p:nvSpPr>
        <p:spPr>
          <a:xfrm>
            <a:off x="273051" y="683683"/>
            <a:ext cx="2854198" cy="698500"/>
          </a:xfrm>
          <a:prstGeom prst="rect">
            <a:avLst/>
          </a:prstGeom>
        </p:spPr>
        <p:txBody>
          <a:bodyPr vert="horz"/>
          <a:lstStyle>
            <a:lvl1pPr algn="l">
              <a:defRPr sz="2400">
                <a:solidFill>
                  <a:schemeClr val="bg1"/>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8" name="Text Placeholder 27"/>
          <p:cNvSpPr>
            <a:spLocks noGrp="1"/>
          </p:cNvSpPr>
          <p:nvPr>
            <p:ph type="body" sz="quarter" idx="25" hasCustomPrompt="1"/>
          </p:nvPr>
        </p:nvSpPr>
        <p:spPr>
          <a:xfrm>
            <a:off x="273051" y="1253459"/>
            <a:ext cx="2854198" cy="381065"/>
          </a:xfrm>
          <a:prstGeom prst="rect">
            <a:avLst/>
          </a:prstGeom>
        </p:spPr>
        <p:txBody>
          <a:bodyPr vert="horz"/>
          <a:lstStyle>
            <a:lvl1pPr marL="0" indent="0" algn="l">
              <a:buNone/>
              <a:defRPr sz="900" baseline="0">
                <a:solidFill>
                  <a:schemeClr val="bg1"/>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2783731798"/>
      </p:ext>
    </p:extLst>
  </p:cSld>
  <p:clrMapOvr>
    <a:masterClrMapping/>
  </p:clrMapOvr>
  <p:timing>
    <p:tnLst>
      <p:par>
        <p:cTn id="1" dur="indefinite" restart="never" nodeType="tmRoot"/>
      </p:par>
    </p:tnLst>
  </p:timing>
</p:sldLayout>
</file>

<file path=ppt/slideLayouts/slideLayout69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6"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419826340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77B1AD-D523-4C0D-8362-A7CFF4E86502}" type="datetimeFigureOut">
              <a:rPr lang="en-US" smtClean="0">
                <a:solidFill>
                  <a:srgbClr val="000000">
                    <a:tint val="75000"/>
                  </a:srgbClr>
                </a:solidFill>
              </a:rPr>
              <a:pPr/>
              <a:t>4/12/2020</a:t>
            </a:fld>
            <a:endParaRPr lang="en-US" dirty="0">
              <a:solidFill>
                <a:srgbClr val="000000">
                  <a:tint val="75000"/>
                </a:srgbClr>
              </a:solidFill>
            </a:endParaRPr>
          </a:p>
        </p:txBody>
      </p:sp>
      <p:sp>
        <p:nvSpPr>
          <p:cNvPr id="3" name="Footer Placeholder 2"/>
          <p:cNvSpPr>
            <a:spLocks noGrp="1"/>
          </p:cNvSpPr>
          <p:nvPr>
            <p:ph type="ftr" sz="quarter" idx="11"/>
          </p:nvPr>
        </p:nvSpPr>
        <p:spPr/>
        <p:txBody>
          <a:bodyPr/>
          <a:lstStyle/>
          <a:p>
            <a:endParaRPr lang="en-US" dirty="0">
              <a:solidFill>
                <a:srgbClr val="000000">
                  <a:tint val="75000"/>
                </a:srgbClr>
              </a:solidFill>
            </a:endParaRPr>
          </a:p>
        </p:txBody>
      </p:sp>
      <p:sp>
        <p:nvSpPr>
          <p:cNvPr id="4" name="Slide Number Placeholder 3"/>
          <p:cNvSpPr>
            <a:spLocks noGrp="1"/>
          </p:cNvSpPr>
          <p:nvPr>
            <p:ph type="sldNum" sz="quarter" idx="12"/>
          </p:nvPr>
        </p:nvSpPr>
        <p:spPr/>
        <p:txBody>
          <a:bodyPr/>
          <a:lstStyle/>
          <a:p>
            <a:fld id="{F8B9E821-CB41-4557-879C-24BFC1EF65F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48993153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Sample clean page">
    <p:spTree>
      <p:nvGrpSpPr>
        <p:cNvPr id="1" name=""/>
        <p:cNvGrpSpPr/>
        <p:nvPr/>
      </p:nvGrpSpPr>
      <p:grpSpPr>
        <a:xfrm>
          <a:off x="0" y="0"/>
          <a:ext cx="0" cy="0"/>
          <a:chOff x="0" y="0"/>
          <a:chExt cx="0" cy="0"/>
        </a:xfrm>
      </p:grpSpPr>
      <p:sp>
        <p:nvSpPr>
          <p:cNvPr id="17" name="Title 8"/>
          <p:cNvSpPr>
            <a:spLocks noGrp="1"/>
          </p:cNvSpPr>
          <p:nvPr>
            <p:ph type="title"/>
          </p:nvPr>
        </p:nvSpPr>
        <p:spPr>
          <a:xfrm>
            <a:off x="273050" y="683683"/>
            <a:ext cx="48006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48" name="Text Placeholder 27"/>
          <p:cNvSpPr>
            <a:spLocks noGrp="1"/>
          </p:cNvSpPr>
          <p:nvPr>
            <p:ph type="body" sz="quarter" idx="25" hasCustomPrompt="1"/>
          </p:nvPr>
        </p:nvSpPr>
        <p:spPr>
          <a:xfrm>
            <a:off x="273050" y="1253459"/>
            <a:ext cx="48006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2040740511"/>
      </p:ext>
    </p:extLst>
  </p:cSld>
  <p:clrMapOvr>
    <a:masterClrMapping/>
  </p:clrMapOvr>
  <p:timing>
    <p:tnLst>
      <p:par>
        <p:cTn id="1" dur="indefinite" restart="never" nodeType="tmRoot"/>
      </p:par>
    </p:tnLst>
  </p:timing>
</p:sldLayout>
</file>

<file path=ppt/slideLayouts/slideLayout700.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2"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3"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
        <p:nvSpPr>
          <p:cNvPr id="4" name="Picture Placeholder 6"/>
          <p:cNvSpPr>
            <a:spLocks noGrp="1"/>
          </p:cNvSpPr>
          <p:nvPr>
            <p:ph type="pic" sz="quarter" idx="16" hasCustomPrompt="1"/>
          </p:nvPr>
        </p:nvSpPr>
        <p:spPr>
          <a:xfrm>
            <a:off x="4836695" y="1951958"/>
            <a:ext cx="4071211" cy="4455107"/>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Tree>
    <p:extLst>
      <p:ext uri="{BB962C8B-B14F-4D97-AF65-F5344CB8AC3E}">
        <p14:creationId xmlns:p14="http://schemas.microsoft.com/office/powerpoint/2010/main" val="1752536059"/>
      </p:ext>
    </p:extLst>
  </p:cSld>
  <p:clrMapOvr>
    <a:masterClrMapping/>
  </p:clrMapOvr>
  <p:timing>
    <p:tnLst>
      <p:par>
        <p:cTn id="1" dur="indefinite" restart="never" nodeType="tmRoot"/>
      </p:par>
    </p:tnLst>
  </p:timing>
</p:sldLayout>
</file>

<file path=ppt/slideLayouts/slideLayout701.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1660526"/>
            <a:ext cx="9144000" cy="3122613"/>
          </a:xfrm>
        </p:spPr>
        <p:txBody>
          <a:bodyPr anchor="ctr">
            <a:normAutofit/>
          </a:bodyPr>
          <a:lstStyle>
            <a:lvl1pPr algn="ctr">
              <a:defRPr sz="1050"/>
            </a:lvl1pPr>
          </a:lstStyle>
          <a:p>
            <a:endParaRPr lang="en-US"/>
          </a:p>
        </p:txBody>
      </p:sp>
      <p:sp>
        <p:nvSpPr>
          <p:cNvPr id="9"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10"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2211393136"/>
      </p:ext>
    </p:extLst>
  </p:cSld>
  <p:clrMapOvr>
    <a:masterClrMapping/>
  </p:clrMapOvr>
  <p:timing>
    <p:tnLst>
      <p:par>
        <p:cTn id="1" dur="indefinite" restart="never" nodeType="tmRoot"/>
      </p:par>
    </p:tnLst>
  </p:timing>
</p:sldLayout>
</file>

<file path=ppt/slideLayouts/slideLayout70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54" name="Picture Placeholder 53"/>
          <p:cNvSpPr>
            <a:spLocks noGrp="1"/>
          </p:cNvSpPr>
          <p:nvPr>
            <p:ph type="pic" sz="quarter" idx="10"/>
          </p:nvPr>
        </p:nvSpPr>
        <p:spPr>
          <a:xfrm>
            <a:off x="273051" y="1950665"/>
            <a:ext cx="3886199" cy="1547812"/>
          </a:xfrm>
        </p:spPr>
        <p:txBody>
          <a:bodyPr>
            <a:normAutofit/>
          </a:bodyPr>
          <a:lstStyle>
            <a:lvl1pPr>
              <a:defRPr sz="1050"/>
            </a:lvl1pPr>
          </a:lstStyle>
          <a:p>
            <a:endParaRPr lang="en-US" dirty="0"/>
          </a:p>
        </p:txBody>
      </p:sp>
      <p:sp>
        <p:nvSpPr>
          <p:cNvPr id="55" name="Picture Placeholder 53"/>
          <p:cNvSpPr>
            <a:spLocks noGrp="1"/>
          </p:cNvSpPr>
          <p:nvPr>
            <p:ph type="pic" sz="quarter" idx="11"/>
          </p:nvPr>
        </p:nvSpPr>
        <p:spPr>
          <a:xfrm>
            <a:off x="4719204" y="1950665"/>
            <a:ext cx="4087093" cy="1547812"/>
          </a:xfrm>
        </p:spPr>
        <p:txBody>
          <a:bodyPr>
            <a:normAutofit/>
          </a:bodyPr>
          <a:lstStyle>
            <a:lvl1pPr>
              <a:defRPr sz="1050"/>
            </a:lvl1pPr>
          </a:lstStyle>
          <a:p>
            <a:endParaRPr lang="en-US"/>
          </a:p>
        </p:txBody>
      </p:sp>
      <p:sp>
        <p:nvSpPr>
          <p:cNvPr id="56"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57"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4012591258"/>
      </p:ext>
    </p:extLst>
  </p:cSld>
  <p:clrMapOvr>
    <a:masterClrMapping/>
  </p:clrMapOvr>
  <p:timing>
    <p:tnLst>
      <p:par>
        <p:cTn id="1" dur="indefinite" restart="never" nodeType="tmRoot"/>
      </p:par>
    </p:tnLst>
  </p:timing>
</p:sldLayout>
</file>

<file path=ppt/slideLayouts/slideLayout703.xml><?xml version="1.0" encoding="utf-8"?>
<p:sldLayout xmlns:a="http://schemas.openxmlformats.org/drawingml/2006/main" xmlns:r="http://schemas.openxmlformats.org/officeDocument/2006/relationships" xmlns:p="http://schemas.openxmlformats.org/presentationml/2006/main" userDrawn="1">
  <p:cSld name="Comment 02">
    <p:spTree>
      <p:nvGrpSpPr>
        <p:cNvPr id="1" name=""/>
        <p:cNvGrpSpPr/>
        <p:nvPr/>
      </p:nvGrpSpPr>
      <p:grpSpPr>
        <a:xfrm>
          <a:off x="0" y="0"/>
          <a:ext cx="0" cy="0"/>
          <a:chOff x="0" y="0"/>
          <a:chExt cx="0" cy="0"/>
        </a:xfrm>
      </p:grpSpPr>
      <p:sp>
        <p:nvSpPr>
          <p:cNvPr id="7" name="그림 개체 틀 8"/>
          <p:cNvSpPr>
            <a:spLocks noGrp="1"/>
          </p:cNvSpPr>
          <p:nvPr>
            <p:ph type="pic" sz="quarter" idx="10" hasCustomPrompt="1"/>
          </p:nvPr>
        </p:nvSpPr>
        <p:spPr>
          <a:xfrm>
            <a:off x="641350" y="5234844"/>
            <a:ext cx="516182" cy="688243"/>
          </a:xfrm>
          <a:prstGeom prst="ellipse">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800" dirty="0">
                <a:solidFill>
                  <a:srgbClr val="FFFFFF"/>
                </a:solidFill>
                <a:latin typeface="Arial" panose="020B0604020202020204" pitchFamily="34" charset="0"/>
              </a:defRPr>
            </a:lvl1pPr>
          </a:lstStyle>
          <a:p>
            <a:pPr marL="0" lvl="0" algn="ctr"/>
            <a:r>
              <a:rPr lang="en-US" altLang="ko-KR" dirty="0" smtClean="0"/>
              <a:t>Insert Image</a:t>
            </a:r>
            <a:endParaRPr lang="ko-KR" altLang="en-US" dirty="0"/>
          </a:p>
        </p:txBody>
      </p:sp>
      <p:sp>
        <p:nvSpPr>
          <p:cNvPr id="8" name="Rectangle 5"/>
          <p:cNvSpPr/>
          <p:nvPr userDrawn="1"/>
        </p:nvSpPr>
        <p:spPr>
          <a:xfrm>
            <a:off x="628650" y="1805843"/>
            <a:ext cx="2317750" cy="3327400"/>
          </a:xfrm>
          <a:custGeom>
            <a:avLst/>
            <a:gdLst>
              <a:gd name="connsiteX0" fmla="*/ 0 w 3464190"/>
              <a:gd name="connsiteY0" fmla="*/ 0 h 1003300"/>
              <a:gd name="connsiteX1" fmla="*/ 3464190 w 3464190"/>
              <a:gd name="connsiteY1" fmla="*/ 0 h 1003300"/>
              <a:gd name="connsiteX2" fmla="*/ 3464190 w 3464190"/>
              <a:gd name="connsiteY2" fmla="*/ 1003300 h 1003300"/>
              <a:gd name="connsiteX3" fmla="*/ 0 w 3464190"/>
              <a:gd name="connsiteY3" fmla="*/ 1003300 h 1003300"/>
              <a:gd name="connsiteX4" fmla="*/ 0 w 3464190"/>
              <a:gd name="connsiteY4" fmla="*/ 0 h 1003300"/>
              <a:gd name="connsiteX0" fmla="*/ 0 w 3464190"/>
              <a:gd name="connsiteY0" fmla="*/ 0 h 1003300"/>
              <a:gd name="connsiteX1" fmla="*/ 3464190 w 3464190"/>
              <a:gd name="connsiteY1" fmla="*/ 0 h 1003300"/>
              <a:gd name="connsiteX2" fmla="*/ 3464190 w 3464190"/>
              <a:gd name="connsiteY2" fmla="*/ 1003300 h 1003300"/>
              <a:gd name="connsiteX3" fmla="*/ 501650 w 3464190"/>
              <a:gd name="connsiteY3" fmla="*/ 996950 h 1003300"/>
              <a:gd name="connsiteX4" fmla="*/ 0 w 3464190"/>
              <a:gd name="connsiteY4" fmla="*/ 1003300 h 1003300"/>
              <a:gd name="connsiteX5" fmla="*/ 0 w 3464190"/>
              <a:gd name="connsiteY5" fmla="*/ 0 h 1003300"/>
              <a:gd name="connsiteX0" fmla="*/ 0 w 3464190"/>
              <a:gd name="connsiteY0" fmla="*/ 0 h 1003300"/>
              <a:gd name="connsiteX1" fmla="*/ 3464190 w 3464190"/>
              <a:gd name="connsiteY1" fmla="*/ 0 h 1003300"/>
              <a:gd name="connsiteX2" fmla="*/ 3464190 w 3464190"/>
              <a:gd name="connsiteY2" fmla="*/ 1003300 h 1003300"/>
              <a:gd name="connsiteX3" fmla="*/ 635000 w 3464190"/>
              <a:gd name="connsiteY3" fmla="*/ 996950 h 1003300"/>
              <a:gd name="connsiteX4" fmla="*/ 501650 w 3464190"/>
              <a:gd name="connsiteY4" fmla="*/ 996950 h 1003300"/>
              <a:gd name="connsiteX5" fmla="*/ 0 w 3464190"/>
              <a:gd name="connsiteY5" fmla="*/ 1003300 h 1003300"/>
              <a:gd name="connsiteX6" fmla="*/ 0 w 3464190"/>
              <a:gd name="connsiteY6" fmla="*/ 0 h 1003300"/>
              <a:gd name="connsiteX0" fmla="*/ 0 w 3464190"/>
              <a:gd name="connsiteY0" fmla="*/ 0 h 1003300"/>
              <a:gd name="connsiteX1" fmla="*/ 3464190 w 3464190"/>
              <a:gd name="connsiteY1" fmla="*/ 0 h 1003300"/>
              <a:gd name="connsiteX2" fmla="*/ 3464190 w 3464190"/>
              <a:gd name="connsiteY2" fmla="*/ 1003300 h 1003300"/>
              <a:gd name="connsiteX3" fmla="*/ 793750 w 3464190"/>
              <a:gd name="connsiteY3" fmla="*/ 990600 h 1003300"/>
              <a:gd name="connsiteX4" fmla="*/ 635000 w 3464190"/>
              <a:gd name="connsiteY4" fmla="*/ 996950 h 1003300"/>
              <a:gd name="connsiteX5" fmla="*/ 501650 w 3464190"/>
              <a:gd name="connsiteY5" fmla="*/ 996950 h 1003300"/>
              <a:gd name="connsiteX6" fmla="*/ 0 w 3464190"/>
              <a:gd name="connsiteY6" fmla="*/ 1003300 h 1003300"/>
              <a:gd name="connsiteX7" fmla="*/ 0 w 3464190"/>
              <a:gd name="connsiteY7" fmla="*/ 0 h 1003300"/>
              <a:gd name="connsiteX0" fmla="*/ 0 w 3464190"/>
              <a:gd name="connsiteY0" fmla="*/ 0 h 1187450"/>
              <a:gd name="connsiteX1" fmla="*/ 3464190 w 3464190"/>
              <a:gd name="connsiteY1" fmla="*/ 0 h 1187450"/>
              <a:gd name="connsiteX2" fmla="*/ 3464190 w 3464190"/>
              <a:gd name="connsiteY2" fmla="*/ 1003300 h 1187450"/>
              <a:gd name="connsiteX3" fmla="*/ 793750 w 3464190"/>
              <a:gd name="connsiteY3" fmla="*/ 990600 h 1187450"/>
              <a:gd name="connsiteX4" fmla="*/ 501650 w 3464190"/>
              <a:gd name="connsiteY4" fmla="*/ 1187450 h 1187450"/>
              <a:gd name="connsiteX5" fmla="*/ 501650 w 3464190"/>
              <a:gd name="connsiteY5" fmla="*/ 996950 h 1187450"/>
              <a:gd name="connsiteX6" fmla="*/ 0 w 3464190"/>
              <a:gd name="connsiteY6" fmla="*/ 1003300 h 1187450"/>
              <a:gd name="connsiteX7" fmla="*/ 0 w 3464190"/>
              <a:gd name="connsiteY7" fmla="*/ 0 h 1187450"/>
              <a:gd name="connsiteX0" fmla="*/ 0 w 3464190"/>
              <a:gd name="connsiteY0" fmla="*/ 0 h 1187450"/>
              <a:gd name="connsiteX1" fmla="*/ 3464190 w 3464190"/>
              <a:gd name="connsiteY1" fmla="*/ 0 h 1187450"/>
              <a:gd name="connsiteX2" fmla="*/ 3464190 w 3464190"/>
              <a:gd name="connsiteY2" fmla="*/ 1003300 h 1187450"/>
              <a:gd name="connsiteX3" fmla="*/ 671223 w 3464190"/>
              <a:gd name="connsiteY3" fmla="*/ 1099374 h 1187450"/>
              <a:gd name="connsiteX4" fmla="*/ 501650 w 3464190"/>
              <a:gd name="connsiteY4" fmla="*/ 1187450 h 1187450"/>
              <a:gd name="connsiteX5" fmla="*/ 501650 w 3464190"/>
              <a:gd name="connsiteY5" fmla="*/ 996950 h 1187450"/>
              <a:gd name="connsiteX6" fmla="*/ 0 w 3464190"/>
              <a:gd name="connsiteY6" fmla="*/ 1003300 h 1187450"/>
              <a:gd name="connsiteX7" fmla="*/ 0 w 3464190"/>
              <a:gd name="connsiteY7" fmla="*/ 0 h 1187450"/>
              <a:gd name="connsiteX0" fmla="*/ 0 w 3464190"/>
              <a:gd name="connsiteY0" fmla="*/ 0 h 1187450"/>
              <a:gd name="connsiteX1" fmla="*/ 3464190 w 3464190"/>
              <a:gd name="connsiteY1" fmla="*/ 0 h 1187450"/>
              <a:gd name="connsiteX2" fmla="*/ 3464190 w 3464190"/>
              <a:gd name="connsiteY2" fmla="*/ 1003300 h 1187450"/>
              <a:gd name="connsiteX3" fmla="*/ 671223 w 3464190"/>
              <a:gd name="connsiteY3" fmla="*/ 1099374 h 1187450"/>
              <a:gd name="connsiteX4" fmla="*/ 501650 w 3464190"/>
              <a:gd name="connsiteY4" fmla="*/ 1187450 h 1187450"/>
              <a:gd name="connsiteX5" fmla="*/ 501649 w 3464190"/>
              <a:gd name="connsiteY5" fmla="*/ 1096659 h 1187450"/>
              <a:gd name="connsiteX6" fmla="*/ 0 w 3464190"/>
              <a:gd name="connsiteY6" fmla="*/ 1003300 h 1187450"/>
              <a:gd name="connsiteX7" fmla="*/ 0 w 3464190"/>
              <a:gd name="connsiteY7" fmla="*/ 0 h 1187450"/>
              <a:gd name="connsiteX0" fmla="*/ 22278 w 3486468"/>
              <a:gd name="connsiteY0" fmla="*/ 0 h 1187450"/>
              <a:gd name="connsiteX1" fmla="*/ 3486468 w 3486468"/>
              <a:gd name="connsiteY1" fmla="*/ 0 h 1187450"/>
              <a:gd name="connsiteX2" fmla="*/ 3486468 w 3486468"/>
              <a:gd name="connsiteY2" fmla="*/ 1003300 h 1187450"/>
              <a:gd name="connsiteX3" fmla="*/ 693501 w 3486468"/>
              <a:gd name="connsiteY3" fmla="*/ 1099374 h 1187450"/>
              <a:gd name="connsiteX4" fmla="*/ 523928 w 3486468"/>
              <a:gd name="connsiteY4" fmla="*/ 1187450 h 1187450"/>
              <a:gd name="connsiteX5" fmla="*/ 523927 w 3486468"/>
              <a:gd name="connsiteY5" fmla="*/ 1096659 h 1187450"/>
              <a:gd name="connsiteX6" fmla="*/ 0 w 3486468"/>
              <a:gd name="connsiteY6" fmla="*/ 1093945 h 1187450"/>
              <a:gd name="connsiteX7" fmla="*/ 22278 w 3486468"/>
              <a:gd name="connsiteY7" fmla="*/ 0 h 1187450"/>
              <a:gd name="connsiteX0" fmla="*/ 22278 w 3486468"/>
              <a:gd name="connsiteY0" fmla="*/ 0 h 1187450"/>
              <a:gd name="connsiteX1" fmla="*/ 3486468 w 3486468"/>
              <a:gd name="connsiteY1" fmla="*/ 0 h 1187450"/>
              <a:gd name="connsiteX2" fmla="*/ 3486468 w 3486468"/>
              <a:gd name="connsiteY2" fmla="*/ 1096967 h 1187450"/>
              <a:gd name="connsiteX3" fmla="*/ 693501 w 3486468"/>
              <a:gd name="connsiteY3" fmla="*/ 1099374 h 1187450"/>
              <a:gd name="connsiteX4" fmla="*/ 523928 w 3486468"/>
              <a:gd name="connsiteY4" fmla="*/ 1187450 h 1187450"/>
              <a:gd name="connsiteX5" fmla="*/ 523927 w 3486468"/>
              <a:gd name="connsiteY5" fmla="*/ 1096659 h 1187450"/>
              <a:gd name="connsiteX6" fmla="*/ 0 w 3486468"/>
              <a:gd name="connsiteY6" fmla="*/ 1093945 h 1187450"/>
              <a:gd name="connsiteX7" fmla="*/ 22278 w 3486468"/>
              <a:gd name="connsiteY7" fmla="*/ 0 h 118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6468" h="1187450">
                <a:moveTo>
                  <a:pt x="22278" y="0"/>
                </a:moveTo>
                <a:lnTo>
                  <a:pt x="3486468" y="0"/>
                </a:lnTo>
                <a:lnTo>
                  <a:pt x="3486468" y="1096967"/>
                </a:lnTo>
                <a:lnTo>
                  <a:pt x="693501" y="1099374"/>
                </a:lnTo>
                <a:lnTo>
                  <a:pt x="523928" y="1187450"/>
                </a:lnTo>
                <a:cubicBezTo>
                  <a:pt x="523928" y="1157186"/>
                  <a:pt x="523927" y="1126923"/>
                  <a:pt x="523927" y="1096659"/>
                </a:cubicBezTo>
                <a:lnTo>
                  <a:pt x="0" y="1093945"/>
                </a:lnTo>
                <a:lnTo>
                  <a:pt x="22278" y="0"/>
                </a:lnTo>
                <a:close/>
              </a:path>
            </a:pathLst>
          </a:custGeom>
          <a:noFill/>
          <a:ln w="12700">
            <a:solidFill>
              <a:schemeClr val="accent6"/>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rtl="0"/>
            <a:endParaRPr lang="en-US" dirty="0">
              <a:solidFill>
                <a:srgbClr val="000000"/>
              </a:solidFill>
              <a:latin typeface="Arial" panose="020B0604020202020204" pitchFamily="34" charset="0"/>
            </a:endParaRPr>
          </a:p>
        </p:txBody>
      </p:sp>
      <p:sp>
        <p:nvSpPr>
          <p:cNvPr id="12" name="그림 개체 틀 8"/>
          <p:cNvSpPr>
            <a:spLocks noGrp="1"/>
          </p:cNvSpPr>
          <p:nvPr>
            <p:ph type="pic" sz="quarter" idx="11" hasCustomPrompt="1"/>
          </p:nvPr>
        </p:nvSpPr>
        <p:spPr>
          <a:xfrm>
            <a:off x="3486151" y="5234844"/>
            <a:ext cx="516182" cy="688243"/>
          </a:xfrm>
          <a:prstGeom prst="ellipse">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800" dirty="0">
                <a:solidFill>
                  <a:srgbClr val="FFFFFF"/>
                </a:solidFill>
                <a:latin typeface="Arial" panose="020B0604020202020204" pitchFamily="34" charset="0"/>
              </a:defRPr>
            </a:lvl1pPr>
          </a:lstStyle>
          <a:p>
            <a:pPr marL="0" lvl="0" algn="ctr"/>
            <a:r>
              <a:rPr lang="en-US" altLang="ko-KR" dirty="0" smtClean="0"/>
              <a:t>Insert Image</a:t>
            </a:r>
            <a:endParaRPr lang="ko-KR" altLang="en-US" dirty="0"/>
          </a:p>
        </p:txBody>
      </p:sp>
      <p:sp>
        <p:nvSpPr>
          <p:cNvPr id="13" name="Rectangle 5"/>
          <p:cNvSpPr/>
          <p:nvPr userDrawn="1"/>
        </p:nvSpPr>
        <p:spPr>
          <a:xfrm>
            <a:off x="3473451" y="1805843"/>
            <a:ext cx="2317750" cy="3327400"/>
          </a:xfrm>
          <a:custGeom>
            <a:avLst/>
            <a:gdLst>
              <a:gd name="connsiteX0" fmla="*/ 0 w 3464190"/>
              <a:gd name="connsiteY0" fmla="*/ 0 h 1003300"/>
              <a:gd name="connsiteX1" fmla="*/ 3464190 w 3464190"/>
              <a:gd name="connsiteY1" fmla="*/ 0 h 1003300"/>
              <a:gd name="connsiteX2" fmla="*/ 3464190 w 3464190"/>
              <a:gd name="connsiteY2" fmla="*/ 1003300 h 1003300"/>
              <a:gd name="connsiteX3" fmla="*/ 0 w 3464190"/>
              <a:gd name="connsiteY3" fmla="*/ 1003300 h 1003300"/>
              <a:gd name="connsiteX4" fmla="*/ 0 w 3464190"/>
              <a:gd name="connsiteY4" fmla="*/ 0 h 1003300"/>
              <a:gd name="connsiteX0" fmla="*/ 0 w 3464190"/>
              <a:gd name="connsiteY0" fmla="*/ 0 h 1003300"/>
              <a:gd name="connsiteX1" fmla="*/ 3464190 w 3464190"/>
              <a:gd name="connsiteY1" fmla="*/ 0 h 1003300"/>
              <a:gd name="connsiteX2" fmla="*/ 3464190 w 3464190"/>
              <a:gd name="connsiteY2" fmla="*/ 1003300 h 1003300"/>
              <a:gd name="connsiteX3" fmla="*/ 501650 w 3464190"/>
              <a:gd name="connsiteY3" fmla="*/ 996950 h 1003300"/>
              <a:gd name="connsiteX4" fmla="*/ 0 w 3464190"/>
              <a:gd name="connsiteY4" fmla="*/ 1003300 h 1003300"/>
              <a:gd name="connsiteX5" fmla="*/ 0 w 3464190"/>
              <a:gd name="connsiteY5" fmla="*/ 0 h 1003300"/>
              <a:gd name="connsiteX0" fmla="*/ 0 w 3464190"/>
              <a:gd name="connsiteY0" fmla="*/ 0 h 1003300"/>
              <a:gd name="connsiteX1" fmla="*/ 3464190 w 3464190"/>
              <a:gd name="connsiteY1" fmla="*/ 0 h 1003300"/>
              <a:gd name="connsiteX2" fmla="*/ 3464190 w 3464190"/>
              <a:gd name="connsiteY2" fmla="*/ 1003300 h 1003300"/>
              <a:gd name="connsiteX3" fmla="*/ 635000 w 3464190"/>
              <a:gd name="connsiteY3" fmla="*/ 996950 h 1003300"/>
              <a:gd name="connsiteX4" fmla="*/ 501650 w 3464190"/>
              <a:gd name="connsiteY4" fmla="*/ 996950 h 1003300"/>
              <a:gd name="connsiteX5" fmla="*/ 0 w 3464190"/>
              <a:gd name="connsiteY5" fmla="*/ 1003300 h 1003300"/>
              <a:gd name="connsiteX6" fmla="*/ 0 w 3464190"/>
              <a:gd name="connsiteY6" fmla="*/ 0 h 1003300"/>
              <a:gd name="connsiteX0" fmla="*/ 0 w 3464190"/>
              <a:gd name="connsiteY0" fmla="*/ 0 h 1003300"/>
              <a:gd name="connsiteX1" fmla="*/ 3464190 w 3464190"/>
              <a:gd name="connsiteY1" fmla="*/ 0 h 1003300"/>
              <a:gd name="connsiteX2" fmla="*/ 3464190 w 3464190"/>
              <a:gd name="connsiteY2" fmla="*/ 1003300 h 1003300"/>
              <a:gd name="connsiteX3" fmla="*/ 793750 w 3464190"/>
              <a:gd name="connsiteY3" fmla="*/ 990600 h 1003300"/>
              <a:gd name="connsiteX4" fmla="*/ 635000 w 3464190"/>
              <a:gd name="connsiteY4" fmla="*/ 996950 h 1003300"/>
              <a:gd name="connsiteX5" fmla="*/ 501650 w 3464190"/>
              <a:gd name="connsiteY5" fmla="*/ 996950 h 1003300"/>
              <a:gd name="connsiteX6" fmla="*/ 0 w 3464190"/>
              <a:gd name="connsiteY6" fmla="*/ 1003300 h 1003300"/>
              <a:gd name="connsiteX7" fmla="*/ 0 w 3464190"/>
              <a:gd name="connsiteY7" fmla="*/ 0 h 1003300"/>
              <a:gd name="connsiteX0" fmla="*/ 0 w 3464190"/>
              <a:gd name="connsiteY0" fmla="*/ 0 h 1187450"/>
              <a:gd name="connsiteX1" fmla="*/ 3464190 w 3464190"/>
              <a:gd name="connsiteY1" fmla="*/ 0 h 1187450"/>
              <a:gd name="connsiteX2" fmla="*/ 3464190 w 3464190"/>
              <a:gd name="connsiteY2" fmla="*/ 1003300 h 1187450"/>
              <a:gd name="connsiteX3" fmla="*/ 793750 w 3464190"/>
              <a:gd name="connsiteY3" fmla="*/ 990600 h 1187450"/>
              <a:gd name="connsiteX4" fmla="*/ 501650 w 3464190"/>
              <a:gd name="connsiteY4" fmla="*/ 1187450 h 1187450"/>
              <a:gd name="connsiteX5" fmla="*/ 501650 w 3464190"/>
              <a:gd name="connsiteY5" fmla="*/ 996950 h 1187450"/>
              <a:gd name="connsiteX6" fmla="*/ 0 w 3464190"/>
              <a:gd name="connsiteY6" fmla="*/ 1003300 h 1187450"/>
              <a:gd name="connsiteX7" fmla="*/ 0 w 3464190"/>
              <a:gd name="connsiteY7" fmla="*/ 0 h 1187450"/>
              <a:gd name="connsiteX0" fmla="*/ 0 w 3464190"/>
              <a:gd name="connsiteY0" fmla="*/ 0 h 1187450"/>
              <a:gd name="connsiteX1" fmla="*/ 3464190 w 3464190"/>
              <a:gd name="connsiteY1" fmla="*/ 0 h 1187450"/>
              <a:gd name="connsiteX2" fmla="*/ 3464190 w 3464190"/>
              <a:gd name="connsiteY2" fmla="*/ 1003300 h 1187450"/>
              <a:gd name="connsiteX3" fmla="*/ 671223 w 3464190"/>
              <a:gd name="connsiteY3" fmla="*/ 1099374 h 1187450"/>
              <a:gd name="connsiteX4" fmla="*/ 501650 w 3464190"/>
              <a:gd name="connsiteY4" fmla="*/ 1187450 h 1187450"/>
              <a:gd name="connsiteX5" fmla="*/ 501650 w 3464190"/>
              <a:gd name="connsiteY5" fmla="*/ 996950 h 1187450"/>
              <a:gd name="connsiteX6" fmla="*/ 0 w 3464190"/>
              <a:gd name="connsiteY6" fmla="*/ 1003300 h 1187450"/>
              <a:gd name="connsiteX7" fmla="*/ 0 w 3464190"/>
              <a:gd name="connsiteY7" fmla="*/ 0 h 1187450"/>
              <a:gd name="connsiteX0" fmla="*/ 0 w 3464190"/>
              <a:gd name="connsiteY0" fmla="*/ 0 h 1187450"/>
              <a:gd name="connsiteX1" fmla="*/ 3464190 w 3464190"/>
              <a:gd name="connsiteY1" fmla="*/ 0 h 1187450"/>
              <a:gd name="connsiteX2" fmla="*/ 3464190 w 3464190"/>
              <a:gd name="connsiteY2" fmla="*/ 1003300 h 1187450"/>
              <a:gd name="connsiteX3" fmla="*/ 671223 w 3464190"/>
              <a:gd name="connsiteY3" fmla="*/ 1099374 h 1187450"/>
              <a:gd name="connsiteX4" fmla="*/ 501650 w 3464190"/>
              <a:gd name="connsiteY4" fmla="*/ 1187450 h 1187450"/>
              <a:gd name="connsiteX5" fmla="*/ 501649 w 3464190"/>
              <a:gd name="connsiteY5" fmla="*/ 1096659 h 1187450"/>
              <a:gd name="connsiteX6" fmla="*/ 0 w 3464190"/>
              <a:gd name="connsiteY6" fmla="*/ 1003300 h 1187450"/>
              <a:gd name="connsiteX7" fmla="*/ 0 w 3464190"/>
              <a:gd name="connsiteY7" fmla="*/ 0 h 1187450"/>
              <a:gd name="connsiteX0" fmla="*/ 22278 w 3486468"/>
              <a:gd name="connsiteY0" fmla="*/ 0 h 1187450"/>
              <a:gd name="connsiteX1" fmla="*/ 3486468 w 3486468"/>
              <a:gd name="connsiteY1" fmla="*/ 0 h 1187450"/>
              <a:gd name="connsiteX2" fmla="*/ 3486468 w 3486468"/>
              <a:gd name="connsiteY2" fmla="*/ 1003300 h 1187450"/>
              <a:gd name="connsiteX3" fmla="*/ 693501 w 3486468"/>
              <a:gd name="connsiteY3" fmla="*/ 1099374 h 1187450"/>
              <a:gd name="connsiteX4" fmla="*/ 523928 w 3486468"/>
              <a:gd name="connsiteY4" fmla="*/ 1187450 h 1187450"/>
              <a:gd name="connsiteX5" fmla="*/ 523927 w 3486468"/>
              <a:gd name="connsiteY5" fmla="*/ 1096659 h 1187450"/>
              <a:gd name="connsiteX6" fmla="*/ 0 w 3486468"/>
              <a:gd name="connsiteY6" fmla="*/ 1093945 h 1187450"/>
              <a:gd name="connsiteX7" fmla="*/ 22278 w 3486468"/>
              <a:gd name="connsiteY7" fmla="*/ 0 h 1187450"/>
              <a:gd name="connsiteX0" fmla="*/ 22278 w 3486468"/>
              <a:gd name="connsiteY0" fmla="*/ 0 h 1187450"/>
              <a:gd name="connsiteX1" fmla="*/ 3486468 w 3486468"/>
              <a:gd name="connsiteY1" fmla="*/ 0 h 1187450"/>
              <a:gd name="connsiteX2" fmla="*/ 3486468 w 3486468"/>
              <a:gd name="connsiteY2" fmla="*/ 1096967 h 1187450"/>
              <a:gd name="connsiteX3" fmla="*/ 693501 w 3486468"/>
              <a:gd name="connsiteY3" fmla="*/ 1099374 h 1187450"/>
              <a:gd name="connsiteX4" fmla="*/ 523928 w 3486468"/>
              <a:gd name="connsiteY4" fmla="*/ 1187450 h 1187450"/>
              <a:gd name="connsiteX5" fmla="*/ 523927 w 3486468"/>
              <a:gd name="connsiteY5" fmla="*/ 1096659 h 1187450"/>
              <a:gd name="connsiteX6" fmla="*/ 0 w 3486468"/>
              <a:gd name="connsiteY6" fmla="*/ 1093945 h 1187450"/>
              <a:gd name="connsiteX7" fmla="*/ 22278 w 3486468"/>
              <a:gd name="connsiteY7" fmla="*/ 0 h 118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6468" h="1187450">
                <a:moveTo>
                  <a:pt x="22278" y="0"/>
                </a:moveTo>
                <a:lnTo>
                  <a:pt x="3486468" y="0"/>
                </a:lnTo>
                <a:lnTo>
                  <a:pt x="3486468" y="1096967"/>
                </a:lnTo>
                <a:lnTo>
                  <a:pt x="693501" y="1099374"/>
                </a:lnTo>
                <a:lnTo>
                  <a:pt x="523928" y="1187450"/>
                </a:lnTo>
                <a:cubicBezTo>
                  <a:pt x="523928" y="1157186"/>
                  <a:pt x="523927" y="1126923"/>
                  <a:pt x="523927" y="1096659"/>
                </a:cubicBezTo>
                <a:lnTo>
                  <a:pt x="0" y="1093945"/>
                </a:lnTo>
                <a:lnTo>
                  <a:pt x="22278" y="0"/>
                </a:lnTo>
                <a:close/>
              </a:path>
            </a:pathLst>
          </a:custGeom>
          <a:noFill/>
          <a:ln w="12700">
            <a:solidFill>
              <a:srgbClr val="F4C300"/>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rtl="0"/>
            <a:endParaRPr lang="en-US" dirty="0">
              <a:solidFill>
                <a:srgbClr val="000000"/>
              </a:solidFill>
              <a:latin typeface="Arial" panose="020B0604020202020204" pitchFamily="34" charset="0"/>
            </a:endParaRPr>
          </a:p>
        </p:txBody>
      </p:sp>
      <p:sp>
        <p:nvSpPr>
          <p:cNvPr id="14" name="그림 개체 틀 8"/>
          <p:cNvSpPr>
            <a:spLocks noGrp="1"/>
          </p:cNvSpPr>
          <p:nvPr>
            <p:ph type="pic" sz="quarter" idx="12" hasCustomPrompt="1"/>
          </p:nvPr>
        </p:nvSpPr>
        <p:spPr>
          <a:xfrm>
            <a:off x="6299200" y="5234844"/>
            <a:ext cx="516182" cy="688243"/>
          </a:xfrm>
          <a:prstGeom prst="ellipse">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800" dirty="0">
                <a:solidFill>
                  <a:srgbClr val="FFFFFF"/>
                </a:solidFill>
                <a:latin typeface="Arial" panose="020B0604020202020204" pitchFamily="34" charset="0"/>
              </a:defRPr>
            </a:lvl1pPr>
          </a:lstStyle>
          <a:p>
            <a:pPr marL="0" lvl="0" algn="ctr"/>
            <a:r>
              <a:rPr lang="en-US" altLang="ko-KR" dirty="0" smtClean="0"/>
              <a:t>Insert Image</a:t>
            </a:r>
            <a:endParaRPr lang="ko-KR" altLang="en-US" dirty="0"/>
          </a:p>
        </p:txBody>
      </p:sp>
      <p:sp>
        <p:nvSpPr>
          <p:cNvPr id="15" name="Rectangle 5"/>
          <p:cNvSpPr/>
          <p:nvPr userDrawn="1"/>
        </p:nvSpPr>
        <p:spPr>
          <a:xfrm>
            <a:off x="6286500" y="1805843"/>
            <a:ext cx="2317750" cy="3327400"/>
          </a:xfrm>
          <a:custGeom>
            <a:avLst/>
            <a:gdLst>
              <a:gd name="connsiteX0" fmla="*/ 0 w 3464190"/>
              <a:gd name="connsiteY0" fmla="*/ 0 h 1003300"/>
              <a:gd name="connsiteX1" fmla="*/ 3464190 w 3464190"/>
              <a:gd name="connsiteY1" fmla="*/ 0 h 1003300"/>
              <a:gd name="connsiteX2" fmla="*/ 3464190 w 3464190"/>
              <a:gd name="connsiteY2" fmla="*/ 1003300 h 1003300"/>
              <a:gd name="connsiteX3" fmla="*/ 0 w 3464190"/>
              <a:gd name="connsiteY3" fmla="*/ 1003300 h 1003300"/>
              <a:gd name="connsiteX4" fmla="*/ 0 w 3464190"/>
              <a:gd name="connsiteY4" fmla="*/ 0 h 1003300"/>
              <a:gd name="connsiteX0" fmla="*/ 0 w 3464190"/>
              <a:gd name="connsiteY0" fmla="*/ 0 h 1003300"/>
              <a:gd name="connsiteX1" fmla="*/ 3464190 w 3464190"/>
              <a:gd name="connsiteY1" fmla="*/ 0 h 1003300"/>
              <a:gd name="connsiteX2" fmla="*/ 3464190 w 3464190"/>
              <a:gd name="connsiteY2" fmla="*/ 1003300 h 1003300"/>
              <a:gd name="connsiteX3" fmla="*/ 501650 w 3464190"/>
              <a:gd name="connsiteY3" fmla="*/ 996950 h 1003300"/>
              <a:gd name="connsiteX4" fmla="*/ 0 w 3464190"/>
              <a:gd name="connsiteY4" fmla="*/ 1003300 h 1003300"/>
              <a:gd name="connsiteX5" fmla="*/ 0 w 3464190"/>
              <a:gd name="connsiteY5" fmla="*/ 0 h 1003300"/>
              <a:gd name="connsiteX0" fmla="*/ 0 w 3464190"/>
              <a:gd name="connsiteY0" fmla="*/ 0 h 1003300"/>
              <a:gd name="connsiteX1" fmla="*/ 3464190 w 3464190"/>
              <a:gd name="connsiteY1" fmla="*/ 0 h 1003300"/>
              <a:gd name="connsiteX2" fmla="*/ 3464190 w 3464190"/>
              <a:gd name="connsiteY2" fmla="*/ 1003300 h 1003300"/>
              <a:gd name="connsiteX3" fmla="*/ 635000 w 3464190"/>
              <a:gd name="connsiteY3" fmla="*/ 996950 h 1003300"/>
              <a:gd name="connsiteX4" fmla="*/ 501650 w 3464190"/>
              <a:gd name="connsiteY4" fmla="*/ 996950 h 1003300"/>
              <a:gd name="connsiteX5" fmla="*/ 0 w 3464190"/>
              <a:gd name="connsiteY5" fmla="*/ 1003300 h 1003300"/>
              <a:gd name="connsiteX6" fmla="*/ 0 w 3464190"/>
              <a:gd name="connsiteY6" fmla="*/ 0 h 1003300"/>
              <a:gd name="connsiteX0" fmla="*/ 0 w 3464190"/>
              <a:gd name="connsiteY0" fmla="*/ 0 h 1003300"/>
              <a:gd name="connsiteX1" fmla="*/ 3464190 w 3464190"/>
              <a:gd name="connsiteY1" fmla="*/ 0 h 1003300"/>
              <a:gd name="connsiteX2" fmla="*/ 3464190 w 3464190"/>
              <a:gd name="connsiteY2" fmla="*/ 1003300 h 1003300"/>
              <a:gd name="connsiteX3" fmla="*/ 793750 w 3464190"/>
              <a:gd name="connsiteY3" fmla="*/ 990600 h 1003300"/>
              <a:gd name="connsiteX4" fmla="*/ 635000 w 3464190"/>
              <a:gd name="connsiteY4" fmla="*/ 996950 h 1003300"/>
              <a:gd name="connsiteX5" fmla="*/ 501650 w 3464190"/>
              <a:gd name="connsiteY5" fmla="*/ 996950 h 1003300"/>
              <a:gd name="connsiteX6" fmla="*/ 0 w 3464190"/>
              <a:gd name="connsiteY6" fmla="*/ 1003300 h 1003300"/>
              <a:gd name="connsiteX7" fmla="*/ 0 w 3464190"/>
              <a:gd name="connsiteY7" fmla="*/ 0 h 1003300"/>
              <a:gd name="connsiteX0" fmla="*/ 0 w 3464190"/>
              <a:gd name="connsiteY0" fmla="*/ 0 h 1187450"/>
              <a:gd name="connsiteX1" fmla="*/ 3464190 w 3464190"/>
              <a:gd name="connsiteY1" fmla="*/ 0 h 1187450"/>
              <a:gd name="connsiteX2" fmla="*/ 3464190 w 3464190"/>
              <a:gd name="connsiteY2" fmla="*/ 1003300 h 1187450"/>
              <a:gd name="connsiteX3" fmla="*/ 793750 w 3464190"/>
              <a:gd name="connsiteY3" fmla="*/ 990600 h 1187450"/>
              <a:gd name="connsiteX4" fmla="*/ 501650 w 3464190"/>
              <a:gd name="connsiteY4" fmla="*/ 1187450 h 1187450"/>
              <a:gd name="connsiteX5" fmla="*/ 501650 w 3464190"/>
              <a:gd name="connsiteY5" fmla="*/ 996950 h 1187450"/>
              <a:gd name="connsiteX6" fmla="*/ 0 w 3464190"/>
              <a:gd name="connsiteY6" fmla="*/ 1003300 h 1187450"/>
              <a:gd name="connsiteX7" fmla="*/ 0 w 3464190"/>
              <a:gd name="connsiteY7" fmla="*/ 0 h 1187450"/>
              <a:gd name="connsiteX0" fmla="*/ 0 w 3464190"/>
              <a:gd name="connsiteY0" fmla="*/ 0 h 1187450"/>
              <a:gd name="connsiteX1" fmla="*/ 3464190 w 3464190"/>
              <a:gd name="connsiteY1" fmla="*/ 0 h 1187450"/>
              <a:gd name="connsiteX2" fmla="*/ 3464190 w 3464190"/>
              <a:gd name="connsiteY2" fmla="*/ 1003300 h 1187450"/>
              <a:gd name="connsiteX3" fmla="*/ 671223 w 3464190"/>
              <a:gd name="connsiteY3" fmla="*/ 1099374 h 1187450"/>
              <a:gd name="connsiteX4" fmla="*/ 501650 w 3464190"/>
              <a:gd name="connsiteY4" fmla="*/ 1187450 h 1187450"/>
              <a:gd name="connsiteX5" fmla="*/ 501650 w 3464190"/>
              <a:gd name="connsiteY5" fmla="*/ 996950 h 1187450"/>
              <a:gd name="connsiteX6" fmla="*/ 0 w 3464190"/>
              <a:gd name="connsiteY6" fmla="*/ 1003300 h 1187450"/>
              <a:gd name="connsiteX7" fmla="*/ 0 w 3464190"/>
              <a:gd name="connsiteY7" fmla="*/ 0 h 1187450"/>
              <a:gd name="connsiteX0" fmla="*/ 0 w 3464190"/>
              <a:gd name="connsiteY0" fmla="*/ 0 h 1187450"/>
              <a:gd name="connsiteX1" fmla="*/ 3464190 w 3464190"/>
              <a:gd name="connsiteY1" fmla="*/ 0 h 1187450"/>
              <a:gd name="connsiteX2" fmla="*/ 3464190 w 3464190"/>
              <a:gd name="connsiteY2" fmla="*/ 1003300 h 1187450"/>
              <a:gd name="connsiteX3" fmla="*/ 671223 w 3464190"/>
              <a:gd name="connsiteY3" fmla="*/ 1099374 h 1187450"/>
              <a:gd name="connsiteX4" fmla="*/ 501650 w 3464190"/>
              <a:gd name="connsiteY4" fmla="*/ 1187450 h 1187450"/>
              <a:gd name="connsiteX5" fmla="*/ 501649 w 3464190"/>
              <a:gd name="connsiteY5" fmla="*/ 1096659 h 1187450"/>
              <a:gd name="connsiteX6" fmla="*/ 0 w 3464190"/>
              <a:gd name="connsiteY6" fmla="*/ 1003300 h 1187450"/>
              <a:gd name="connsiteX7" fmla="*/ 0 w 3464190"/>
              <a:gd name="connsiteY7" fmla="*/ 0 h 1187450"/>
              <a:gd name="connsiteX0" fmla="*/ 22278 w 3486468"/>
              <a:gd name="connsiteY0" fmla="*/ 0 h 1187450"/>
              <a:gd name="connsiteX1" fmla="*/ 3486468 w 3486468"/>
              <a:gd name="connsiteY1" fmla="*/ 0 h 1187450"/>
              <a:gd name="connsiteX2" fmla="*/ 3486468 w 3486468"/>
              <a:gd name="connsiteY2" fmla="*/ 1003300 h 1187450"/>
              <a:gd name="connsiteX3" fmla="*/ 693501 w 3486468"/>
              <a:gd name="connsiteY3" fmla="*/ 1099374 h 1187450"/>
              <a:gd name="connsiteX4" fmla="*/ 523928 w 3486468"/>
              <a:gd name="connsiteY4" fmla="*/ 1187450 h 1187450"/>
              <a:gd name="connsiteX5" fmla="*/ 523927 w 3486468"/>
              <a:gd name="connsiteY5" fmla="*/ 1096659 h 1187450"/>
              <a:gd name="connsiteX6" fmla="*/ 0 w 3486468"/>
              <a:gd name="connsiteY6" fmla="*/ 1093945 h 1187450"/>
              <a:gd name="connsiteX7" fmla="*/ 22278 w 3486468"/>
              <a:gd name="connsiteY7" fmla="*/ 0 h 1187450"/>
              <a:gd name="connsiteX0" fmla="*/ 22278 w 3486468"/>
              <a:gd name="connsiteY0" fmla="*/ 0 h 1187450"/>
              <a:gd name="connsiteX1" fmla="*/ 3486468 w 3486468"/>
              <a:gd name="connsiteY1" fmla="*/ 0 h 1187450"/>
              <a:gd name="connsiteX2" fmla="*/ 3486468 w 3486468"/>
              <a:gd name="connsiteY2" fmla="*/ 1096967 h 1187450"/>
              <a:gd name="connsiteX3" fmla="*/ 693501 w 3486468"/>
              <a:gd name="connsiteY3" fmla="*/ 1099374 h 1187450"/>
              <a:gd name="connsiteX4" fmla="*/ 523928 w 3486468"/>
              <a:gd name="connsiteY4" fmla="*/ 1187450 h 1187450"/>
              <a:gd name="connsiteX5" fmla="*/ 523927 w 3486468"/>
              <a:gd name="connsiteY5" fmla="*/ 1096659 h 1187450"/>
              <a:gd name="connsiteX6" fmla="*/ 0 w 3486468"/>
              <a:gd name="connsiteY6" fmla="*/ 1093945 h 1187450"/>
              <a:gd name="connsiteX7" fmla="*/ 22278 w 3486468"/>
              <a:gd name="connsiteY7" fmla="*/ 0 h 118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6468" h="1187450">
                <a:moveTo>
                  <a:pt x="22278" y="0"/>
                </a:moveTo>
                <a:lnTo>
                  <a:pt x="3486468" y="0"/>
                </a:lnTo>
                <a:lnTo>
                  <a:pt x="3486468" y="1096967"/>
                </a:lnTo>
                <a:lnTo>
                  <a:pt x="693501" y="1099374"/>
                </a:lnTo>
                <a:lnTo>
                  <a:pt x="523928" y="1187450"/>
                </a:lnTo>
                <a:cubicBezTo>
                  <a:pt x="523928" y="1157186"/>
                  <a:pt x="523927" y="1126923"/>
                  <a:pt x="523927" y="1096659"/>
                </a:cubicBezTo>
                <a:lnTo>
                  <a:pt x="0" y="1093945"/>
                </a:lnTo>
                <a:lnTo>
                  <a:pt x="22278" y="0"/>
                </a:lnTo>
                <a:close/>
              </a:path>
            </a:pathLst>
          </a:custGeom>
          <a:noFill/>
          <a:ln w="12700">
            <a:solidFill>
              <a:schemeClr val="accent5"/>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rtl="0"/>
            <a:endParaRPr lang="en-US" dirty="0">
              <a:solidFill>
                <a:srgbClr val="000000"/>
              </a:solidFill>
              <a:latin typeface="Arial" panose="020B0604020202020204" pitchFamily="34" charset="0"/>
            </a:endParaRPr>
          </a:p>
        </p:txBody>
      </p:sp>
      <p:sp>
        <p:nvSpPr>
          <p:cNvPr id="16" name="Title 8"/>
          <p:cNvSpPr>
            <a:spLocks noGrp="1"/>
          </p:cNvSpPr>
          <p:nvPr>
            <p:ph type="title"/>
          </p:nvPr>
        </p:nvSpPr>
        <p:spPr>
          <a:xfrm>
            <a:off x="273050" y="683683"/>
            <a:ext cx="4800600" cy="698500"/>
          </a:xfrm>
          <a:prstGeom prst="rect">
            <a:avLst/>
          </a:prstGeom>
        </p:spPr>
        <p:txBody>
          <a:bodyPr vert="horz"/>
          <a:lstStyle>
            <a:lvl1pPr algn="l">
              <a:defRPr sz="2400">
                <a:solidFill>
                  <a:schemeClr val="bg1"/>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17" name="Text Placeholder 27"/>
          <p:cNvSpPr>
            <a:spLocks noGrp="1"/>
          </p:cNvSpPr>
          <p:nvPr>
            <p:ph type="body" sz="quarter" idx="31" hasCustomPrompt="1"/>
          </p:nvPr>
        </p:nvSpPr>
        <p:spPr>
          <a:xfrm>
            <a:off x="273050" y="1183119"/>
            <a:ext cx="4800600" cy="381065"/>
          </a:xfrm>
          <a:prstGeom prst="rect">
            <a:avLst/>
          </a:prstGeom>
        </p:spPr>
        <p:txBody>
          <a:bodyPr vert="horz"/>
          <a:lstStyle>
            <a:lvl1pPr marL="0" indent="0" algn="l">
              <a:buNone/>
              <a:defRPr sz="900" baseline="0">
                <a:solidFill>
                  <a:srgbClr val="FFFFFF">
                    <a:alpha val="70000"/>
                  </a:srgb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781786778"/>
      </p:ext>
    </p:extLst>
  </p:cSld>
  <p:clrMapOvr>
    <a:masterClrMapping/>
  </p:clrMapOvr>
  <p:timing>
    <p:tnLst>
      <p:par>
        <p:cTn id="1" dur="indefinite" restart="never" nodeType="tmRoot"/>
      </p:par>
    </p:tnLst>
  </p:timing>
</p:sldLayout>
</file>

<file path=ppt/slideLayouts/slideLayout704.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 y="0"/>
            <a:ext cx="9144000" cy="6858000"/>
          </a:xfrm>
        </p:spPr>
        <p:txBody>
          <a:bodyPr/>
          <a:lstStyle/>
          <a:p>
            <a:endParaRPr lang="en-US"/>
          </a:p>
        </p:txBody>
      </p:sp>
    </p:spTree>
    <p:extLst>
      <p:ext uri="{BB962C8B-B14F-4D97-AF65-F5344CB8AC3E}">
        <p14:creationId xmlns:p14="http://schemas.microsoft.com/office/powerpoint/2010/main" val="1679901234"/>
      </p:ext>
    </p:extLst>
  </p:cSld>
  <p:clrMapOvr>
    <a:masterClrMapping/>
  </p:clrMapOvr>
  <p:timing>
    <p:tnLst>
      <p:par>
        <p:cTn id="1" dur="indefinite" restart="never" nodeType="tmRoot"/>
      </p:par>
    </p:tnLst>
  </p:timing>
</p:sldLayout>
</file>

<file path=ppt/slideLayouts/slideLayout70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3533778905"/>
      </p:ext>
    </p:extLst>
  </p:cSld>
  <p:clrMapOvr>
    <a:masterClrMapping/>
  </p:clrMapOvr>
  <p:timing>
    <p:tnLst>
      <p:par>
        <p:cTn id="1" dur="indefinite" restart="never" nodeType="tmRoot"/>
      </p:par>
    </p:tnLst>
  </p:timing>
  <p:hf hdr="0" ftr="0" dt="0"/>
</p:sldLayout>
</file>

<file path=ppt/slideLayouts/slideLayout706.xml><?xml version="1.0" encoding="utf-8"?>
<p:sldLayout xmlns:a="http://schemas.openxmlformats.org/drawingml/2006/main" xmlns:r="http://schemas.openxmlformats.org/officeDocument/2006/relationships" xmlns:p="http://schemas.openxmlformats.org/presentationml/2006/main" userDrawn="1">
  <p:cSld name="30">
    <p:spTree>
      <p:nvGrpSpPr>
        <p:cNvPr id="1" name=""/>
        <p:cNvGrpSpPr/>
        <p:nvPr/>
      </p:nvGrpSpPr>
      <p:grpSpPr>
        <a:xfrm>
          <a:off x="0" y="0"/>
          <a:ext cx="0" cy="0"/>
          <a:chOff x="0" y="0"/>
          <a:chExt cx="0" cy="0"/>
        </a:xfrm>
      </p:grpSpPr>
      <p:sp>
        <p:nvSpPr>
          <p:cNvPr id="7"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8" name="Text Placeholder 27"/>
          <p:cNvSpPr>
            <a:spLocks noGrp="1"/>
          </p:cNvSpPr>
          <p:nvPr>
            <p:ph type="body" sz="quarter" idx="26"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
        <p:nvSpPr>
          <p:cNvPr id="9" name="그림 개체 틀 8"/>
          <p:cNvSpPr>
            <a:spLocks noGrp="1"/>
          </p:cNvSpPr>
          <p:nvPr>
            <p:ph type="pic" sz="quarter" idx="10" hasCustomPrompt="1"/>
          </p:nvPr>
        </p:nvSpPr>
        <p:spPr>
          <a:xfrm>
            <a:off x="670546" y="4177568"/>
            <a:ext cx="809290" cy="809290"/>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10" name="그림 개체 틀 8"/>
          <p:cNvSpPr>
            <a:spLocks noGrp="1"/>
          </p:cNvSpPr>
          <p:nvPr>
            <p:ph type="pic" sz="quarter" idx="27" hasCustomPrompt="1"/>
          </p:nvPr>
        </p:nvSpPr>
        <p:spPr>
          <a:xfrm>
            <a:off x="3367588" y="4177568"/>
            <a:ext cx="809290" cy="809290"/>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11" name="그림 개체 틀 8"/>
          <p:cNvSpPr>
            <a:spLocks noGrp="1"/>
          </p:cNvSpPr>
          <p:nvPr>
            <p:ph type="pic" sz="quarter" idx="28" hasCustomPrompt="1"/>
          </p:nvPr>
        </p:nvSpPr>
        <p:spPr>
          <a:xfrm>
            <a:off x="6064630" y="4177568"/>
            <a:ext cx="809290" cy="809290"/>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Tree>
    <p:extLst>
      <p:ext uri="{BB962C8B-B14F-4D97-AF65-F5344CB8AC3E}">
        <p14:creationId xmlns:p14="http://schemas.microsoft.com/office/powerpoint/2010/main" val="43009897"/>
      </p:ext>
    </p:extLst>
  </p:cSld>
  <p:clrMapOvr>
    <a:masterClrMapping/>
  </p:clrMapOvr>
  <p:timing>
    <p:tnLst>
      <p:par>
        <p:cTn id="1" dur="indefinite" restart="never" nodeType="tmRoot"/>
      </p:par>
    </p:tnLst>
  </p:timing>
</p:sldLayout>
</file>

<file path=ppt/slideLayouts/slideLayout707.xml><?xml version="1.0" encoding="utf-8"?>
<p:sldLayout xmlns:a="http://schemas.openxmlformats.org/drawingml/2006/main" xmlns:r="http://schemas.openxmlformats.org/officeDocument/2006/relationships" xmlns:p="http://schemas.openxmlformats.org/presentationml/2006/main" userDrawn="1">
  <p:cSld name="27">
    <p:spTree>
      <p:nvGrpSpPr>
        <p:cNvPr id="1" name=""/>
        <p:cNvGrpSpPr/>
        <p:nvPr/>
      </p:nvGrpSpPr>
      <p:grpSpPr>
        <a:xfrm>
          <a:off x="0" y="0"/>
          <a:ext cx="0" cy="0"/>
          <a:chOff x="0" y="0"/>
          <a:chExt cx="0" cy="0"/>
        </a:xfrm>
      </p:grpSpPr>
      <p:sp>
        <p:nvSpPr>
          <p:cNvPr id="11" name="Picture Placeholder 2"/>
          <p:cNvSpPr>
            <a:spLocks noGrp="1"/>
          </p:cNvSpPr>
          <p:nvPr>
            <p:ph type="pic" sz="quarter" idx="23"/>
          </p:nvPr>
        </p:nvSpPr>
        <p:spPr>
          <a:xfrm>
            <a:off x="0" y="1"/>
            <a:ext cx="9144000" cy="4816549"/>
          </a:xfrm>
          <a:prstGeom prst="rect">
            <a:avLst/>
          </a:prstGeom>
        </p:spPr>
        <p:txBody>
          <a:bodyPr anchor="t"/>
          <a:lstStyle>
            <a:lvl1pPr marL="0" indent="0" algn="ctr">
              <a:buNone/>
              <a:defRPr sz="1800">
                <a:solidFill>
                  <a:schemeClr val="bg1">
                    <a:lumMod val="75000"/>
                  </a:schemeClr>
                </a:solidFill>
              </a:defRPr>
            </a:lvl1pPr>
          </a:lstStyle>
          <a:p>
            <a:endParaRPr lang="id-ID"/>
          </a:p>
        </p:txBody>
      </p:sp>
    </p:spTree>
    <p:extLst>
      <p:ext uri="{BB962C8B-B14F-4D97-AF65-F5344CB8AC3E}">
        <p14:creationId xmlns:p14="http://schemas.microsoft.com/office/powerpoint/2010/main" val="3702136409"/>
      </p:ext>
    </p:extLst>
  </p:cSld>
  <p:clrMapOvr>
    <a:masterClrMapping/>
  </p:clrMapOvr>
  <p:timing>
    <p:tnLst>
      <p:par>
        <p:cTn id="1" dur="indefinite" restart="never" nodeType="tmRoot"/>
      </p:par>
    </p:tnLst>
  </p:timing>
</p:sldLayout>
</file>

<file path=ppt/slideLayouts/slideLayout708.xml><?xml version="1.0" encoding="utf-8"?>
<p:sldLayout xmlns:a="http://schemas.openxmlformats.org/drawingml/2006/main" xmlns:r="http://schemas.openxmlformats.org/officeDocument/2006/relationships" xmlns:p="http://schemas.openxmlformats.org/presentationml/2006/main" userDrawn="1">
  <p:cSld name="27_Title Slide">
    <p:spTree>
      <p:nvGrpSpPr>
        <p:cNvPr id="1" name=""/>
        <p:cNvGrpSpPr/>
        <p:nvPr/>
      </p:nvGrpSpPr>
      <p:grpSpPr>
        <a:xfrm>
          <a:off x="0" y="0"/>
          <a:ext cx="0" cy="0"/>
          <a:chOff x="0" y="0"/>
          <a:chExt cx="0" cy="0"/>
        </a:xfrm>
      </p:grpSpPr>
      <p:sp>
        <p:nvSpPr>
          <p:cNvPr id="10" name="Picture Placeholder 3"/>
          <p:cNvSpPr>
            <a:spLocks noGrp="1"/>
          </p:cNvSpPr>
          <p:nvPr>
            <p:ph type="pic" sz="quarter" idx="11"/>
          </p:nvPr>
        </p:nvSpPr>
        <p:spPr>
          <a:xfrm>
            <a:off x="3949734" y="3164631"/>
            <a:ext cx="5114993" cy="4020519"/>
          </a:xfrm>
          <a:prstGeom prst="rect">
            <a:avLst/>
          </a:prstGeom>
        </p:spPr>
        <p:txBody>
          <a:bodyPr>
            <a:normAutofit/>
          </a:bodyPr>
          <a:lstStyle>
            <a:lvl1pPr>
              <a:defRPr sz="1400">
                <a:solidFill>
                  <a:schemeClr val="accent2"/>
                </a:solidFill>
              </a:defRPr>
            </a:lvl1pPr>
          </a:lstStyle>
          <a:p>
            <a:endParaRPr lang="id-ID" dirty="0"/>
          </a:p>
        </p:txBody>
      </p:sp>
      <p:sp>
        <p:nvSpPr>
          <p:cNvPr id="12"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13"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3368240765"/>
      </p:ext>
    </p:extLst>
  </p:cSld>
  <p:clrMapOvr>
    <a:masterClrMapping/>
  </p:clrMapOvr>
  <p:timing>
    <p:tnLst>
      <p:par>
        <p:cTn id="1" dur="indefinite" restart="never" nodeType="tmRoot"/>
      </p:par>
    </p:tnLst>
  </p:timing>
</p:sldLayout>
</file>

<file path=ppt/slideLayouts/slideLayout709.xml><?xml version="1.0" encoding="utf-8"?>
<p:sldLayout xmlns:a="http://schemas.openxmlformats.org/drawingml/2006/main" xmlns:r="http://schemas.openxmlformats.org/officeDocument/2006/relationships" xmlns:p="http://schemas.openxmlformats.org/presentationml/2006/main" userDrawn="1">
  <p:cSld name="31">
    <p:spTree>
      <p:nvGrpSpPr>
        <p:cNvPr id="1" name=""/>
        <p:cNvGrpSpPr/>
        <p:nvPr/>
      </p:nvGrpSpPr>
      <p:grpSpPr>
        <a:xfrm>
          <a:off x="0" y="0"/>
          <a:ext cx="0" cy="0"/>
          <a:chOff x="0" y="0"/>
          <a:chExt cx="0" cy="0"/>
        </a:xfrm>
      </p:grpSpPr>
      <p:sp>
        <p:nvSpPr>
          <p:cNvPr id="9" name="Picture Placeholder 2"/>
          <p:cNvSpPr>
            <a:spLocks noGrp="1"/>
          </p:cNvSpPr>
          <p:nvPr>
            <p:ph type="pic" sz="quarter" idx="22"/>
          </p:nvPr>
        </p:nvSpPr>
        <p:spPr>
          <a:xfrm>
            <a:off x="5727961" y="2159623"/>
            <a:ext cx="1902068" cy="3391932"/>
          </a:xfrm>
          <a:prstGeom prst="rect">
            <a:avLst/>
          </a:prstGeom>
        </p:spPr>
        <p:txBody>
          <a:bodyPr anchor="t"/>
          <a:lstStyle>
            <a:lvl1pPr marL="0" indent="0" algn="ctr">
              <a:buNone/>
              <a:defRPr sz="1500">
                <a:solidFill>
                  <a:schemeClr val="bg1">
                    <a:lumMod val="75000"/>
                  </a:schemeClr>
                </a:solidFill>
              </a:defRPr>
            </a:lvl1pPr>
          </a:lstStyle>
          <a:p>
            <a:endParaRPr lang="id-ID" dirty="0"/>
          </a:p>
        </p:txBody>
      </p:sp>
      <p:sp>
        <p:nvSpPr>
          <p:cNvPr id="5"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6"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291070624"/>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6" name="Picture Placeholder 7"/>
          <p:cNvSpPr>
            <a:spLocks noGrp="1"/>
          </p:cNvSpPr>
          <p:nvPr>
            <p:ph type="pic" sz="quarter" idx="10"/>
          </p:nvPr>
        </p:nvSpPr>
        <p:spPr>
          <a:xfrm>
            <a:off x="0" y="1"/>
            <a:ext cx="9144000" cy="4783138"/>
          </a:xfrm>
        </p:spPr>
        <p:txBody>
          <a:bodyPr anchor="ctr">
            <a:normAutofit/>
          </a:bodyPr>
          <a:lstStyle>
            <a:lvl1pPr algn="ctr">
              <a:defRPr sz="1050"/>
            </a:lvl1pPr>
          </a:lstStyle>
          <a:p>
            <a:endParaRPr lang="en-US"/>
          </a:p>
        </p:txBody>
      </p:sp>
    </p:spTree>
    <p:extLst>
      <p:ext uri="{BB962C8B-B14F-4D97-AF65-F5344CB8AC3E}">
        <p14:creationId xmlns:p14="http://schemas.microsoft.com/office/powerpoint/2010/main" val="2170917652"/>
      </p:ext>
    </p:extLst>
  </p:cSld>
  <p:clrMapOvr>
    <a:masterClrMapping/>
  </p:clrMapOvr>
  <p:timing>
    <p:tnLst>
      <p:par>
        <p:cTn id="1" dur="indefinite" restart="never" nodeType="tmRoot"/>
      </p:par>
    </p:tnLst>
  </p:timing>
</p:sldLayout>
</file>

<file path=ppt/slideLayouts/slideLayout710.xml><?xml version="1.0" encoding="utf-8"?>
<p:sldLayout xmlns:a="http://schemas.openxmlformats.org/drawingml/2006/main" xmlns:r="http://schemas.openxmlformats.org/officeDocument/2006/relationships" xmlns:p="http://schemas.openxmlformats.org/presentationml/2006/main" userDrawn="1">
  <p:cSld name="1_Sample clean page">
    <p:spTree>
      <p:nvGrpSpPr>
        <p:cNvPr id="1" name=""/>
        <p:cNvGrpSpPr/>
        <p:nvPr/>
      </p:nvGrpSpPr>
      <p:grpSpPr>
        <a:xfrm>
          <a:off x="0" y="0"/>
          <a:ext cx="0" cy="0"/>
          <a:chOff x="0" y="0"/>
          <a:chExt cx="0" cy="0"/>
        </a:xfrm>
      </p:grpSpPr>
      <p:sp>
        <p:nvSpPr>
          <p:cNvPr id="2" name="Rectangle 1"/>
          <p:cNvSpPr/>
          <p:nvPr userDrawn="1"/>
        </p:nvSpPr>
        <p:spPr>
          <a:xfrm>
            <a:off x="0" y="1"/>
            <a:ext cx="9144000" cy="4834467"/>
          </a:xfrm>
          <a:prstGeom prst="rect">
            <a:avLst/>
          </a:prstGeom>
          <a:solidFill>
            <a:schemeClr val="accent3">
              <a:lumMod val="50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dirty="0">
              <a:solidFill>
                <a:srgbClr val="000000"/>
              </a:solidFill>
              <a:latin typeface="Arial" panose="020B0604020202020204" pitchFamily="34" charset="0"/>
            </a:endParaRPr>
          </a:p>
        </p:txBody>
      </p:sp>
      <p:sp>
        <p:nvSpPr>
          <p:cNvPr id="17" name="Title 8"/>
          <p:cNvSpPr>
            <a:spLocks noGrp="1"/>
          </p:cNvSpPr>
          <p:nvPr>
            <p:ph type="title"/>
          </p:nvPr>
        </p:nvSpPr>
        <p:spPr>
          <a:xfrm>
            <a:off x="273050" y="683683"/>
            <a:ext cx="4800600" cy="698500"/>
          </a:xfrm>
          <a:prstGeom prst="rect">
            <a:avLst/>
          </a:prstGeom>
        </p:spPr>
        <p:txBody>
          <a:bodyPr vert="horz"/>
          <a:lstStyle>
            <a:lvl1pPr algn="l">
              <a:defRPr sz="2400">
                <a:solidFill>
                  <a:schemeClr val="bg1"/>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48" name="Text Placeholder 27"/>
          <p:cNvSpPr>
            <a:spLocks noGrp="1"/>
          </p:cNvSpPr>
          <p:nvPr>
            <p:ph type="body" sz="quarter" idx="25" hasCustomPrompt="1"/>
          </p:nvPr>
        </p:nvSpPr>
        <p:spPr>
          <a:xfrm>
            <a:off x="273050" y="1253459"/>
            <a:ext cx="4800600" cy="381065"/>
          </a:xfrm>
          <a:prstGeom prst="rect">
            <a:avLst/>
          </a:prstGeom>
        </p:spPr>
        <p:txBody>
          <a:bodyPr vert="horz"/>
          <a:lstStyle>
            <a:lvl1pPr marL="0" indent="0" algn="l">
              <a:buNone/>
              <a:defRPr sz="900" baseline="0">
                <a:solidFill>
                  <a:srgbClr val="FFFFFF">
                    <a:alpha val="70000"/>
                  </a:srgb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
        <p:nvSpPr>
          <p:cNvPr id="4" name="Picture Placeholder 3"/>
          <p:cNvSpPr>
            <a:spLocks noGrp="1"/>
          </p:cNvSpPr>
          <p:nvPr>
            <p:ph type="pic" sz="quarter" idx="26"/>
          </p:nvPr>
        </p:nvSpPr>
        <p:spPr>
          <a:xfrm>
            <a:off x="3689748" y="1304925"/>
            <a:ext cx="1878806" cy="4421188"/>
          </a:xfrm>
        </p:spPr>
        <p:txBody>
          <a:bodyPr anchor="ctr">
            <a:normAutofit/>
          </a:bodyPr>
          <a:lstStyle>
            <a:lvl1pPr algn="ctr">
              <a:defRPr sz="900"/>
            </a:lvl1pPr>
          </a:lstStyle>
          <a:p>
            <a:endParaRPr lang="en-US"/>
          </a:p>
        </p:txBody>
      </p:sp>
    </p:spTree>
    <p:extLst>
      <p:ext uri="{BB962C8B-B14F-4D97-AF65-F5344CB8AC3E}">
        <p14:creationId xmlns:p14="http://schemas.microsoft.com/office/powerpoint/2010/main" val="3699425723"/>
      </p:ext>
    </p:extLst>
  </p:cSld>
  <p:clrMapOvr>
    <a:masterClrMapping/>
  </p:clrMapOvr>
  <p:timing>
    <p:tnLst>
      <p:par>
        <p:cTn id="1" dur="indefinite" restart="never" nodeType="tmRoot"/>
      </p:par>
    </p:tnLst>
  </p:timing>
</p:sldLayout>
</file>

<file path=ppt/slideLayouts/slideLayout711.xml><?xml version="1.0" encoding="utf-8"?>
<p:sldLayout xmlns:a="http://schemas.openxmlformats.org/drawingml/2006/main" xmlns:r="http://schemas.openxmlformats.org/officeDocument/2006/relationships" xmlns:p="http://schemas.openxmlformats.org/presentationml/2006/main" userDrawn="1">
  <p:cSld name="Introduction">
    <p:spTree>
      <p:nvGrpSpPr>
        <p:cNvPr id="1" name=""/>
        <p:cNvGrpSpPr/>
        <p:nvPr/>
      </p:nvGrpSpPr>
      <p:grpSpPr>
        <a:xfrm>
          <a:off x="0" y="0"/>
          <a:ext cx="0" cy="0"/>
          <a:chOff x="0" y="0"/>
          <a:chExt cx="0" cy="0"/>
        </a:xfrm>
      </p:grpSpPr>
      <p:sp>
        <p:nvSpPr>
          <p:cNvPr id="4" name="Rectangle 3"/>
          <p:cNvSpPr/>
          <p:nvPr userDrawn="1"/>
        </p:nvSpPr>
        <p:spPr>
          <a:xfrm>
            <a:off x="0" y="3937000"/>
            <a:ext cx="9144000" cy="2921000"/>
          </a:xfrm>
          <a:prstGeom prst="rect">
            <a:avLst/>
          </a:prstGeom>
          <a:solidFill>
            <a:srgbClr val="1B283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defTabSz="914175" rtl="0"/>
            <a:endParaRPr lang="en-US">
              <a:solidFill>
                <a:prstClr val="white"/>
              </a:solidFill>
            </a:endParaRPr>
          </a:p>
        </p:txBody>
      </p:sp>
      <p:sp>
        <p:nvSpPr>
          <p:cNvPr id="6" name="Picture Placeholder 5"/>
          <p:cNvSpPr>
            <a:spLocks noGrp="1"/>
          </p:cNvSpPr>
          <p:nvPr>
            <p:ph type="pic" sz="quarter" idx="10" hasCustomPrompt="1"/>
          </p:nvPr>
        </p:nvSpPr>
        <p:spPr>
          <a:xfrm>
            <a:off x="0" y="0"/>
            <a:ext cx="9144000" cy="3937000"/>
          </a:xfrm>
          <a:prstGeom prst="rect">
            <a:avLst/>
          </a:prstGeom>
        </p:spPr>
        <p:txBody>
          <a:bodyPr lIns="91422" tIns="45711" rIns="91422" bIns="45711" anchor="ctr"/>
          <a:lstStyle>
            <a:lvl1pPr marL="0" indent="0" algn="ctr">
              <a:buNone/>
              <a:defRPr lang="en-US" sz="800" dirty="0">
                <a:solidFill>
                  <a:schemeClr val="tx1">
                    <a:lumMod val="60000"/>
                    <a:lumOff val="40000"/>
                  </a:schemeClr>
                </a:solidFill>
              </a:defRPr>
            </a:lvl1pPr>
          </a:lstStyle>
          <a:p>
            <a:r>
              <a:rPr lang="en-US" dirty="0" smtClean="0"/>
              <a:t>Insert Image</a:t>
            </a:r>
            <a:endParaRPr lang="en-US" dirty="0"/>
          </a:p>
        </p:txBody>
      </p:sp>
      <p:sp>
        <p:nvSpPr>
          <p:cNvPr id="5" name="Text Placeholder 10"/>
          <p:cNvSpPr>
            <a:spLocks noGrp="1"/>
          </p:cNvSpPr>
          <p:nvPr>
            <p:ph type="body" sz="quarter" idx="14"/>
          </p:nvPr>
        </p:nvSpPr>
        <p:spPr>
          <a:xfrm>
            <a:off x="250031" y="4639050"/>
            <a:ext cx="8178929" cy="280985"/>
          </a:xfrm>
          <a:prstGeom prst="rect">
            <a:avLst/>
          </a:prstGeom>
        </p:spPr>
        <p:txBody>
          <a:bodyPr lIns="0" tIns="0" rIns="0" bIns="0">
            <a:normAutofit/>
          </a:bodyPr>
          <a:lstStyle>
            <a:lvl1pPr marL="0" indent="0" algn="l" defTabSz="685800" rtl="0" eaLnBrk="1" latinLnBrk="0" hangingPunct="1">
              <a:buNone/>
              <a:defRPr lang="id-ID" sz="1050" b="0" kern="1200" dirty="0">
                <a:solidFill>
                  <a:schemeClr val="bg1">
                    <a:lumMod val="65000"/>
                  </a:schemeClr>
                </a:solidFill>
                <a:latin typeface="Source Sans Pro Light" panose="020B0403030403020204" pitchFamily="34" charset="0"/>
                <a:ea typeface="+mn-ea"/>
                <a:cs typeface="+mn-cs"/>
              </a:defRPr>
            </a:lvl1pPr>
          </a:lstStyle>
          <a:p>
            <a:pPr lvl="0"/>
            <a:endParaRPr lang="id-ID" dirty="0"/>
          </a:p>
        </p:txBody>
      </p:sp>
      <p:sp>
        <p:nvSpPr>
          <p:cNvPr id="7" name="Text Placeholder 10"/>
          <p:cNvSpPr>
            <a:spLocks noGrp="1"/>
          </p:cNvSpPr>
          <p:nvPr>
            <p:ph type="body" sz="quarter" idx="13"/>
          </p:nvPr>
        </p:nvSpPr>
        <p:spPr>
          <a:xfrm>
            <a:off x="250032" y="4194549"/>
            <a:ext cx="8178929" cy="444500"/>
          </a:xfrm>
          <a:prstGeom prst="rect">
            <a:avLst/>
          </a:prstGeom>
        </p:spPr>
        <p:txBody>
          <a:bodyPr lIns="0" tIns="0" rIns="0" bIns="0">
            <a:noAutofit/>
          </a:bodyPr>
          <a:lstStyle>
            <a:lvl1pPr marL="0" indent="0" algn="l" defTabSz="457082" rtl="0" eaLnBrk="1" latinLnBrk="0" hangingPunct="1">
              <a:spcBef>
                <a:spcPct val="20000"/>
              </a:spcBef>
              <a:buFont typeface="Arial"/>
              <a:buNone/>
              <a:defRPr lang="id-ID" sz="2100" b="0" kern="1200" dirty="0">
                <a:solidFill>
                  <a:schemeClr val="tx1">
                    <a:lumMod val="65000"/>
                    <a:lumOff val="35000"/>
                  </a:schemeClr>
                </a:solidFill>
                <a:latin typeface="Source Sans Pro" panose="020B0503030403020204" pitchFamily="34" charset="0"/>
                <a:ea typeface="Segoe UI" panose="020B0502040204020203" pitchFamily="34" charset="0"/>
                <a:cs typeface="Segoe UI Semilight" panose="020B0402040204020203" pitchFamily="34" charset="0"/>
              </a:defRPr>
            </a:lvl1pPr>
          </a:lstStyle>
          <a:p>
            <a:pPr lvl="0"/>
            <a:endParaRPr lang="id-ID" dirty="0"/>
          </a:p>
        </p:txBody>
      </p:sp>
    </p:spTree>
    <p:extLst>
      <p:ext uri="{BB962C8B-B14F-4D97-AF65-F5344CB8AC3E}">
        <p14:creationId xmlns:p14="http://schemas.microsoft.com/office/powerpoint/2010/main" val="1942318088"/>
      </p:ext>
    </p:extLst>
  </p:cSld>
  <p:clrMapOvr>
    <a:masterClrMapping/>
  </p:clrMapOvr>
  <p:timing>
    <p:tnLst>
      <p:par>
        <p:cTn id="1" dur="indefinite" restart="never" nodeType="tmRoot"/>
      </p:par>
    </p:tnLst>
  </p:timing>
</p:sldLayout>
</file>

<file path=ppt/slideLayouts/slideLayout712.xml><?xml version="1.0" encoding="utf-8"?>
<p:sldLayout xmlns:a="http://schemas.openxmlformats.org/drawingml/2006/main" xmlns:r="http://schemas.openxmlformats.org/officeDocument/2006/relationships" xmlns:p="http://schemas.openxmlformats.org/presentationml/2006/main" userDrawn="1">
  <p:cSld name="1_35">
    <p:spTree>
      <p:nvGrpSpPr>
        <p:cNvPr id="1" name=""/>
        <p:cNvGrpSpPr/>
        <p:nvPr/>
      </p:nvGrpSpPr>
      <p:grpSpPr>
        <a:xfrm>
          <a:off x="0" y="0"/>
          <a:ext cx="0" cy="0"/>
          <a:chOff x="0" y="0"/>
          <a:chExt cx="0" cy="0"/>
        </a:xfrm>
      </p:grpSpPr>
      <p:sp>
        <p:nvSpPr>
          <p:cNvPr id="11" name="Picture Placeholder 2"/>
          <p:cNvSpPr>
            <a:spLocks noGrp="1"/>
          </p:cNvSpPr>
          <p:nvPr>
            <p:ph type="pic" sz="quarter" idx="23"/>
          </p:nvPr>
        </p:nvSpPr>
        <p:spPr>
          <a:xfrm>
            <a:off x="0" y="1"/>
            <a:ext cx="9144000" cy="4816549"/>
          </a:xfrm>
          <a:prstGeom prst="rect">
            <a:avLst/>
          </a:prstGeom>
        </p:spPr>
        <p:txBody>
          <a:bodyPr anchor="t"/>
          <a:lstStyle>
            <a:lvl1pPr marL="0" indent="0" algn="ctr">
              <a:buNone/>
              <a:defRPr sz="1800">
                <a:solidFill>
                  <a:schemeClr val="bg1">
                    <a:lumMod val="75000"/>
                  </a:schemeClr>
                </a:solidFill>
              </a:defRPr>
            </a:lvl1pPr>
          </a:lstStyle>
          <a:p>
            <a:endParaRPr lang="id-ID"/>
          </a:p>
        </p:txBody>
      </p:sp>
      <p:sp>
        <p:nvSpPr>
          <p:cNvPr id="17" name="Picture Placeholder 2"/>
          <p:cNvSpPr>
            <a:spLocks noGrp="1"/>
          </p:cNvSpPr>
          <p:nvPr>
            <p:ph type="pic" sz="quarter" idx="22"/>
          </p:nvPr>
        </p:nvSpPr>
        <p:spPr>
          <a:xfrm>
            <a:off x="3508631" y="1992323"/>
            <a:ext cx="1129658" cy="2658787"/>
          </a:xfrm>
          <a:prstGeom prst="rect">
            <a:avLst/>
          </a:prstGeom>
        </p:spPr>
        <p:txBody>
          <a:bodyPr anchor="t"/>
          <a:lstStyle>
            <a:lvl1pPr marL="0" indent="0" algn="ctr">
              <a:buNone/>
              <a:defRPr sz="1800">
                <a:solidFill>
                  <a:schemeClr val="bg1">
                    <a:lumMod val="75000"/>
                  </a:schemeClr>
                </a:solidFill>
              </a:defRPr>
            </a:lvl1pPr>
          </a:lstStyle>
          <a:p>
            <a:endParaRPr lang="id-ID"/>
          </a:p>
        </p:txBody>
      </p:sp>
      <p:sp>
        <p:nvSpPr>
          <p:cNvPr id="18" name="Picture Placeholder 2"/>
          <p:cNvSpPr>
            <a:spLocks noGrp="1"/>
          </p:cNvSpPr>
          <p:nvPr>
            <p:ph type="pic" sz="quarter" idx="24"/>
          </p:nvPr>
        </p:nvSpPr>
        <p:spPr>
          <a:xfrm>
            <a:off x="4592820" y="2116139"/>
            <a:ext cx="1050157" cy="2471672"/>
          </a:xfrm>
          <a:prstGeom prst="rect">
            <a:avLst/>
          </a:prstGeom>
        </p:spPr>
        <p:txBody>
          <a:bodyPr anchor="t"/>
          <a:lstStyle>
            <a:lvl1pPr marL="0" indent="0" algn="ctr">
              <a:buNone/>
              <a:defRPr sz="1800">
                <a:solidFill>
                  <a:schemeClr val="bg1">
                    <a:lumMod val="75000"/>
                  </a:schemeClr>
                </a:solidFill>
              </a:defRPr>
            </a:lvl1pPr>
          </a:lstStyle>
          <a:p>
            <a:endParaRPr lang="id-ID"/>
          </a:p>
        </p:txBody>
      </p:sp>
      <p:sp>
        <p:nvSpPr>
          <p:cNvPr id="9"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10"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3117991664"/>
      </p:ext>
    </p:extLst>
  </p:cSld>
  <p:clrMapOvr>
    <a:masterClrMapping/>
  </p:clrMapOvr>
  <p:timing>
    <p:tnLst>
      <p:par>
        <p:cTn id="1" dur="indefinite" restart="never" nodeType="tmRoot"/>
      </p:par>
    </p:tnLst>
  </p:timing>
</p:sldLayout>
</file>

<file path=ppt/slideLayouts/slideLayout713.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4259482776"/>
      </p:ext>
    </p:extLst>
  </p:cSld>
  <p:clrMapOvr>
    <a:masterClrMapping/>
  </p:clrMapOvr>
  <p:timing>
    <p:tnLst>
      <p:par>
        <p:cTn id="1" dur="indefinite" restart="never" nodeType="tmRoot"/>
      </p:par>
    </p:tnLst>
  </p:timing>
  <p:hf hdr="0" ftr="0" dt="0"/>
</p:sldLayout>
</file>

<file path=ppt/slideLayouts/slideLayout714.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1784484631"/>
      </p:ext>
    </p:extLst>
  </p:cSld>
  <p:clrMapOvr>
    <a:masterClrMapping/>
  </p:clrMapOvr>
  <p:timing>
    <p:tnLst>
      <p:par>
        <p:cTn id="1" dur="indefinite" restart="never" nodeType="tmRoot"/>
      </p:par>
    </p:tnLst>
  </p:timing>
  <p:hf hdr="0" ftr="0" dt="0"/>
</p:sldLayout>
</file>

<file path=ppt/slideLayouts/slideLayout715.xml><?xml version="1.0" encoding="utf-8"?>
<p:sldLayout xmlns:a="http://schemas.openxmlformats.org/drawingml/2006/main" xmlns:r="http://schemas.openxmlformats.org/officeDocument/2006/relationships" xmlns:p="http://schemas.openxmlformats.org/presentationml/2006/main" userDrawn="1">
  <p:cSld name="41">
    <p:spTree>
      <p:nvGrpSpPr>
        <p:cNvPr id="1" name=""/>
        <p:cNvGrpSpPr/>
        <p:nvPr/>
      </p:nvGrpSpPr>
      <p:grpSpPr>
        <a:xfrm>
          <a:off x="0" y="0"/>
          <a:ext cx="0" cy="0"/>
          <a:chOff x="0" y="0"/>
          <a:chExt cx="0" cy="0"/>
        </a:xfrm>
      </p:grpSpPr>
      <p:sp>
        <p:nvSpPr>
          <p:cNvPr id="6" name="Picture Placeholder 3"/>
          <p:cNvSpPr>
            <a:spLocks noGrp="1"/>
          </p:cNvSpPr>
          <p:nvPr>
            <p:ph type="pic" sz="quarter" idx="10"/>
          </p:nvPr>
        </p:nvSpPr>
        <p:spPr>
          <a:xfrm>
            <a:off x="0" y="0"/>
            <a:ext cx="1525500" cy="2286000"/>
          </a:xfrm>
          <a:prstGeom prst="rect">
            <a:avLst/>
          </a:prstGeom>
        </p:spPr>
        <p:txBody>
          <a:bodyPr/>
          <a:lstStyle>
            <a:lvl1pPr>
              <a:defRPr sz="1350">
                <a:solidFill>
                  <a:schemeClr val="accent2"/>
                </a:solidFill>
              </a:defRPr>
            </a:lvl1pPr>
          </a:lstStyle>
          <a:p>
            <a:endParaRPr lang="id-ID"/>
          </a:p>
        </p:txBody>
      </p:sp>
      <p:sp>
        <p:nvSpPr>
          <p:cNvPr id="8" name="Picture Placeholder 3"/>
          <p:cNvSpPr>
            <a:spLocks noGrp="1"/>
          </p:cNvSpPr>
          <p:nvPr>
            <p:ph type="pic" sz="quarter" idx="11"/>
          </p:nvPr>
        </p:nvSpPr>
        <p:spPr>
          <a:xfrm>
            <a:off x="0" y="2286000"/>
            <a:ext cx="1525500" cy="2286000"/>
          </a:xfrm>
          <a:prstGeom prst="rect">
            <a:avLst/>
          </a:prstGeom>
        </p:spPr>
        <p:txBody>
          <a:bodyPr/>
          <a:lstStyle>
            <a:lvl1pPr>
              <a:defRPr sz="1350">
                <a:solidFill>
                  <a:schemeClr val="accent2"/>
                </a:solidFill>
              </a:defRPr>
            </a:lvl1pPr>
          </a:lstStyle>
          <a:p>
            <a:endParaRPr lang="id-ID"/>
          </a:p>
        </p:txBody>
      </p:sp>
      <p:sp>
        <p:nvSpPr>
          <p:cNvPr id="9" name="Picture Placeholder 3"/>
          <p:cNvSpPr>
            <a:spLocks noGrp="1"/>
          </p:cNvSpPr>
          <p:nvPr>
            <p:ph type="pic" sz="quarter" idx="12"/>
          </p:nvPr>
        </p:nvSpPr>
        <p:spPr>
          <a:xfrm>
            <a:off x="0" y="4572000"/>
            <a:ext cx="1525500" cy="2286000"/>
          </a:xfrm>
          <a:prstGeom prst="rect">
            <a:avLst/>
          </a:prstGeom>
        </p:spPr>
        <p:txBody>
          <a:bodyPr/>
          <a:lstStyle>
            <a:lvl1pPr>
              <a:defRPr sz="1350">
                <a:solidFill>
                  <a:schemeClr val="accent2"/>
                </a:solidFill>
              </a:defRPr>
            </a:lvl1pPr>
          </a:lstStyle>
          <a:p>
            <a:endParaRPr lang="id-ID"/>
          </a:p>
        </p:txBody>
      </p:sp>
      <p:sp>
        <p:nvSpPr>
          <p:cNvPr id="10" name="Picture Placeholder 3"/>
          <p:cNvSpPr>
            <a:spLocks noGrp="1"/>
          </p:cNvSpPr>
          <p:nvPr>
            <p:ph type="pic" sz="quarter" idx="13"/>
          </p:nvPr>
        </p:nvSpPr>
        <p:spPr>
          <a:xfrm>
            <a:off x="1527989" y="0"/>
            <a:ext cx="1525500" cy="2286000"/>
          </a:xfrm>
          <a:prstGeom prst="rect">
            <a:avLst/>
          </a:prstGeom>
        </p:spPr>
        <p:txBody>
          <a:bodyPr/>
          <a:lstStyle>
            <a:lvl1pPr>
              <a:defRPr sz="1350">
                <a:solidFill>
                  <a:schemeClr val="accent2"/>
                </a:solidFill>
              </a:defRPr>
            </a:lvl1pPr>
          </a:lstStyle>
          <a:p>
            <a:endParaRPr lang="id-ID"/>
          </a:p>
        </p:txBody>
      </p:sp>
      <p:sp>
        <p:nvSpPr>
          <p:cNvPr id="12" name="Picture Placeholder 3"/>
          <p:cNvSpPr>
            <a:spLocks noGrp="1"/>
          </p:cNvSpPr>
          <p:nvPr>
            <p:ph type="pic" sz="quarter" idx="14"/>
          </p:nvPr>
        </p:nvSpPr>
        <p:spPr>
          <a:xfrm>
            <a:off x="1527989" y="2286000"/>
            <a:ext cx="1525500" cy="2286000"/>
          </a:xfrm>
          <a:prstGeom prst="rect">
            <a:avLst/>
          </a:prstGeom>
        </p:spPr>
        <p:txBody>
          <a:bodyPr/>
          <a:lstStyle>
            <a:lvl1pPr>
              <a:defRPr sz="1350">
                <a:solidFill>
                  <a:schemeClr val="accent2"/>
                </a:solidFill>
              </a:defRPr>
            </a:lvl1pPr>
          </a:lstStyle>
          <a:p>
            <a:endParaRPr lang="id-ID"/>
          </a:p>
        </p:txBody>
      </p:sp>
      <p:sp>
        <p:nvSpPr>
          <p:cNvPr id="13" name="Picture Placeholder 3"/>
          <p:cNvSpPr>
            <a:spLocks noGrp="1"/>
          </p:cNvSpPr>
          <p:nvPr>
            <p:ph type="pic" sz="quarter" idx="15"/>
          </p:nvPr>
        </p:nvSpPr>
        <p:spPr>
          <a:xfrm>
            <a:off x="1527989" y="4572000"/>
            <a:ext cx="1525500" cy="2286000"/>
          </a:xfrm>
          <a:prstGeom prst="rect">
            <a:avLst/>
          </a:prstGeom>
        </p:spPr>
        <p:txBody>
          <a:bodyPr/>
          <a:lstStyle>
            <a:lvl1pPr>
              <a:defRPr sz="1350">
                <a:solidFill>
                  <a:schemeClr val="accent2"/>
                </a:solidFill>
              </a:defRPr>
            </a:lvl1pPr>
          </a:lstStyle>
          <a:p>
            <a:endParaRPr lang="id-ID"/>
          </a:p>
        </p:txBody>
      </p:sp>
      <p:sp>
        <p:nvSpPr>
          <p:cNvPr id="14" name="Picture Placeholder 3"/>
          <p:cNvSpPr>
            <a:spLocks noGrp="1"/>
          </p:cNvSpPr>
          <p:nvPr>
            <p:ph type="pic" sz="quarter" idx="16"/>
          </p:nvPr>
        </p:nvSpPr>
        <p:spPr>
          <a:xfrm>
            <a:off x="3053489" y="0"/>
            <a:ext cx="1525500" cy="2286000"/>
          </a:xfrm>
          <a:prstGeom prst="rect">
            <a:avLst/>
          </a:prstGeom>
        </p:spPr>
        <p:txBody>
          <a:bodyPr/>
          <a:lstStyle>
            <a:lvl1pPr>
              <a:defRPr sz="1350">
                <a:solidFill>
                  <a:schemeClr val="accent2"/>
                </a:solidFill>
              </a:defRPr>
            </a:lvl1pPr>
          </a:lstStyle>
          <a:p>
            <a:endParaRPr lang="id-ID"/>
          </a:p>
        </p:txBody>
      </p:sp>
      <p:sp>
        <p:nvSpPr>
          <p:cNvPr id="15" name="Picture Placeholder 3"/>
          <p:cNvSpPr>
            <a:spLocks noGrp="1"/>
          </p:cNvSpPr>
          <p:nvPr>
            <p:ph type="pic" sz="quarter" idx="17"/>
          </p:nvPr>
        </p:nvSpPr>
        <p:spPr>
          <a:xfrm>
            <a:off x="3053489" y="2286000"/>
            <a:ext cx="1525500" cy="2286000"/>
          </a:xfrm>
          <a:prstGeom prst="rect">
            <a:avLst/>
          </a:prstGeom>
        </p:spPr>
        <p:txBody>
          <a:bodyPr/>
          <a:lstStyle>
            <a:lvl1pPr>
              <a:defRPr sz="1350">
                <a:solidFill>
                  <a:schemeClr val="accent2"/>
                </a:solidFill>
              </a:defRPr>
            </a:lvl1pPr>
          </a:lstStyle>
          <a:p>
            <a:endParaRPr lang="id-ID"/>
          </a:p>
        </p:txBody>
      </p:sp>
      <p:sp>
        <p:nvSpPr>
          <p:cNvPr id="16" name="Picture Placeholder 3"/>
          <p:cNvSpPr>
            <a:spLocks noGrp="1"/>
          </p:cNvSpPr>
          <p:nvPr>
            <p:ph type="pic" sz="quarter" idx="18"/>
          </p:nvPr>
        </p:nvSpPr>
        <p:spPr>
          <a:xfrm>
            <a:off x="3053489" y="4572000"/>
            <a:ext cx="1525500" cy="2286000"/>
          </a:xfrm>
          <a:prstGeom prst="rect">
            <a:avLst/>
          </a:prstGeom>
        </p:spPr>
        <p:txBody>
          <a:bodyPr/>
          <a:lstStyle>
            <a:lvl1pPr>
              <a:defRPr sz="1350">
                <a:solidFill>
                  <a:schemeClr val="accent2"/>
                </a:solidFill>
              </a:defRPr>
            </a:lvl1pPr>
          </a:lstStyle>
          <a:p>
            <a:endParaRPr lang="id-ID"/>
          </a:p>
        </p:txBody>
      </p:sp>
      <p:sp>
        <p:nvSpPr>
          <p:cNvPr id="17" name="Picture Placeholder 3"/>
          <p:cNvSpPr>
            <a:spLocks noGrp="1"/>
          </p:cNvSpPr>
          <p:nvPr>
            <p:ph type="pic" sz="quarter" idx="19"/>
          </p:nvPr>
        </p:nvSpPr>
        <p:spPr>
          <a:xfrm>
            <a:off x="4581479" y="0"/>
            <a:ext cx="1525500" cy="2286000"/>
          </a:xfrm>
          <a:prstGeom prst="rect">
            <a:avLst/>
          </a:prstGeom>
        </p:spPr>
        <p:txBody>
          <a:bodyPr/>
          <a:lstStyle>
            <a:lvl1pPr>
              <a:defRPr sz="1350">
                <a:solidFill>
                  <a:schemeClr val="accent2"/>
                </a:solidFill>
              </a:defRPr>
            </a:lvl1pPr>
          </a:lstStyle>
          <a:p>
            <a:endParaRPr lang="id-ID"/>
          </a:p>
        </p:txBody>
      </p:sp>
      <p:sp>
        <p:nvSpPr>
          <p:cNvPr id="18" name="Picture Placeholder 3"/>
          <p:cNvSpPr>
            <a:spLocks noGrp="1"/>
          </p:cNvSpPr>
          <p:nvPr>
            <p:ph type="pic" sz="quarter" idx="20"/>
          </p:nvPr>
        </p:nvSpPr>
        <p:spPr>
          <a:xfrm>
            <a:off x="4581479" y="2286000"/>
            <a:ext cx="1525500" cy="2286000"/>
          </a:xfrm>
          <a:prstGeom prst="rect">
            <a:avLst/>
          </a:prstGeom>
        </p:spPr>
        <p:txBody>
          <a:bodyPr/>
          <a:lstStyle>
            <a:lvl1pPr>
              <a:defRPr sz="1350">
                <a:solidFill>
                  <a:schemeClr val="accent2"/>
                </a:solidFill>
              </a:defRPr>
            </a:lvl1pPr>
          </a:lstStyle>
          <a:p>
            <a:endParaRPr lang="id-ID"/>
          </a:p>
        </p:txBody>
      </p:sp>
      <p:sp>
        <p:nvSpPr>
          <p:cNvPr id="19" name="Picture Placeholder 3"/>
          <p:cNvSpPr>
            <a:spLocks noGrp="1"/>
          </p:cNvSpPr>
          <p:nvPr>
            <p:ph type="pic" sz="quarter" idx="21"/>
          </p:nvPr>
        </p:nvSpPr>
        <p:spPr>
          <a:xfrm>
            <a:off x="4581479" y="4572000"/>
            <a:ext cx="1525500" cy="2286000"/>
          </a:xfrm>
          <a:prstGeom prst="rect">
            <a:avLst/>
          </a:prstGeom>
        </p:spPr>
        <p:txBody>
          <a:bodyPr/>
          <a:lstStyle>
            <a:lvl1pPr>
              <a:defRPr sz="1350">
                <a:solidFill>
                  <a:schemeClr val="accent2"/>
                </a:solidFill>
              </a:defRPr>
            </a:lvl1pPr>
          </a:lstStyle>
          <a:p>
            <a:endParaRPr lang="id-ID"/>
          </a:p>
        </p:txBody>
      </p:sp>
      <p:sp>
        <p:nvSpPr>
          <p:cNvPr id="20" name="Picture Placeholder 3"/>
          <p:cNvSpPr>
            <a:spLocks noGrp="1"/>
          </p:cNvSpPr>
          <p:nvPr>
            <p:ph type="pic" sz="quarter" idx="22"/>
          </p:nvPr>
        </p:nvSpPr>
        <p:spPr>
          <a:xfrm>
            <a:off x="6104489" y="0"/>
            <a:ext cx="1525500" cy="2286000"/>
          </a:xfrm>
          <a:prstGeom prst="rect">
            <a:avLst/>
          </a:prstGeom>
        </p:spPr>
        <p:txBody>
          <a:bodyPr/>
          <a:lstStyle>
            <a:lvl1pPr>
              <a:defRPr sz="1350">
                <a:solidFill>
                  <a:schemeClr val="accent2"/>
                </a:solidFill>
              </a:defRPr>
            </a:lvl1pPr>
          </a:lstStyle>
          <a:p>
            <a:endParaRPr lang="id-ID"/>
          </a:p>
        </p:txBody>
      </p:sp>
      <p:sp>
        <p:nvSpPr>
          <p:cNvPr id="21" name="Picture Placeholder 3"/>
          <p:cNvSpPr>
            <a:spLocks noGrp="1"/>
          </p:cNvSpPr>
          <p:nvPr>
            <p:ph type="pic" sz="quarter" idx="23"/>
          </p:nvPr>
        </p:nvSpPr>
        <p:spPr>
          <a:xfrm>
            <a:off x="6104489" y="2286000"/>
            <a:ext cx="1525500" cy="2286000"/>
          </a:xfrm>
          <a:prstGeom prst="rect">
            <a:avLst/>
          </a:prstGeom>
        </p:spPr>
        <p:txBody>
          <a:bodyPr/>
          <a:lstStyle>
            <a:lvl1pPr>
              <a:defRPr sz="1350">
                <a:solidFill>
                  <a:schemeClr val="accent2"/>
                </a:solidFill>
              </a:defRPr>
            </a:lvl1pPr>
          </a:lstStyle>
          <a:p>
            <a:endParaRPr lang="id-ID"/>
          </a:p>
        </p:txBody>
      </p:sp>
      <p:sp>
        <p:nvSpPr>
          <p:cNvPr id="22" name="Picture Placeholder 3"/>
          <p:cNvSpPr>
            <a:spLocks noGrp="1"/>
          </p:cNvSpPr>
          <p:nvPr>
            <p:ph type="pic" sz="quarter" idx="24"/>
          </p:nvPr>
        </p:nvSpPr>
        <p:spPr>
          <a:xfrm>
            <a:off x="6104489" y="4572000"/>
            <a:ext cx="1525500" cy="2286000"/>
          </a:xfrm>
          <a:prstGeom prst="rect">
            <a:avLst/>
          </a:prstGeom>
        </p:spPr>
        <p:txBody>
          <a:bodyPr/>
          <a:lstStyle>
            <a:lvl1pPr>
              <a:defRPr sz="1350">
                <a:solidFill>
                  <a:schemeClr val="accent2"/>
                </a:solidFill>
              </a:defRPr>
            </a:lvl1pPr>
          </a:lstStyle>
          <a:p>
            <a:endParaRPr lang="id-ID"/>
          </a:p>
        </p:txBody>
      </p:sp>
      <p:sp>
        <p:nvSpPr>
          <p:cNvPr id="23" name="Picture Placeholder 3"/>
          <p:cNvSpPr>
            <a:spLocks noGrp="1"/>
          </p:cNvSpPr>
          <p:nvPr>
            <p:ph type="pic" sz="quarter" idx="25"/>
          </p:nvPr>
        </p:nvSpPr>
        <p:spPr>
          <a:xfrm>
            <a:off x="7632479" y="0"/>
            <a:ext cx="1525500" cy="2286000"/>
          </a:xfrm>
          <a:prstGeom prst="rect">
            <a:avLst/>
          </a:prstGeom>
        </p:spPr>
        <p:txBody>
          <a:bodyPr/>
          <a:lstStyle>
            <a:lvl1pPr>
              <a:defRPr sz="1350">
                <a:solidFill>
                  <a:schemeClr val="accent2"/>
                </a:solidFill>
              </a:defRPr>
            </a:lvl1pPr>
          </a:lstStyle>
          <a:p>
            <a:endParaRPr lang="id-ID"/>
          </a:p>
        </p:txBody>
      </p:sp>
      <p:sp>
        <p:nvSpPr>
          <p:cNvPr id="24" name="Picture Placeholder 3"/>
          <p:cNvSpPr>
            <a:spLocks noGrp="1"/>
          </p:cNvSpPr>
          <p:nvPr>
            <p:ph type="pic" sz="quarter" idx="26"/>
          </p:nvPr>
        </p:nvSpPr>
        <p:spPr>
          <a:xfrm>
            <a:off x="7632479" y="2286000"/>
            <a:ext cx="1525500" cy="2286000"/>
          </a:xfrm>
          <a:prstGeom prst="rect">
            <a:avLst/>
          </a:prstGeom>
        </p:spPr>
        <p:txBody>
          <a:bodyPr/>
          <a:lstStyle>
            <a:lvl1pPr>
              <a:defRPr sz="1350">
                <a:solidFill>
                  <a:schemeClr val="accent2"/>
                </a:solidFill>
              </a:defRPr>
            </a:lvl1pPr>
          </a:lstStyle>
          <a:p>
            <a:endParaRPr lang="id-ID"/>
          </a:p>
        </p:txBody>
      </p:sp>
      <p:sp>
        <p:nvSpPr>
          <p:cNvPr id="25" name="Picture Placeholder 3"/>
          <p:cNvSpPr>
            <a:spLocks noGrp="1"/>
          </p:cNvSpPr>
          <p:nvPr>
            <p:ph type="pic" sz="quarter" idx="27"/>
          </p:nvPr>
        </p:nvSpPr>
        <p:spPr>
          <a:xfrm>
            <a:off x="7632479" y="4572000"/>
            <a:ext cx="1525500" cy="2286000"/>
          </a:xfrm>
          <a:prstGeom prst="rect">
            <a:avLst/>
          </a:prstGeom>
        </p:spPr>
        <p:txBody>
          <a:bodyPr/>
          <a:lstStyle>
            <a:lvl1pPr>
              <a:defRPr sz="1350">
                <a:solidFill>
                  <a:schemeClr val="accent2"/>
                </a:solidFill>
              </a:defRPr>
            </a:lvl1pPr>
          </a:lstStyle>
          <a:p>
            <a:endParaRPr lang="id-ID"/>
          </a:p>
        </p:txBody>
      </p:sp>
    </p:spTree>
    <p:extLst>
      <p:ext uri="{BB962C8B-B14F-4D97-AF65-F5344CB8AC3E}">
        <p14:creationId xmlns:p14="http://schemas.microsoft.com/office/powerpoint/2010/main" val="536567494"/>
      </p:ext>
    </p:extLst>
  </p:cSld>
  <p:clrMapOvr>
    <a:masterClrMapping/>
  </p:clrMapOvr>
  <p:timing>
    <p:tnLst>
      <p:par>
        <p:cTn id="1" dur="indefinite" restart="never" nodeType="tmRoot"/>
      </p:par>
    </p:tnLst>
  </p:timing>
</p:sldLayout>
</file>

<file path=ppt/slideLayouts/slideLayout716.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18"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19" name="Text Placeholder 27"/>
          <p:cNvSpPr>
            <a:spLocks noGrp="1"/>
          </p:cNvSpPr>
          <p:nvPr>
            <p:ph type="body" sz="quarter" idx="26"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
        <p:nvSpPr>
          <p:cNvPr id="21" name="Picture Placeholder 20"/>
          <p:cNvSpPr>
            <a:spLocks noGrp="1"/>
          </p:cNvSpPr>
          <p:nvPr>
            <p:ph type="pic" sz="quarter" idx="27"/>
          </p:nvPr>
        </p:nvSpPr>
        <p:spPr>
          <a:xfrm>
            <a:off x="733213" y="2063751"/>
            <a:ext cx="1065822" cy="1439863"/>
          </a:xfrm>
        </p:spPr>
        <p:txBody>
          <a:bodyPr>
            <a:normAutofit/>
          </a:bodyPr>
          <a:lstStyle>
            <a:lvl1pPr>
              <a:defRPr sz="900"/>
            </a:lvl1pPr>
          </a:lstStyle>
          <a:p>
            <a:endParaRPr lang="en-US"/>
          </a:p>
        </p:txBody>
      </p:sp>
      <p:sp>
        <p:nvSpPr>
          <p:cNvPr id="22" name="Picture Placeholder 20"/>
          <p:cNvSpPr>
            <a:spLocks noGrp="1"/>
          </p:cNvSpPr>
          <p:nvPr>
            <p:ph type="pic" sz="quarter" idx="28"/>
          </p:nvPr>
        </p:nvSpPr>
        <p:spPr>
          <a:xfrm>
            <a:off x="2046060" y="2063751"/>
            <a:ext cx="1065822" cy="1439863"/>
          </a:xfrm>
        </p:spPr>
        <p:txBody>
          <a:bodyPr>
            <a:normAutofit/>
          </a:bodyPr>
          <a:lstStyle>
            <a:lvl1pPr>
              <a:defRPr sz="900"/>
            </a:lvl1pPr>
          </a:lstStyle>
          <a:p>
            <a:endParaRPr lang="en-US"/>
          </a:p>
        </p:txBody>
      </p:sp>
      <p:sp>
        <p:nvSpPr>
          <p:cNvPr id="23" name="Picture Placeholder 20"/>
          <p:cNvSpPr>
            <a:spLocks noGrp="1"/>
          </p:cNvSpPr>
          <p:nvPr>
            <p:ph type="pic" sz="quarter" idx="29"/>
          </p:nvPr>
        </p:nvSpPr>
        <p:spPr>
          <a:xfrm>
            <a:off x="3374780" y="2063751"/>
            <a:ext cx="1065822" cy="1439863"/>
          </a:xfrm>
        </p:spPr>
        <p:txBody>
          <a:bodyPr>
            <a:normAutofit/>
          </a:bodyPr>
          <a:lstStyle>
            <a:lvl1pPr>
              <a:defRPr sz="900"/>
            </a:lvl1pPr>
          </a:lstStyle>
          <a:p>
            <a:endParaRPr lang="en-US"/>
          </a:p>
        </p:txBody>
      </p:sp>
      <p:sp>
        <p:nvSpPr>
          <p:cNvPr id="24" name="Picture Placeholder 20"/>
          <p:cNvSpPr>
            <a:spLocks noGrp="1"/>
          </p:cNvSpPr>
          <p:nvPr>
            <p:ph type="pic" sz="quarter" idx="30"/>
          </p:nvPr>
        </p:nvSpPr>
        <p:spPr>
          <a:xfrm>
            <a:off x="4693562" y="2063751"/>
            <a:ext cx="1065822" cy="1439863"/>
          </a:xfrm>
        </p:spPr>
        <p:txBody>
          <a:bodyPr>
            <a:normAutofit/>
          </a:bodyPr>
          <a:lstStyle>
            <a:lvl1pPr>
              <a:defRPr sz="900"/>
            </a:lvl1pPr>
          </a:lstStyle>
          <a:p>
            <a:endParaRPr lang="en-US"/>
          </a:p>
        </p:txBody>
      </p:sp>
      <p:sp>
        <p:nvSpPr>
          <p:cNvPr id="25" name="Picture Placeholder 20"/>
          <p:cNvSpPr>
            <a:spLocks noGrp="1"/>
          </p:cNvSpPr>
          <p:nvPr>
            <p:ph type="pic" sz="quarter" idx="31"/>
          </p:nvPr>
        </p:nvSpPr>
        <p:spPr>
          <a:xfrm>
            <a:off x="6009005" y="2063751"/>
            <a:ext cx="1065822" cy="1439863"/>
          </a:xfrm>
        </p:spPr>
        <p:txBody>
          <a:bodyPr>
            <a:normAutofit/>
          </a:bodyPr>
          <a:lstStyle>
            <a:lvl1pPr>
              <a:defRPr sz="900"/>
            </a:lvl1pPr>
          </a:lstStyle>
          <a:p>
            <a:endParaRPr lang="en-US"/>
          </a:p>
        </p:txBody>
      </p:sp>
      <p:sp>
        <p:nvSpPr>
          <p:cNvPr id="26" name="Picture Placeholder 20"/>
          <p:cNvSpPr>
            <a:spLocks noGrp="1"/>
          </p:cNvSpPr>
          <p:nvPr>
            <p:ph type="pic" sz="quarter" idx="32"/>
          </p:nvPr>
        </p:nvSpPr>
        <p:spPr>
          <a:xfrm>
            <a:off x="7343373" y="2063751"/>
            <a:ext cx="1065822" cy="1439863"/>
          </a:xfrm>
        </p:spPr>
        <p:txBody>
          <a:bodyPr>
            <a:normAutofit/>
          </a:bodyPr>
          <a:lstStyle>
            <a:lvl1pPr>
              <a:defRPr sz="900"/>
            </a:lvl1pPr>
          </a:lstStyle>
          <a:p>
            <a:endParaRPr lang="en-US" dirty="0"/>
          </a:p>
        </p:txBody>
      </p:sp>
    </p:spTree>
    <p:extLst>
      <p:ext uri="{BB962C8B-B14F-4D97-AF65-F5344CB8AC3E}">
        <p14:creationId xmlns:p14="http://schemas.microsoft.com/office/powerpoint/2010/main" val="3272804473"/>
      </p:ext>
    </p:extLst>
  </p:cSld>
  <p:clrMapOvr>
    <a:masterClrMapping/>
  </p:clrMapOvr>
  <p:timing>
    <p:tnLst>
      <p:par>
        <p:cTn id="1" dur="indefinite" restart="never" nodeType="tmRoot"/>
      </p:par>
    </p:tnLst>
  </p:timing>
</p:sldLayout>
</file>

<file path=ppt/slideLayouts/slideLayout717.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3" name="Picture Placeholder 32"/>
          <p:cNvSpPr>
            <a:spLocks noGrp="1"/>
          </p:cNvSpPr>
          <p:nvPr>
            <p:ph type="pic" sz="quarter" idx="26"/>
          </p:nvPr>
        </p:nvSpPr>
        <p:spPr>
          <a:xfrm>
            <a:off x="590550" y="2050382"/>
            <a:ext cx="2867025" cy="3434882"/>
          </a:xfrm>
        </p:spPr>
        <p:txBody>
          <a:bodyPr anchor="ctr">
            <a:normAutofit/>
          </a:bodyPr>
          <a:lstStyle>
            <a:lvl1pPr algn="ctr">
              <a:defRPr sz="1050"/>
            </a:lvl1pPr>
          </a:lstStyle>
          <a:p>
            <a:endParaRPr lang="en-US"/>
          </a:p>
        </p:txBody>
      </p:sp>
      <p:sp>
        <p:nvSpPr>
          <p:cNvPr id="34"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35" name="Text Placeholder 27"/>
          <p:cNvSpPr>
            <a:spLocks noGrp="1"/>
          </p:cNvSpPr>
          <p:nvPr>
            <p:ph type="body" sz="quarter" idx="27"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1034804111"/>
      </p:ext>
    </p:extLst>
  </p:cSld>
  <p:clrMapOvr>
    <a:masterClrMapping/>
  </p:clrMapOvr>
  <p:timing>
    <p:tnLst>
      <p:par>
        <p:cTn id="1" dur="indefinite" restart="never" nodeType="tmRoot"/>
      </p:par>
    </p:tnLst>
  </p:timing>
  <p:hf hdr="0" ftr="0" dt="0"/>
</p:sldLayout>
</file>

<file path=ppt/slideLayouts/slideLayout718.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 y="0"/>
            <a:ext cx="9144000" cy="6858000"/>
          </a:xfrm>
        </p:spPr>
        <p:txBody>
          <a:bodyPr>
            <a:normAutofit/>
          </a:bodyPr>
          <a:lstStyle>
            <a:lvl1pPr>
              <a:defRPr sz="1050">
                <a:solidFill>
                  <a:schemeClr val="accent4"/>
                </a:solidFill>
              </a:defRPr>
            </a:lvl1pPr>
          </a:lstStyle>
          <a:p>
            <a:endParaRPr lang="en-US"/>
          </a:p>
        </p:txBody>
      </p:sp>
    </p:spTree>
    <p:extLst>
      <p:ext uri="{BB962C8B-B14F-4D97-AF65-F5344CB8AC3E}">
        <p14:creationId xmlns:p14="http://schemas.microsoft.com/office/powerpoint/2010/main" val="1420707881"/>
      </p:ext>
    </p:extLst>
  </p:cSld>
  <p:clrMapOvr>
    <a:masterClrMapping/>
  </p:clrMapOvr>
  <p:timing>
    <p:tnLst>
      <p:par>
        <p:cTn id="1" dur="indefinite" restart="never" nodeType="tmRoot"/>
      </p:par>
    </p:tnLst>
  </p:timing>
</p:sldLayout>
</file>

<file path=ppt/slideLayouts/slideLayout719.xml><?xml version="1.0" encoding="utf-8"?>
<p:sldLayout xmlns:a="http://schemas.openxmlformats.org/drawingml/2006/main" xmlns:r="http://schemas.openxmlformats.org/officeDocument/2006/relationships" xmlns:p="http://schemas.openxmlformats.org/presentationml/2006/main" userDrawn="1">
  <p:cSld name="Our Working Type 1">
    <p:spTree>
      <p:nvGrpSpPr>
        <p:cNvPr id="1" name=""/>
        <p:cNvGrpSpPr/>
        <p:nvPr/>
      </p:nvGrpSpPr>
      <p:grpSpPr>
        <a:xfrm>
          <a:off x="0" y="0"/>
          <a:ext cx="0" cy="0"/>
          <a:chOff x="0" y="0"/>
          <a:chExt cx="0" cy="0"/>
        </a:xfrm>
      </p:grpSpPr>
      <p:sp>
        <p:nvSpPr>
          <p:cNvPr id="3" name="Picture Placeholder 6"/>
          <p:cNvSpPr>
            <a:spLocks noGrp="1"/>
          </p:cNvSpPr>
          <p:nvPr>
            <p:ph type="pic" sz="quarter" idx="16" hasCustomPrompt="1"/>
          </p:nvPr>
        </p:nvSpPr>
        <p:spPr>
          <a:xfrm>
            <a:off x="6350" y="1735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4" name="Picture Placeholder 6"/>
          <p:cNvSpPr>
            <a:spLocks noGrp="1"/>
          </p:cNvSpPr>
          <p:nvPr>
            <p:ph type="pic" sz="quarter" idx="17" hasCustomPrompt="1"/>
          </p:nvPr>
        </p:nvSpPr>
        <p:spPr>
          <a:xfrm>
            <a:off x="1529746" y="1735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5" name="Picture Placeholder 6"/>
          <p:cNvSpPr>
            <a:spLocks noGrp="1"/>
          </p:cNvSpPr>
          <p:nvPr>
            <p:ph type="pic" sz="quarter" idx="18" hasCustomPrompt="1"/>
          </p:nvPr>
        </p:nvSpPr>
        <p:spPr>
          <a:xfrm>
            <a:off x="3053142" y="1735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6" name="Picture Placeholder 6"/>
          <p:cNvSpPr>
            <a:spLocks noGrp="1"/>
          </p:cNvSpPr>
          <p:nvPr>
            <p:ph type="pic" sz="quarter" idx="19" hasCustomPrompt="1"/>
          </p:nvPr>
        </p:nvSpPr>
        <p:spPr>
          <a:xfrm>
            <a:off x="4576538" y="1735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7" name="Picture Placeholder 6"/>
          <p:cNvSpPr>
            <a:spLocks noGrp="1"/>
          </p:cNvSpPr>
          <p:nvPr>
            <p:ph type="pic" sz="quarter" idx="20" hasCustomPrompt="1"/>
          </p:nvPr>
        </p:nvSpPr>
        <p:spPr>
          <a:xfrm>
            <a:off x="6099934" y="1735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8" name="Picture Placeholder 6"/>
          <p:cNvSpPr>
            <a:spLocks noGrp="1"/>
          </p:cNvSpPr>
          <p:nvPr>
            <p:ph type="pic" sz="quarter" idx="21" hasCustomPrompt="1"/>
          </p:nvPr>
        </p:nvSpPr>
        <p:spPr>
          <a:xfrm>
            <a:off x="7623330" y="1735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9" name="Picture Placeholder 6"/>
          <p:cNvSpPr>
            <a:spLocks noGrp="1"/>
          </p:cNvSpPr>
          <p:nvPr>
            <p:ph type="pic" sz="quarter" idx="22" hasCustomPrompt="1"/>
          </p:nvPr>
        </p:nvSpPr>
        <p:spPr>
          <a:xfrm>
            <a:off x="6350" y="3271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0" name="Picture Placeholder 6"/>
          <p:cNvSpPr>
            <a:spLocks noGrp="1"/>
          </p:cNvSpPr>
          <p:nvPr>
            <p:ph type="pic" sz="quarter" idx="23" hasCustomPrompt="1"/>
          </p:nvPr>
        </p:nvSpPr>
        <p:spPr>
          <a:xfrm>
            <a:off x="1529746" y="3271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1" name="Picture Placeholder 6"/>
          <p:cNvSpPr>
            <a:spLocks noGrp="1"/>
          </p:cNvSpPr>
          <p:nvPr>
            <p:ph type="pic" sz="quarter" idx="24" hasCustomPrompt="1"/>
          </p:nvPr>
        </p:nvSpPr>
        <p:spPr>
          <a:xfrm>
            <a:off x="3053142" y="3271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2" name="Picture Placeholder 6"/>
          <p:cNvSpPr>
            <a:spLocks noGrp="1"/>
          </p:cNvSpPr>
          <p:nvPr>
            <p:ph type="pic" sz="quarter" idx="25" hasCustomPrompt="1"/>
          </p:nvPr>
        </p:nvSpPr>
        <p:spPr>
          <a:xfrm>
            <a:off x="4576538" y="3271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3" name="Picture Placeholder 6"/>
          <p:cNvSpPr>
            <a:spLocks noGrp="1"/>
          </p:cNvSpPr>
          <p:nvPr>
            <p:ph type="pic" sz="quarter" idx="26" hasCustomPrompt="1"/>
          </p:nvPr>
        </p:nvSpPr>
        <p:spPr>
          <a:xfrm>
            <a:off x="6099934" y="3271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4" name="Picture Placeholder 6"/>
          <p:cNvSpPr>
            <a:spLocks noGrp="1"/>
          </p:cNvSpPr>
          <p:nvPr>
            <p:ph type="pic" sz="quarter" idx="27" hasCustomPrompt="1"/>
          </p:nvPr>
        </p:nvSpPr>
        <p:spPr>
          <a:xfrm>
            <a:off x="7623330" y="3271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7"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18" name="Text Placeholder 27"/>
          <p:cNvSpPr>
            <a:spLocks noGrp="1"/>
          </p:cNvSpPr>
          <p:nvPr>
            <p:ph type="body" sz="quarter" idx="28"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253412424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About Us">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3276600" y="0"/>
            <a:ext cx="5867400" cy="6858000"/>
          </a:xfrm>
          <a:prstGeom prst="rect">
            <a:avLst/>
          </a:prstGeom>
        </p:spPr>
        <p:txBody>
          <a:bodyPr lIns="91422" tIns="45711" rIns="91422" bIns="45711" anchor="ctr"/>
          <a:lstStyle>
            <a:lvl1pPr marL="0" indent="0" algn="ctr">
              <a:buNone/>
              <a:defRPr sz="1000"/>
            </a:lvl1pPr>
          </a:lstStyle>
          <a:p>
            <a:r>
              <a:rPr lang="en-US" dirty="0" smtClean="0"/>
              <a:t>Insert Image</a:t>
            </a:r>
            <a:endParaRPr lang="en-US" dirty="0"/>
          </a:p>
        </p:txBody>
      </p:sp>
      <p:sp>
        <p:nvSpPr>
          <p:cNvPr id="3" name="Rectangle 2"/>
          <p:cNvSpPr/>
          <p:nvPr userDrawn="1"/>
        </p:nvSpPr>
        <p:spPr>
          <a:xfrm>
            <a:off x="0" y="0"/>
            <a:ext cx="3276600" cy="6858000"/>
          </a:xfrm>
          <a:prstGeom prst="rect">
            <a:avLst/>
          </a:prstGeom>
          <a:solidFill>
            <a:srgbClr val="1B283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rtl="0"/>
            <a:endParaRPr lang="en-US">
              <a:solidFill>
                <a:srgbClr val="FFFFFF"/>
              </a:solidFill>
            </a:endParaRPr>
          </a:p>
        </p:txBody>
      </p:sp>
      <p:sp>
        <p:nvSpPr>
          <p:cNvPr id="7" name="Title 8"/>
          <p:cNvSpPr>
            <a:spLocks noGrp="1"/>
          </p:cNvSpPr>
          <p:nvPr>
            <p:ph type="title"/>
          </p:nvPr>
        </p:nvSpPr>
        <p:spPr>
          <a:xfrm>
            <a:off x="273051" y="683683"/>
            <a:ext cx="2854198" cy="698500"/>
          </a:xfrm>
          <a:prstGeom prst="rect">
            <a:avLst/>
          </a:prstGeom>
        </p:spPr>
        <p:txBody>
          <a:bodyPr vert="horz"/>
          <a:lstStyle>
            <a:lvl1pPr algn="l">
              <a:defRPr sz="2400">
                <a:solidFill>
                  <a:schemeClr val="bg1"/>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8" name="Text Placeholder 27"/>
          <p:cNvSpPr>
            <a:spLocks noGrp="1"/>
          </p:cNvSpPr>
          <p:nvPr>
            <p:ph type="body" sz="quarter" idx="25" hasCustomPrompt="1"/>
          </p:nvPr>
        </p:nvSpPr>
        <p:spPr>
          <a:xfrm>
            <a:off x="273051" y="1253459"/>
            <a:ext cx="2854198" cy="381065"/>
          </a:xfrm>
          <a:prstGeom prst="rect">
            <a:avLst/>
          </a:prstGeom>
        </p:spPr>
        <p:txBody>
          <a:bodyPr vert="horz"/>
          <a:lstStyle>
            <a:lvl1pPr marL="0" indent="0" algn="l">
              <a:buNone/>
              <a:defRPr sz="900" baseline="0">
                <a:solidFill>
                  <a:schemeClr val="bg1"/>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3819561111"/>
      </p:ext>
    </p:extLst>
  </p:cSld>
  <p:clrMapOvr>
    <a:masterClrMapping/>
  </p:clrMapOvr>
  <p:timing>
    <p:tnLst>
      <p:par>
        <p:cTn id="1" dur="indefinite" restart="never" nodeType="tmRoot"/>
      </p:par>
    </p:tnLst>
  </p:timing>
</p:sldLayout>
</file>

<file path=ppt/slideLayouts/slideLayout720.xml><?xml version="1.0" encoding="utf-8"?>
<p:sldLayout xmlns:a="http://schemas.openxmlformats.org/drawingml/2006/main" xmlns:r="http://schemas.openxmlformats.org/officeDocument/2006/relationships" xmlns:p="http://schemas.openxmlformats.org/presentationml/2006/main" userDrawn="1">
  <p:cSld name="Our Working Type 2">
    <p:spTree>
      <p:nvGrpSpPr>
        <p:cNvPr id="1" name=""/>
        <p:cNvGrpSpPr/>
        <p:nvPr/>
      </p:nvGrpSpPr>
      <p:grpSpPr>
        <a:xfrm>
          <a:off x="0" y="0"/>
          <a:ext cx="0" cy="0"/>
          <a:chOff x="0" y="0"/>
          <a:chExt cx="0" cy="0"/>
        </a:xfrm>
      </p:grpSpPr>
      <p:sp>
        <p:nvSpPr>
          <p:cNvPr id="3" name="Picture Placeholder 6"/>
          <p:cNvSpPr>
            <a:spLocks noGrp="1"/>
          </p:cNvSpPr>
          <p:nvPr>
            <p:ph type="pic" sz="quarter" idx="16" hasCustomPrompt="1"/>
          </p:nvPr>
        </p:nvSpPr>
        <p:spPr>
          <a:xfrm>
            <a:off x="6351" y="1727201"/>
            <a:ext cx="4570186" cy="4615696"/>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4" name="Picture Placeholder 6"/>
          <p:cNvSpPr>
            <a:spLocks noGrp="1"/>
          </p:cNvSpPr>
          <p:nvPr>
            <p:ph type="pic" sz="quarter" idx="19" hasCustomPrompt="1"/>
          </p:nvPr>
        </p:nvSpPr>
        <p:spPr>
          <a:xfrm>
            <a:off x="4576538" y="1727201"/>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5" name="Picture Placeholder 6"/>
          <p:cNvSpPr>
            <a:spLocks noGrp="1"/>
          </p:cNvSpPr>
          <p:nvPr>
            <p:ph type="pic" sz="quarter" idx="20" hasCustomPrompt="1"/>
          </p:nvPr>
        </p:nvSpPr>
        <p:spPr>
          <a:xfrm>
            <a:off x="6099934" y="1727201"/>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6" name="Picture Placeholder 6"/>
          <p:cNvSpPr>
            <a:spLocks noGrp="1"/>
          </p:cNvSpPr>
          <p:nvPr>
            <p:ph type="pic" sz="quarter" idx="21" hasCustomPrompt="1"/>
          </p:nvPr>
        </p:nvSpPr>
        <p:spPr>
          <a:xfrm>
            <a:off x="7623330" y="1727201"/>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7" name="Picture Placeholder 6"/>
          <p:cNvSpPr>
            <a:spLocks noGrp="1"/>
          </p:cNvSpPr>
          <p:nvPr>
            <p:ph type="pic" sz="quarter" idx="25" hasCustomPrompt="1"/>
          </p:nvPr>
        </p:nvSpPr>
        <p:spPr>
          <a:xfrm>
            <a:off x="4576538" y="3263201"/>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8" name="Picture Placeholder 6"/>
          <p:cNvSpPr>
            <a:spLocks noGrp="1"/>
          </p:cNvSpPr>
          <p:nvPr>
            <p:ph type="pic" sz="quarter" idx="26" hasCustomPrompt="1"/>
          </p:nvPr>
        </p:nvSpPr>
        <p:spPr>
          <a:xfrm>
            <a:off x="6099934" y="3263201"/>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9" name="Picture Placeholder 6"/>
          <p:cNvSpPr>
            <a:spLocks noGrp="1"/>
          </p:cNvSpPr>
          <p:nvPr>
            <p:ph type="pic" sz="quarter" idx="27" hasCustomPrompt="1"/>
          </p:nvPr>
        </p:nvSpPr>
        <p:spPr>
          <a:xfrm>
            <a:off x="7623330" y="3263201"/>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0" name="Picture Placeholder 6"/>
          <p:cNvSpPr>
            <a:spLocks noGrp="1"/>
          </p:cNvSpPr>
          <p:nvPr>
            <p:ph type="pic" sz="quarter" idx="28" hasCustomPrompt="1"/>
          </p:nvPr>
        </p:nvSpPr>
        <p:spPr>
          <a:xfrm>
            <a:off x="4576538" y="4807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1" name="Picture Placeholder 6"/>
          <p:cNvSpPr>
            <a:spLocks noGrp="1"/>
          </p:cNvSpPr>
          <p:nvPr>
            <p:ph type="pic" sz="quarter" idx="29" hasCustomPrompt="1"/>
          </p:nvPr>
        </p:nvSpPr>
        <p:spPr>
          <a:xfrm>
            <a:off x="6099934" y="4807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2" name="Picture Placeholder 6"/>
          <p:cNvSpPr>
            <a:spLocks noGrp="1"/>
          </p:cNvSpPr>
          <p:nvPr>
            <p:ph type="pic" sz="quarter" idx="30" hasCustomPrompt="1"/>
          </p:nvPr>
        </p:nvSpPr>
        <p:spPr>
          <a:xfrm>
            <a:off x="7623330" y="4807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5"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16" name="Text Placeholder 27"/>
          <p:cNvSpPr>
            <a:spLocks noGrp="1"/>
          </p:cNvSpPr>
          <p:nvPr>
            <p:ph type="body" sz="quarter" idx="31"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31302401"/>
      </p:ext>
    </p:extLst>
  </p:cSld>
  <p:clrMapOvr>
    <a:masterClrMapping/>
  </p:clrMapOvr>
</p:sldLayout>
</file>

<file path=ppt/slideLayouts/slideLayout721.xml><?xml version="1.0" encoding="utf-8"?>
<p:sldLayout xmlns:a="http://schemas.openxmlformats.org/drawingml/2006/main" xmlns:r="http://schemas.openxmlformats.org/officeDocument/2006/relationships" xmlns:p="http://schemas.openxmlformats.org/presentationml/2006/main" userDrawn="1">
  <p:cSld name="Our Working Type 3">
    <p:spTree>
      <p:nvGrpSpPr>
        <p:cNvPr id="1" name=""/>
        <p:cNvGrpSpPr/>
        <p:nvPr/>
      </p:nvGrpSpPr>
      <p:grpSpPr>
        <a:xfrm>
          <a:off x="0" y="0"/>
          <a:ext cx="0" cy="0"/>
          <a:chOff x="0" y="0"/>
          <a:chExt cx="0" cy="0"/>
        </a:xfrm>
      </p:grpSpPr>
      <p:sp>
        <p:nvSpPr>
          <p:cNvPr id="3" name="Picture Placeholder 6"/>
          <p:cNvSpPr>
            <a:spLocks noGrp="1"/>
          </p:cNvSpPr>
          <p:nvPr>
            <p:ph type="pic" sz="quarter" idx="16" hasCustomPrompt="1"/>
          </p:nvPr>
        </p:nvSpPr>
        <p:spPr>
          <a:xfrm>
            <a:off x="374653" y="1727203"/>
            <a:ext cx="4013383" cy="3386665"/>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37" name="Picture Placeholder 6"/>
          <p:cNvSpPr>
            <a:spLocks noGrp="1"/>
          </p:cNvSpPr>
          <p:nvPr>
            <p:ph type="pic" sz="quarter" idx="17" hasCustomPrompt="1"/>
          </p:nvPr>
        </p:nvSpPr>
        <p:spPr>
          <a:xfrm>
            <a:off x="4703902" y="1727203"/>
            <a:ext cx="4013383" cy="3386665"/>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41" name="Text Placeholder 27"/>
          <p:cNvSpPr>
            <a:spLocks noGrp="1"/>
          </p:cNvSpPr>
          <p:nvPr>
            <p:ph type="body" sz="quarter" idx="37" hasCustomPrompt="1"/>
          </p:nvPr>
        </p:nvSpPr>
        <p:spPr>
          <a:xfrm>
            <a:off x="374700" y="5206741"/>
            <a:ext cx="4013336" cy="381065"/>
          </a:xfrm>
          <a:prstGeom prst="rect">
            <a:avLst/>
          </a:prstGeom>
        </p:spPr>
        <p:txBody>
          <a:bodyPr vert="horz"/>
          <a:lstStyle>
            <a:lvl1pPr marL="0" indent="0" algn="ctr">
              <a:buNone/>
              <a:defRPr sz="1100" baseline="0">
                <a:solidFill>
                  <a:schemeClr val="tx1">
                    <a:lumMod val="65000"/>
                    <a:lumOff val="35000"/>
                  </a:schemeClr>
                </a:solidFill>
                <a:latin typeface="Roboto Condensed" panose="02000000000000000000" pitchFamily="2" charset="0"/>
                <a:cs typeface="Roboto Condensed" panose="02000000000000000000" pitchFamily="2" charset="0"/>
              </a:defRPr>
            </a:lvl1pPr>
          </a:lstStyle>
          <a:p>
            <a:pPr lvl="0"/>
            <a:r>
              <a:rPr lang="en-US" dirty="0" smtClean="0"/>
              <a:t> Work Name</a:t>
            </a:r>
            <a:endParaRPr lang="en-US" dirty="0"/>
          </a:p>
        </p:txBody>
      </p:sp>
      <p:sp>
        <p:nvSpPr>
          <p:cNvPr id="42" name="Text Placeholder 27"/>
          <p:cNvSpPr>
            <a:spLocks noGrp="1"/>
          </p:cNvSpPr>
          <p:nvPr>
            <p:ph type="body" sz="quarter" idx="38" hasCustomPrompt="1"/>
          </p:nvPr>
        </p:nvSpPr>
        <p:spPr>
          <a:xfrm>
            <a:off x="374700" y="5435339"/>
            <a:ext cx="4013336" cy="313332"/>
          </a:xfrm>
          <a:prstGeom prst="rect">
            <a:avLst/>
          </a:prstGeom>
        </p:spPr>
        <p:txBody>
          <a:bodyPr vert="horz"/>
          <a:lstStyle>
            <a:lvl1pPr marL="0" indent="0" algn="ctr">
              <a:buNone/>
              <a:defRPr sz="800" baseline="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lvl="0"/>
            <a:r>
              <a:rPr lang="en-US" altLang="ko-KR" dirty="0" smtClean="0"/>
              <a:t>Responsibility 1</a:t>
            </a:r>
            <a:endParaRPr lang="ko-KR" altLang="en-US" dirty="0"/>
          </a:p>
        </p:txBody>
      </p:sp>
      <p:sp>
        <p:nvSpPr>
          <p:cNvPr id="43" name="Text Placeholder 27"/>
          <p:cNvSpPr>
            <a:spLocks noGrp="1"/>
          </p:cNvSpPr>
          <p:nvPr>
            <p:ph type="body" sz="quarter" idx="39" hasCustomPrompt="1"/>
          </p:nvPr>
        </p:nvSpPr>
        <p:spPr>
          <a:xfrm>
            <a:off x="4703902" y="5206741"/>
            <a:ext cx="4013336" cy="381065"/>
          </a:xfrm>
          <a:prstGeom prst="rect">
            <a:avLst/>
          </a:prstGeom>
        </p:spPr>
        <p:txBody>
          <a:bodyPr vert="horz"/>
          <a:lstStyle>
            <a:lvl1pPr marL="0" indent="0" algn="ctr">
              <a:buNone/>
              <a:defRPr sz="1100" baseline="0">
                <a:solidFill>
                  <a:schemeClr val="tx1">
                    <a:lumMod val="65000"/>
                    <a:lumOff val="35000"/>
                  </a:schemeClr>
                </a:solidFill>
                <a:latin typeface="Roboto Condensed" panose="02000000000000000000" pitchFamily="2" charset="0"/>
                <a:cs typeface="Roboto Condensed" panose="02000000000000000000" pitchFamily="2" charset="0"/>
              </a:defRPr>
            </a:lvl1pPr>
          </a:lstStyle>
          <a:p>
            <a:pPr lvl="0"/>
            <a:r>
              <a:rPr lang="en-US" dirty="0" smtClean="0"/>
              <a:t>Work Name</a:t>
            </a:r>
            <a:endParaRPr lang="en-US" dirty="0"/>
          </a:p>
        </p:txBody>
      </p:sp>
      <p:sp>
        <p:nvSpPr>
          <p:cNvPr id="44" name="Text Placeholder 27"/>
          <p:cNvSpPr>
            <a:spLocks noGrp="1"/>
          </p:cNvSpPr>
          <p:nvPr>
            <p:ph type="body" sz="quarter" idx="40" hasCustomPrompt="1"/>
          </p:nvPr>
        </p:nvSpPr>
        <p:spPr>
          <a:xfrm>
            <a:off x="4703902" y="5435339"/>
            <a:ext cx="4013336" cy="313332"/>
          </a:xfrm>
          <a:prstGeom prst="rect">
            <a:avLst/>
          </a:prstGeom>
        </p:spPr>
        <p:txBody>
          <a:bodyPr vert="horz"/>
          <a:lstStyle>
            <a:lvl1pPr marL="0" indent="0" algn="ctr">
              <a:buNone/>
              <a:defRPr sz="800" baseline="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lvl="0"/>
            <a:r>
              <a:rPr lang="en-US" altLang="ko-KR" dirty="0" smtClean="0"/>
              <a:t>Responsibility 1</a:t>
            </a:r>
            <a:endParaRPr lang="ko-KR" altLang="en-US" dirty="0"/>
          </a:p>
        </p:txBody>
      </p:sp>
      <p:sp>
        <p:nvSpPr>
          <p:cNvPr id="10"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11"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393362190"/>
      </p:ext>
    </p:extLst>
  </p:cSld>
  <p:clrMapOvr>
    <a:masterClrMapping/>
  </p:clrMapOvr>
</p:sldLayout>
</file>

<file path=ppt/slideLayouts/slideLayout722.xml><?xml version="1.0" encoding="utf-8"?>
<p:sldLayout xmlns:a="http://schemas.openxmlformats.org/drawingml/2006/main" xmlns:r="http://schemas.openxmlformats.org/officeDocument/2006/relationships" xmlns:p="http://schemas.openxmlformats.org/presentationml/2006/main" userDrawn="1">
  <p:cSld name="Our Working Type 4">
    <p:spTree>
      <p:nvGrpSpPr>
        <p:cNvPr id="1" name=""/>
        <p:cNvGrpSpPr/>
        <p:nvPr/>
      </p:nvGrpSpPr>
      <p:grpSpPr>
        <a:xfrm>
          <a:off x="0" y="0"/>
          <a:ext cx="0" cy="0"/>
          <a:chOff x="0" y="0"/>
          <a:chExt cx="0" cy="0"/>
        </a:xfrm>
      </p:grpSpPr>
      <p:sp>
        <p:nvSpPr>
          <p:cNvPr id="3" name="Picture Placeholder 6"/>
          <p:cNvSpPr>
            <a:spLocks noGrp="1"/>
          </p:cNvSpPr>
          <p:nvPr>
            <p:ph type="pic" sz="quarter" idx="16" hasCustomPrompt="1"/>
          </p:nvPr>
        </p:nvSpPr>
        <p:spPr>
          <a:xfrm>
            <a:off x="374653" y="1727202"/>
            <a:ext cx="1993898" cy="3386667"/>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0" name="Picture Placeholder 6"/>
          <p:cNvSpPr>
            <a:spLocks noGrp="1"/>
          </p:cNvSpPr>
          <p:nvPr>
            <p:ph type="pic" sz="quarter" idx="32" hasCustomPrompt="1"/>
          </p:nvPr>
        </p:nvSpPr>
        <p:spPr>
          <a:xfrm>
            <a:off x="2510370" y="1727202"/>
            <a:ext cx="1993898" cy="3386667"/>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1" name="Picture Placeholder 6"/>
          <p:cNvSpPr>
            <a:spLocks noGrp="1"/>
          </p:cNvSpPr>
          <p:nvPr>
            <p:ph type="pic" sz="quarter" idx="33" hasCustomPrompt="1"/>
          </p:nvPr>
        </p:nvSpPr>
        <p:spPr>
          <a:xfrm>
            <a:off x="4646086" y="1727202"/>
            <a:ext cx="1993898" cy="3386667"/>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2" name="Picture Placeholder 6"/>
          <p:cNvSpPr>
            <a:spLocks noGrp="1"/>
          </p:cNvSpPr>
          <p:nvPr>
            <p:ph type="pic" sz="quarter" idx="34" hasCustomPrompt="1"/>
          </p:nvPr>
        </p:nvSpPr>
        <p:spPr>
          <a:xfrm>
            <a:off x="6781803" y="1727202"/>
            <a:ext cx="1993898" cy="3386667"/>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4" name="Text Placeholder 27"/>
          <p:cNvSpPr>
            <a:spLocks noGrp="1"/>
          </p:cNvSpPr>
          <p:nvPr>
            <p:ph type="body" sz="quarter" idx="39" hasCustomPrompt="1"/>
          </p:nvPr>
        </p:nvSpPr>
        <p:spPr>
          <a:xfrm>
            <a:off x="6781802" y="5206741"/>
            <a:ext cx="1993899" cy="381065"/>
          </a:xfrm>
          <a:prstGeom prst="rect">
            <a:avLst/>
          </a:prstGeom>
        </p:spPr>
        <p:txBody>
          <a:bodyPr vert="horz"/>
          <a:lstStyle>
            <a:lvl1pPr marL="0" indent="0" algn="ctr">
              <a:buNone/>
              <a:defRPr sz="1100" baseline="0">
                <a:solidFill>
                  <a:schemeClr val="tx1">
                    <a:lumMod val="65000"/>
                    <a:lumOff val="35000"/>
                  </a:schemeClr>
                </a:solidFill>
                <a:latin typeface="Roboto Condensed" panose="02000000000000000000" pitchFamily="2" charset="0"/>
                <a:cs typeface="Roboto Condensed" panose="02000000000000000000" pitchFamily="2" charset="0"/>
              </a:defRPr>
            </a:lvl1pPr>
          </a:lstStyle>
          <a:p>
            <a:pPr lvl="0"/>
            <a:r>
              <a:rPr lang="en-US" dirty="0" smtClean="0"/>
              <a:t>Work Name</a:t>
            </a:r>
            <a:endParaRPr lang="en-US" dirty="0"/>
          </a:p>
        </p:txBody>
      </p:sp>
      <p:sp>
        <p:nvSpPr>
          <p:cNvPr id="15" name="Text Placeholder 27"/>
          <p:cNvSpPr>
            <a:spLocks noGrp="1"/>
          </p:cNvSpPr>
          <p:nvPr>
            <p:ph type="body" sz="quarter" idx="40" hasCustomPrompt="1"/>
          </p:nvPr>
        </p:nvSpPr>
        <p:spPr>
          <a:xfrm>
            <a:off x="6781802" y="5435339"/>
            <a:ext cx="1993899" cy="313332"/>
          </a:xfrm>
          <a:prstGeom prst="rect">
            <a:avLst/>
          </a:prstGeom>
        </p:spPr>
        <p:txBody>
          <a:bodyPr vert="horz"/>
          <a:lstStyle>
            <a:lvl1pPr marL="0" indent="0" algn="ctr">
              <a:buNone/>
              <a:defRPr sz="800" baseline="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lvl="0"/>
            <a:r>
              <a:rPr lang="en-US" altLang="ko-KR" dirty="0" smtClean="0"/>
              <a:t>Responsibility 1</a:t>
            </a:r>
            <a:endParaRPr lang="ko-KR" altLang="en-US" dirty="0"/>
          </a:p>
        </p:txBody>
      </p:sp>
      <p:sp>
        <p:nvSpPr>
          <p:cNvPr id="22" name="Text Placeholder 27"/>
          <p:cNvSpPr>
            <a:spLocks noGrp="1"/>
          </p:cNvSpPr>
          <p:nvPr>
            <p:ph type="body" sz="quarter" idx="41" hasCustomPrompt="1"/>
          </p:nvPr>
        </p:nvSpPr>
        <p:spPr>
          <a:xfrm>
            <a:off x="4646087" y="5206741"/>
            <a:ext cx="1993899" cy="381065"/>
          </a:xfrm>
          <a:prstGeom prst="rect">
            <a:avLst/>
          </a:prstGeom>
        </p:spPr>
        <p:txBody>
          <a:bodyPr vert="horz"/>
          <a:lstStyle>
            <a:lvl1pPr marL="0" indent="0" algn="ctr">
              <a:buNone/>
              <a:defRPr sz="1100" baseline="0">
                <a:solidFill>
                  <a:schemeClr val="tx1">
                    <a:lumMod val="65000"/>
                    <a:lumOff val="35000"/>
                  </a:schemeClr>
                </a:solidFill>
                <a:latin typeface="Roboto Condensed" panose="02000000000000000000" pitchFamily="2" charset="0"/>
                <a:cs typeface="Roboto Condensed" panose="02000000000000000000" pitchFamily="2" charset="0"/>
              </a:defRPr>
            </a:lvl1pPr>
          </a:lstStyle>
          <a:p>
            <a:pPr lvl="0"/>
            <a:r>
              <a:rPr lang="en-US" dirty="0" smtClean="0"/>
              <a:t>Work Name</a:t>
            </a:r>
            <a:endParaRPr lang="en-US" dirty="0"/>
          </a:p>
        </p:txBody>
      </p:sp>
      <p:sp>
        <p:nvSpPr>
          <p:cNvPr id="23" name="Text Placeholder 27"/>
          <p:cNvSpPr>
            <a:spLocks noGrp="1"/>
          </p:cNvSpPr>
          <p:nvPr>
            <p:ph type="body" sz="quarter" idx="42" hasCustomPrompt="1"/>
          </p:nvPr>
        </p:nvSpPr>
        <p:spPr>
          <a:xfrm>
            <a:off x="4646087" y="5435339"/>
            <a:ext cx="1993899" cy="313332"/>
          </a:xfrm>
          <a:prstGeom prst="rect">
            <a:avLst/>
          </a:prstGeom>
        </p:spPr>
        <p:txBody>
          <a:bodyPr vert="horz"/>
          <a:lstStyle>
            <a:lvl1pPr marL="0" indent="0" algn="ctr">
              <a:buNone/>
              <a:defRPr sz="800" baseline="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lvl="0"/>
            <a:r>
              <a:rPr lang="en-US" altLang="ko-KR" dirty="0" smtClean="0"/>
              <a:t>Responsibility 1</a:t>
            </a:r>
            <a:endParaRPr lang="ko-KR" altLang="en-US" dirty="0"/>
          </a:p>
        </p:txBody>
      </p:sp>
      <p:sp>
        <p:nvSpPr>
          <p:cNvPr id="24" name="Text Placeholder 27"/>
          <p:cNvSpPr>
            <a:spLocks noGrp="1"/>
          </p:cNvSpPr>
          <p:nvPr>
            <p:ph type="body" sz="quarter" idx="43" hasCustomPrompt="1"/>
          </p:nvPr>
        </p:nvSpPr>
        <p:spPr>
          <a:xfrm>
            <a:off x="2510369" y="5206741"/>
            <a:ext cx="1993899" cy="381065"/>
          </a:xfrm>
          <a:prstGeom prst="rect">
            <a:avLst/>
          </a:prstGeom>
        </p:spPr>
        <p:txBody>
          <a:bodyPr vert="horz"/>
          <a:lstStyle>
            <a:lvl1pPr marL="0" indent="0" algn="ctr">
              <a:buNone/>
              <a:defRPr sz="1100" baseline="0">
                <a:solidFill>
                  <a:schemeClr val="tx1">
                    <a:lumMod val="65000"/>
                    <a:lumOff val="35000"/>
                  </a:schemeClr>
                </a:solidFill>
                <a:latin typeface="Roboto Condensed" panose="02000000000000000000" pitchFamily="2" charset="0"/>
                <a:cs typeface="Roboto Condensed" panose="02000000000000000000" pitchFamily="2" charset="0"/>
              </a:defRPr>
            </a:lvl1pPr>
          </a:lstStyle>
          <a:p>
            <a:pPr lvl="0"/>
            <a:r>
              <a:rPr lang="en-US" dirty="0" smtClean="0"/>
              <a:t>Work Name</a:t>
            </a:r>
            <a:endParaRPr lang="en-US" dirty="0"/>
          </a:p>
        </p:txBody>
      </p:sp>
      <p:sp>
        <p:nvSpPr>
          <p:cNvPr id="25" name="Text Placeholder 27"/>
          <p:cNvSpPr>
            <a:spLocks noGrp="1"/>
          </p:cNvSpPr>
          <p:nvPr>
            <p:ph type="body" sz="quarter" idx="44" hasCustomPrompt="1"/>
          </p:nvPr>
        </p:nvSpPr>
        <p:spPr>
          <a:xfrm>
            <a:off x="2510369" y="5435339"/>
            <a:ext cx="1993899" cy="313332"/>
          </a:xfrm>
          <a:prstGeom prst="rect">
            <a:avLst/>
          </a:prstGeom>
        </p:spPr>
        <p:txBody>
          <a:bodyPr vert="horz"/>
          <a:lstStyle>
            <a:lvl1pPr marL="0" indent="0" algn="ctr">
              <a:buNone/>
              <a:defRPr sz="800" baseline="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lvl="0"/>
            <a:r>
              <a:rPr lang="en-US" altLang="ko-KR" dirty="0" smtClean="0"/>
              <a:t>Responsibility 1</a:t>
            </a:r>
            <a:endParaRPr lang="ko-KR" altLang="en-US" dirty="0"/>
          </a:p>
        </p:txBody>
      </p:sp>
      <p:sp>
        <p:nvSpPr>
          <p:cNvPr id="26" name="Text Placeholder 27"/>
          <p:cNvSpPr>
            <a:spLocks noGrp="1"/>
          </p:cNvSpPr>
          <p:nvPr>
            <p:ph type="body" sz="quarter" idx="45" hasCustomPrompt="1"/>
          </p:nvPr>
        </p:nvSpPr>
        <p:spPr>
          <a:xfrm>
            <a:off x="374653" y="5206741"/>
            <a:ext cx="1993899" cy="381065"/>
          </a:xfrm>
          <a:prstGeom prst="rect">
            <a:avLst/>
          </a:prstGeom>
        </p:spPr>
        <p:txBody>
          <a:bodyPr vert="horz"/>
          <a:lstStyle>
            <a:lvl1pPr marL="0" indent="0" algn="ctr">
              <a:buNone/>
              <a:defRPr sz="1100" baseline="0">
                <a:solidFill>
                  <a:schemeClr val="tx1">
                    <a:lumMod val="65000"/>
                    <a:lumOff val="35000"/>
                  </a:schemeClr>
                </a:solidFill>
                <a:latin typeface="Roboto Condensed" panose="02000000000000000000" pitchFamily="2" charset="0"/>
                <a:cs typeface="Roboto Condensed" panose="02000000000000000000" pitchFamily="2" charset="0"/>
              </a:defRPr>
            </a:lvl1pPr>
          </a:lstStyle>
          <a:p>
            <a:pPr lvl="0"/>
            <a:r>
              <a:rPr lang="en-US" dirty="0" smtClean="0"/>
              <a:t>Work Name</a:t>
            </a:r>
            <a:endParaRPr lang="en-US" dirty="0"/>
          </a:p>
        </p:txBody>
      </p:sp>
      <p:sp>
        <p:nvSpPr>
          <p:cNvPr id="27" name="Text Placeholder 27"/>
          <p:cNvSpPr>
            <a:spLocks noGrp="1"/>
          </p:cNvSpPr>
          <p:nvPr>
            <p:ph type="body" sz="quarter" idx="46" hasCustomPrompt="1"/>
          </p:nvPr>
        </p:nvSpPr>
        <p:spPr>
          <a:xfrm>
            <a:off x="374653" y="5435339"/>
            <a:ext cx="1993899" cy="313332"/>
          </a:xfrm>
          <a:prstGeom prst="rect">
            <a:avLst/>
          </a:prstGeom>
        </p:spPr>
        <p:txBody>
          <a:bodyPr vert="horz"/>
          <a:lstStyle>
            <a:lvl1pPr marL="0" indent="0" algn="ctr">
              <a:buNone/>
              <a:defRPr sz="800" baseline="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lvl="0"/>
            <a:r>
              <a:rPr lang="en-US" altLang="ko-KR" dirty="0" smtClean="0"/>
              <a:t>Responsibility 1</a:t>
            </a:r>
            <a:endParaRPr lang="ko-KR" altLang="en-US" dirty="0"/>
          </a:p>
        </p:txBody>
      </p:sp>
      <p:sp>
        <p:nvSpPr>
          <p:cNvPr id="16"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17"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880623856"/>
      </p:ext>
    </p:extLst>
  </p:cSld>
  <p:clrMapOvr>
    <a:masterClrMapping/>
  </p:clrMapOvr>
</p:sldLayout>
</file>

<file path=ppt/slideLayouts/slideLayout723.xml><?xml version="1.0" encoding="utf-8"?>
<p:sldLayout xmlns:a="http://schemas.openxmlformats.org/drawingml/2006/main" xmlns:r="http://schemas.openxmlformats.org/officeDocument/2006/relationships" xmlns:p="http://schemas.openxmlformats.org/presentationml/2006/main" userDrawn="1">
  <p:cSld name="Our Working Type 5">
    <p:spTree>
      <p:nvGrpSpPr>
        <p:cNvPr id="1" name=""/>
        <p:cNvGrpSpPr/>
        <p:nvPr/>
      </p:nvGrpSpPr>
      <p:grpSpPr>
        <a:xfrm>
          <a:off x="0" y="0"/>
          <a:ext cx="0" cy="0"/>
          <a:chOff x="0" y="0"/>
          <a:chExt cx="0" cy="0"/>
        </a:xfrm>
      </p:grpSpPr>
      <p:sp>
        <p:nvSpPr>
          <p:cNvPr id="3" name="Picture Placeholder 6"/>
          <p:cNvSpPr>
            <a:spLocks noGrp="1"/>
          </p:cNvSpPr>
          <p:nvPr>
            <p:ph type="pic" sz="quarter" idx="16" hasCustomPrompt="1"/>
          </p:nvPr>
        </p:nvSpPr>
        <p:spPr>
          <a:xfrm>
            <a:off x="0" y="1727203"/>
            <a:ext cx="9144000" cy="3386665"/>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5"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6"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460814851"/>
      </p:ext>
    </p:extLst>
  </p:cSld>
  <p:clrMapOvr>
    <a:masterClrMapping/>
  </p:clrMapOvr>
</p:sldLayout>
</file>

<file path=ppt/slideLayouts/slideLayout724.xml><?xml version="1.0" encoding="utf-8"?>
<p:sldLayout xmlns:a="http://schemas.openxmlformats.org/drawingml/2006/main" xmlns:r="http://schemas.openxmlformats.org/officeDocument/2006/relationships" xmlns:p="http://schemas.openxmlformats.org/presentationml/2006/main" userDrawn="1">
  <p:cSld name="Our Working Type 6">
    <p:spTree>
      <p:nvGrpSpPr>
        <p:cNvPr id="1" name=""/>
        <p:cNvGrpSpPr/>
        <p:nvPr/>
      </p:nvGrpSpPr>
      <p:grpSpPr>
        <a:xfrm>
          <a:off x="0" y="0"/>
          <a:ext cx="0" cy="0"/>
          <a:chOff x="0" y="0"/>
          <a:chExt cx="0" cy="0"/>
        </a:xfrm>
      </p:grpSpPr>
      <p:sp>
        <p:nvSpPr>
          <p:cNvPr id="19"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20"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
        <p:nvSpPr>
          <p:cNvPr id="21" name="그림 개체 틀 8"/>
          <p:cNvSpPr>
            <a:spLocks noGrp="1"/>
          </p:cNvSpPr>
          <p:nvPr>
            <p:ph type="pic" sz="quarter" idx="45" hasCustomPrompt="1"/>
          </p:nvPr>
        </p:nvSpPr>
        <p:spPr>
          <a:xfrm>
            <a:off x="366289" y="2075362"/>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22" name="그림 개체 틀 8"/>
          <p:cNvSpPr>
            <a:spLocks noGrp="1"/>
          </p:cNvSpPr>
          <p:nvPr>
            <p:ph type="pic" sz="quarter" idx="46" hasCustomPrompt="1"/>
          </p:nvPr>
        </p:nvSpPr>
        <p:spPr>
          <a:xfrm>
            <a:off x="1576130" y="2075362"/>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23" name="그림 개체 틀 8"/>
          <p:cNvSpPr>
            <a:spLocks noGrp="1"/>
          </p:cNvSpPr>
          <p:nvPr>
            <p:ph type="pic" sz="quarter" idx="47" hasCustomPrompt="1"/>
          </p:nvPr>
        </p:nvSpPr>
        <p:spPr>
          <a:xfrm>
            <a:off x="2788795" y="2075362"/>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24" name="그림 개체 틀 8"/>
          <p:cNvSpPr>
            <a:spLocks noGrp="1"/>
          </p:cNvSpPr>
          <p:nvPr>
            <p:ph type="pic" sz="quarter" idx="48" hasCustomPrompt="1"/>
          </p:nvPr>
        </p:nvSpPr>
        <p:spPr>
          <a:xfrm>
            <a:off x="3983109" y="2075362"/>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25" name="그림 개체 틀 8"/>
          <p:cNvSpPr>
            <a:spLocks noGrp="1"/>
          </p:cNvSpPr>
          <p:nvPr>
            <p:ph type="pic" sz="quarter" idx="49" hasCustomPrompt="1"/>
          </p:nvPr>
        </p:nvSpPr>
        <p:spPr>
          <a:xfrm>
            <a:off x="5187798" y="2075362"/>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26" name="그림 개체 틀 8"/>
          <p:cNvSpPr>
            <a:spLocks noGrp="1"/>
          </p:cNvSpPr>
          <p:nvPr>
            <p:ph type="pic" sz="quarter" idx="50" hasCustomPrompt="1"/>
          </p:nvPr>
        </p:nvSpPr>
        <p:spPr>
          <a:xfrm>
            <a:off x="6427357" y="2075362"/>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27" name="그림 개체 틀 8"/>
          <p:cNvSpPr>
            <a:spLocks noGrp="1"/>
          </p:cNvSpPr>
          <p:nvPr>
            <p:ph type="pic" sz="quarter" idx="51" hasCustomPrompt="1"/>
          </p:nvPr>
        </p:nvSpPr>
        <p:spPr>
          <a:xfrm>
            <a:off x="7675640" y="2075362"/>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28" name="그림 개체 틀 8"/>
          <p:cNvSpPr>
            <a:spLocks noGrp="1"/>
          </p:cNvSpPr>
          <p:nvPr>
            <p:ph type="pic" sz="quarter" idx="52" hasCustomPrompt="1"/>
          </p:nvPr>
        </p:nvSpPr>
        <p:spPr>
          <a:xfrm>
            <a:off x="366289" y="3478338"/>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29" name="그림 개체 틀 8"/>
          <p:cNvSpPr>
            <a:spLocks noGrp="1"/>
          </p:cNvSpPr>
          <p:nvPr>
            <p:ph type="pic" sz="quarter" idx="53" hasCustomPrompt="1"/>
          </p:nvPr>
        </p:nvSpPr>
        <p:spPr>
          <a:xfrm>
            <a:off x="1576130" y="3478338"/>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30" name="그림 개체 틀 8"/>
          <p:cNvSpPr>
            <a:spLocks noGrp="1"/>
          </p:cNvSpPr>
          <p:nvPr>
            <p:ph type="pic" sz="quarter" idx="54" hasCustomPrompt="1"/>
          </p:nvPr>
        </p:nvSpPr>
        <p:spPr>
          <a:xfrm>
            <a:off x="2788795" y="3478338"/>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31" name="그림 개체 틀 8"/>
          <p:cNvSpPr>
            <a:spLocks noGrp="1"/>
          </p:cNvSpPr>
          <p:nvPr>
            <p:ph type="pic" sz="quarter" idx="55" hasCustomPrompt="1"/>
          </p:nvPr>
        </p:nvSpPr>
        <p:spPr>
          <a:xfrm>
            <a:off x="3983109" y="3478338"/>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32" name="그림 개체 틀 8"/>
          <p:cNvSpPr>
            <a:spLocks noGrp="1"/>
          </p:cNvSpPr>
          <p:nvPr>
            <p:ph type="pic" sz="quarter" idx="56" hasCustomPrompt="1"/>
          </p:nvPr>
        </p:nvSpPr>
        <p:spPr>
          <a:xfrm>
            <a:off x="5187798" y="3478338"/>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33" name="그림 개체 틀 8"/>
          <p:cNvSpPr>
            <a:spLocks noGrp="1"/>
          </p:cNvSpPr>
          <p:nvPr>
            <p:ph type="pic" sz="quarter" idx="57" hasCustomPrompt="1"/>
          </p:nvPr>
        </p:nvSpPr>
        <p:spPr>
          <a:xfrm>
            <a:off x="6427357" y="3478338"/>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34" name="그림 개체 틀 8"/>
          <p:cNvSpPr>
            <a:spLocks noGrp="1"/>
          </p:cNvSpPr>
          <p:nvPr>
            <p:ph type="pic" sz="quarter" idx="58" hasCustomPrompt="1"/>
          </p:nvPr>
        </p:nvSpPr>
        <p:spPr>
          <a:xfrm>
            <a:off x="7675640" y="3478338"/>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Tree>
    <p:extLst>
      <p:ext uri="{BB962C8B-B14F-4D97-AF65-F5344CB8AC3E}">
        <p14:creationId xmlns:p14="http://schemas.microsoft.com/office/powerpoint/2010/main" val="101709947"/>
      </p:ext>
    </p:extLst>
  </p:cSld>
  <p:clrMapOvr>
    <a:masterClrMapping/>
  </p:clrMapOvr>
  <p:timing>
    <p:tnLst>
      <p:par>
        <p:cTn id="1" dur="indefinite" restart="never" nodeType="tmRoot"/>
      </p:par>
    </p:tnLst>
  </p:timing>
</p:sldLayout>
</file>

<file path=ppt/slideLayouts/slideLayout725.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519245029"/>
      </p:ext>
    </p:extLst>
  </p:cSld>
  <p:clrMapOvr>
    <a:masterClrMapping/>
  </p:clrMapOvr>
  <p:timing>
    <p:tnLst>
      <p:par>
        <p:cTn id="1" dur="indefinite" restart="never" nodeType="tmRoot"/>
      </p:par>
    </p:tnLst>
  </p:timing>
  <p:hf hdr="0" ftr="0" dt="0"/>
</p:sldLayout>
</file>

<file path=ppt/slideLayouts/slideLayout726.xml><?xml version="1.0" encoding="utf-8"?>
<p:sldLayout xmlns:a="http://schemas.openxmlformats.org/drawingml/2006/main" xmlns:r="http://schemas.openxmlformats.org/officeDocument/2006/relationships" xmlns:p="http://schemas.openxmlformats.org/presentationml/2006/main" userDrawn="1">
  <p:cSld name="Text Slide Two Column">
    <p:spTree>
      <p:nvGrpSpPr>
        <p:cNvPr id="1" name=""/>
        <p:cNvGrpSpPr/>
        <p:nvPr/>
      </p:nvGrpSpPr>
      <p:grpSpPr>
        <a:xfrm>
          <a:off x="0" y="0"/>
          <a:ext cx="0" cy="0"/>
          <a:chOff x="0" y="0"/>
          <a:chExt cx="0" cy="0"/>
        </a:xfrm>
      </p:grpSpPr>
      <p:sp>
        <p:nvSpPr>
          <p:cNvPr id="5" name="Picture Placeholder 6"/>
          <p:cNvSpPr>
            <a:spLocks noGrp="1"/>
          </p:cNvSpPr>
          <p:nvPr>
            <p:ph type="pic" sz="quarter" idx="16" hasCustomPrompt="1"/>
          </p:nvPr>
        </p:nvSpPr>
        <p:spPr>
          <a:xfrm>
            <a:off x="374652" y="1727203"/>
            <a:ext cx="4095748" cy="1964265"/>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6"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7"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3706514085"/>
      </p:ext>
    </p:extLst>
  </p:cSld>
  <p:clrMapOvr>
    <a:masterClrMapping/>
  </p:clrMapOvr>
</p:sldLayout>
</file>

<file path=ppt/slideLayouts/slideLayout727.xml><?xml version="1.0" encoding="utf-8"?>
<p:sldLayout xmlns:a="http://schemas.openxmlformats.org/drawingml/2006/main" xmlns:r="http://schemas.openxmlformats.org/officeDocument/2006/relationships" xmlns:p="http://schemas.openxmlformats.org/presentationml/2006/main" userDrawn="1">
  <p:cSld name="1_Text Slide Two Column">
    <p:spTree>
      <p:nvGrpSpPr>
        <p:cNvPr id="1" name=""/>
        <p:cNvGrpSpPr/>
        <p:nvPr/>
      </p:nvGrpSpPr>
      <p:grpSpPr>
        <a:xfrm>
          <a:off x="0" y="0"/>
          <a:ext cx="0" cy="0"/>
          <a:chOff x="0" y="0"/>
          <a:chExt cx="0" cy="0"/>
        </a:xfrm>
      </p:grpSpPr>
      <p:sp>
        <p:nvSpPr>
          <p:cNvPr id="6" name="Picture Placeholder 6"/>
          <p:cNvSpPr>
            <a:spLocks noGrp="1"/>
          </p:cNvSpPr>
          <p:nvPr>
            <p:ph type="pic" sz="quarter" idx="26" hasCustomPrompt="1"/>
          </p:nvPr>
        </p:nvSpPr>
        <p:spPr>
          <a:xfrm>
            <a:off x="374652" y="1727203"/>
            <a:ext cx="1962148" cy="1964265"/>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7" name="Picture Placeholder 6"/>
          <p:cNvSpPr>
            <a:spLocks noGrp="1"/>
          </p:cNvSpPr>
          <p:nvPr>
            <p:ph type="pic" sz="quarter" idx="27" hasCustomPrompt="1"/>
          </p:nvPr>
        </p:nvSpPr>
        <p:spPr>
          <a:xfrm>
            <a:off x="2508252" y="1727203"/>
            <a:ext cx="1962148" cy="1964265"/>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8"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9"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3624311218"/>
      </p:ext>
    </p:extLst>
  </p:cSld>
  <p:clrMapOvr>
    <a:masterClrMapping/>
  </p:clrMapOvr>
</p:sldLayout>
</file>

<file path=ppt/slideLayouts/slideLayout728.xml><?xml version="1.0" encoding="utf-8"?>
<p:sldLayout xmlns:a="http://schemas.openxmlformats.org/drawingml/2006/main" xmlns:r="http://schemas.openxmlformats.org/officeDocument/2006/relationships" xmlns:p="http://schemas.openxmlformats.org/presentationml/2006/main" userDrawn="1">
  <p:cSld name="Text Slide Three Column">
    <p:spTree>
      <p:nvGrpSpPr>
        <p:cNvPr id="1" name=""/>
        <p:cNvGrpSpPr/>
        <p:nvPr/>
      </p:nvGrpSpPr>
      <p:grpSpPr>
        <a:xfrm>
          <a:off x="0" y="0"/>
          <a:ext cx="0" cy="0"/>
          <a:chOff x="0" y="0"/>
          <a:chExt cx="0" cy="0"/>
        </a:xfrm>
      </p:grpSpPr>
      <p:sp>
        <p:nvSpPr>
          <p:cNvPr id="6" name="Picture Placeholder 6"/>
          <p:cNvSpPr>
            <a:spLocks noGrp="1"/>
          </p:cNvSpPr>
          <p:nvPr>
            <p:ph type="pic" sz="quarter" idx="26" hasCustomPrompt="1"/>
          </p:nvPr>
        </p:nvSpPr>
        <p:spPr>
          <a:xfrm>
            <a:off x="374652" y="1727203"/>
            <a:ext cx="2635248" cy="1964265"/>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5"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7"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3797168183"/>
      </p:ext>
    </p:extLst>
  </p:cSld>
  <p:clrMapOvr>
    <a:masterClrMapping/>
  </p:clrMapOvr>
</p:sldLayout>
</file>

<file path=ppt/slideLayouts/slideLayout729.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1717072505"/>
      </p:ext>
    </p:extLst>
  </p:cSld>
  <p:clrMapOvr>
    <a:masterClrMapping/>
  </p:clrMapOvr>
  <p:timing>
    <p:tnLst>
      <p:par>
        <p:cTn id="1" dur="indefinite" restart="never" nodeType="tmRoot"/>
      </p:par>
    </p:tnLst>
  </p:timing>
  <p:hf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6"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3273801597"/>
      </p:ext>
    </p:extLst>
  </p:cSld>
  <p:clrMapOvr>
    <a:masterClrMapping/>
  </p:clrMapOvr>
  <p:timing>
    <p:tnLst>
      <p:par>
        <p:cTn id="1" dur="indefinite" restart="never" nodeType="tmRoot"/>
      </p:par>
    </p:tnLst>
  </p:timing>
</p:sldLayout>
</file>

<file path=ppt/slideLayouts/slideLayout730.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2787358569"/>
      </p:ext>
    </p:extLst>
  </p:cSld>
  <p:clrMapOvr>
    <a:masterClrMapping/>
  </p:clrMapOvr>
  <p:timing>
    <p:tnLst>
      <p:par>
        <p:cTn id="1" dur="indefinite" restart="never" nodeType="tmRoot"/>
      </p:par>
    </p:tnLst>
  </p:timing>
  <p:hf hdr="0" ftr="0" dt="0"/>
</p:sldLayout>
</file>

<file path=ppt/slideLayouts/slideLayout731.xml><?xml version="1.0" encoding="utf-8"?>
<p:sldLayout xmlns:a="http://schemas.openxmlformats.org/drawingml/2006/main" xmlns:r="http://schemas.openxmlformats.org/officeDocument/2006/relationships" xmlns:p="http://schemas.openxmlformats.org/presentationml/2006/main" userDrawn="1">
  <p:cSld name="7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480803903"/>
      </p:ext>
    </p:extLst>
  </p:cSld>
  <p:clrMapOvr>
    <a:masterClrMapping/>
  </p:clrMapOvr>
  <p:timing>
    <p:tnLst>
      <p:par>
        <p:cTn id="1" dur="indefinite" restart="never" nodeType="tmRoot"/>
      </p:par>
    </p:tnLst>
  </p:timing>
  <p:hf hdr="0" ftr="0" dt="0"/>
</p:sldLayout>
</file>

<file path=ppt/slideLayouts/slideLayout732.xml><?xml version="1.0" encoding="utf-8"?>
<p:sldLayout xmlns:a="http://schemas.openxmlformats.org/drawingml/2006/main" xmlns:r="http://schemas.openxmlformats.org/officeDocument/2006/relationships" xmlns:p="http://schemas.openxmlformats.org/presentationml/2006/main" userDrawn="1">
  <p:cSld name="8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3733424674"/>
      </p:ext>
    </p:extLst>
  </p:cSld>
  <p:clrMapOvr>
    <a:masterClrMapping/>
  </p:clrMapOvr>
  <p:timing>
    <p:tnLst>
      <p:par>
        <p:cTn id="1" dur="indefinite" restart="never" nodeType="tmRoot"/>
      </p:par>
    </p:tnLst>
  </p:timing>
  <p:hf hdr="0" ftr="0" dt="0"/>
</p:sldLayout>
</file>

<file path=ppt/slideLayouts/slideLayout733.xml><?xml version="1.0" encoding="utf-8"?>
<p:sldLayout xmlns:a="http://schemas.openxmlformats.org/drawingml/2006/main" xmlns:r="http://schemas.openxmlformats.org/officeDocument/2006/relationships" xmlns:p="http://schemas.openxmlformats.org/presentationml/2006/main" userDrawn="1">
  <p:cSld name="9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623872390"/>
      </p:ext>
    </p:extLst>
  </p:cSld>
  <p:clrMapOvr>
    <a:masterClrMapping/>
  </p:clrMapOvr>
  <p:timing>
    <p:tnLst>
      <p:par>
        <p:cTn id="1" dur="indefinite" restart="never" nodeType="tmRoot"/>
      </p:par>
    </p:tnLst>
  </p:timing>
  <p:hf hdr="0" ftr="0" dt="0"/>
</p:sldLayout>
</file>

<file path=ppt/slideLayouts/slideLayout734.xml><?xml version="1.0" encoding="utf-8"?>
<p:sldLayout xmlns:a="http://schemas.openxmlformats.org/drawingml/2006/main" xmlns:r="http://schemas.openxmlformats.org/officeDocument/2006/relationships" xmlns:p="http://schemas.openxmlformats.org/presentationml/2006/main" userDrawn="1">
  <p:cSld name="10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4202510267"/>
      </p:ext>
    </p:extLst>
  </p:cSld>
  <p:clrMapOvr>
    <a:masterClrMapping/>
  </p:clrMapOvr>
  <p:timing>
    <p:tnLst>
      <p:par>
        <p:cTn id="1" dur="indefinite" restart="never" nodeType="tmRoot"/>
      </p:par>
    </p:tnLst>
  </p:timing>
  <p:hf hdr="0" ftr="0" dt="0"/>
</p:sldLayout>
</file>

<file path=ppt/slideLayouts/slideLayout735.xml><?xml version="1.0" encoding="utf-8"?>
<p:sldLayout xmlns:a="http://schemas.openxmlformats.org/drawingml/2006/main" xmlns:r="http://schemas.openxmlformats.org/officeDocument/2006/relationships" xmlns:p="http://schemas.openxmlformats.org/presentationml/2006/main" userDrawn="1">
  <p:cSld name="11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2954307278"/>
      </p:ext>
    </p:extLst>
  </p:cSld>
  <p:clrMapOvr>
    <a:masterClrMapping/>
  </p:clrMapOvr>
  <p:timing>
    <p:tnLst>
      <p:par>
        <p:cTn id="1" dur="indefinite" restart="never" nodeType="tmRoot"/>
      </p:par>
    </p:tnLst>
  </p:timing>
  <p:hf hdr="0" ftr="0" dt="0"/>
</p:sldLayout>
</file>

<file path=ppt/slideLayouts/slideLayout736.xml><?xml version="1.0" encoding="utf-8"?>
<p:sldLayout xmlns:a="http://schemas.openxmlformats.org/drawingml/2006/main" xmlns:r="http://schemas.openxmlformats.org/officeDocument/2006/relationships" xmlns:p="http://schemas.openxmlformats.org/presentationml/2006/main" userDrawn="1">
  <p:cSld name="12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601852421"/>
      </p:ext>
    </p:extLst>
  </p:cSld>
  <p:clrMapOvr>
    <a:masterClrMapping/>
  </p:clrMapOvr>
  <p:timing>
    <p:tnLst>
      <p:par>
        <p:cTn id="1" dur="indefinite" restart="never" nodeType="tmRoot"/>
      </p:par>
    </p:tnLst>
  </p:timing>
  <p:hf hdr="0" ftr="0" dt="0"/>
</p:sldLayout>
</file>

<file path=ppt/slideLayouts/slideLayout737.xml><?xml version="1.0" encoding="utf-8"?>
<p:sldLayout xmlns:a="http://schemas.openxmlformats.org/drawingml/2006/main" xmlns:r="http://schemas.openxmlformats.org/officeDocument/2006/relationships" xmlns:p="http://schemas.openxmlformats.org/presentationml/2006/main" userDrawn="1">
  <p:cSld name="13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3812500624"/>
      </p:ext>
    </p:extLst>
  </p:cSld>
  <p:clrMapOvr>
    <a:masterClrMapping/>
  </p:clrMapOvr>
  <p:timing>
    <p:tnLst>
      <p:par>
        <p:cTn id="1" dur="indefinite" restart="never" nodeType="tmRoot"/>
      </p:par>
    </p:tnLst>
  </p:timing>
  <p:hf hdr="0" ftr="0" dt="0"/>
</p:sldLayout>
</file>

<file path=ppt/slideLayouts/slideLayout738.xml><?xml version="1.0" encoding="utf-8"?>
<p:sldLayout xmlns:a="http://schemas.openxmlformats.org/drawingml/2006/main" xmlns:r="http://schemas.openxmlformats.org/officeDocument/2006/relationships" xmlns:p="http://schemas.openxmlformats.org/presentationml/2006/main" userDrawn="1">
  <p:cSld name="14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3907461579"/>
      </p:ext>
    </p:extLst>
  </p:cSld>
  <p:clrMapOvr>
    <a:masterClrMapping/>
  </p:clrMapOvr>
  <p:timing>
    <p:tnLst>
      <p:par>
        <p:cTn id="1" dur="indefinite" restart="never" nodeType="tmRoot"/>
      </p:par>
    </p:tnLst>
  </p:timing>
  <p:hf hdr="0" ftr="0" dt="0"/>
</p:sldLayout>
</file>

<file path=ppt/slideLayouts/slideLayout73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cxnSp>
        <p:nvCxnSpPr>
          <p:cNvPr id="6" name="Straight Connector 5"/>
          <p:cNvCxnSpPr/>
          <p:nvPr userDrawn="1"/>
        </p:nvCxnSpPr>
        <p:spPr>
          <a:xfrm>
            <a:off x="4562161" y="2809236"/>
            <a:ext cx="0" cy="1800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rot="5400000">
            <a:off x="4458216" y="2662071"/>
            <a:ext cx="0" cy="3969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484854" y="4351517"/>
            <a:ext cx="0" cy="1188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421285" y="4344627"/>
            <a:ext cx="0" cy="1188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rot="5400000">
            <a:off x="6098072" y="5191620"/>
            <a:ext cx="0" cy="675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rot="5400000">
            <a:off x="2804072" y="5202017"/>
            <a:ext cx="0" cy="675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rot="5400000">
            <a:off x="1356458" y="3090264"/>
            <a:ext cx="0" cy="1485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rot="5400000">
            <a:off x="7607955" y="3026397"/>
            <a:ext cx="0" cy="1485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8350455" y="3759372"/>
            <a:ext cx="0" cy="1800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618407" y="3807903"/>
            <a:ext cx="0" cy="1800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937171" y="5279928"/>
            <a:ext cx="0" cy="675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a:off x="8020099" y="5212347"/>
            <a:ext cx="0" cy="675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1445267" y="6020403"/>
            <a:ext cx="0" cy="1188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3497555" y="6020403"/>
            <a:ext cx="0" cy="1188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5478425" y="6046941"/>
            <a:ext cx="0" cy="1188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7470510" y="6046941"/>
            <a:ext cx="0" cy="1188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22" name="Group 21"/>
          <p:cNvGrpSpPr/>
          <p:nvPr userDrawn="1"/>
        </p:nvGrpSpPr>
        <p:grpSpPr>
          <a:xfrm>
            <a:off x="4088312" y="1597074"/>
            <a:ext cx="1035483" cy="1371820"/>
            <a:chOff x="5804072" y="1713885"/>
            <a:chExt cx="1380644" cy="1371820"/>
          </a:xfrm>
        </p:grpSpPr>
        <p:sp>
          <p:nvSpPr>
            <p:cNvPr id="23" name="Round Diagonal Corner Rectangle 22"/>
            <p:cNvSpPr/>
            <p:nvPr/>
          </p:nvSpPr>
          <p:spPr>
            <a:xfrm>
              <a:off x="5921116" y="1713885"/>
              <a:ext cx="1263600" cy="1263894"/>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sp>
          <p:nvSpPr>
            <p:cNvPr id="24" name="Round Diagonal Corner Rectangle 23"/>
            <p:cNvSpPr/>
            <p:nvPr/>
          </p:nvSpPr>
          <p:spPr>
            <a:xfrm>
              <a:off x="5804072" y="1821811"/>
              <a:ext cx="1263600" cy="1263894"/>
            </a:xfrm>
            <a:prstGeom prst="round2DiagRect">
              <a:avLst/>
            </a:prstGeom>
            <a:solidFill>
              <a:schemeClr val="tx1">
                <a:lumMod val="50000"/>
              </a:schemeClr>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grpSp>
      <p:grpSp>
        <p:nvGrpSpPr>
          <p:cNvPr id="25" name="Group 24"/>
          <p:cNvGrpSpPr>
            <a:grpSpLocks noChangeAspect="1"/>
          </p:cNvGrpSpPr>
          <p:nvPr userDrawn="1"/>
        </p:nvGrpSpPr>
        <p:grpSpPr>
          <a:xfrm>
            <a:off x="2077528" y="3143064"/>
            <a:ext cx="923905" cy="1224000"/>
            <a:chOff x="5804072" y="1713885"/>
            <a:chExt cx="1380644" cy="1371820"/>
          </a:xfrm>
        </p:grpSpPr>
        <p:sp>
          <p:nvSpPr>
            <p:cNvPr id="26" name="Round Diagonal Corner Rectangle 25"/>
            <p:cNvSpPr/>
            <p:nvPr/>
          </p:nvSpPr>
          <p:spPr>
            <a:xfrm>
              <a:off x="5921116" y="1713885"/>
              <a:ext cx="1263600" cy="1263894"/>
            </a:xfrm>
            <a:prstGeom prst="round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sp>
          <p:nvSpPr>
            <p:cNvPr id="27" name="Round Diagonal Corner Rectangle 26"/>
            <p:cNvSpPr/>
            <p:nvPr/>
          </p:nvSpPr>
          <p:spPr>
            <a:xfrm>
              <a:off x="5804072" y="1821811"/>
              <a:ext cx="1263600" cy="1263894"/>
            </a:xfrm>
            <a:prstGeom prst="round2DiagRect">
              <a:avLst/>
            </a:prstGeom>
            <a:solidFill>
              <a:schemeClr val="tx1">
                <a:lumMod val="50000"/>
              </a:schemeClr>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grpSp>
      <p:grpSp>
        <p:nvGrpSpPr>
          <p:cNvPr id="28" name="Group 27"/>
          <p:cNvGrpSpPr>
            <a:grpSpLocks noChangeAspect="1"/>
          </p:cNvGrpSpPr>
          <p:nvPr userDrawn="1"/>
        </p:nvGrpSpPr>
        <p:grpSpPr>
          <a:xfrm>
            <a:off x="6020133" y="3179819"/>
            <a:ext cx="923905" cy="1224000"/>
            <a:chOff x="5804072" y="1713885"/>
            <a:chExt cx="1380644" cy="1371820"/>
          </a:xfrm>
        </p:grpSpPr>
        <p:sp>
          <p:nvSpPr>
            <p:cNvPr id="29" name="Round Diagonal Corner Rectangle 28"/>
            <p:cNvSpPr/>
            <p:nvPr/>
          </p:nvSpPr>
          <p:spPr>
            <a:xfrm>
              <a:off x="5921116" y="1713885"/>
              <a:ext cx="1263600" cy="1263894"/>
            </a:xfrm>
            <a:prstGeom prst="round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sp>
          <p:nvSpPr>
            <p:cNvPr id="30" name="Round Diagonal Corner Rectangle 29"/>
            <p:cNvSpPr/>
            <p:nvPr/>
          </p:nvSpPr>
          <p:spPr>
            <a:xfrm>
              <a:off x="5804072" y="1821811"/>
              <a:ext cx="1263600" cy="1263894"/>
            </a:xfrm>
            <a:prstGeom prst="round2DiagRect">
              <a:avLst/>
            </a:prstGeom>
            <a:solidFill>
              <a:schemeClr val="tx1">
                <a:lumMod val="50000"/>
              </a:schemeClr>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grpSp>
      <p:grpSp>
        <p:nvGrpSpPr>
          <p:cNvPr id="31" name="Group 30"/>
          <p:cNvGrpSpPr>
            <a:grpSpLocks noChangeAspect="1"/>
          </p:cNvGrpSpPr>
          <p:nvPr userDrawn="1"/>
        </p:nvGrpSpPr>
        <p:grpSpPr>
          <a:xfrm>
            <a:off x="1039240" y="4907212"/>
            <a:ext cx="923905" cy="1224000"/>
            <a:chOff x="5804072" y="1713885"/>
            <a:chExt cx="1380644" cy="1371820"/>
          </a:xfrm>
        </p:grpSpPr>
        <p:sp>
          <p:nvSpPr>
            <p:cNvPr id="32" name="Round Diagonal Corner Rectangle 31"/>
            <p:cNvSpPr/>
            <p:nvPr/>
          </p:nvSpPr>
          <p:spPr>
            <a:xfrm>
              <a:off x="5921116" y="1713885"/>
              <a:ext cx="1263600" cy="1263894"/>
            </a:xfrm>
            <a:prstGeom prst="round2Diag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sp>
          <p:nvSpPr>
            <p:cNvPr id="33" name="Round Diagonal Corner Rectangle 32"/>
            <p:cNvSpPr/>
            <p:nvPr/>
          </p:nvSpPr>
          <p:spPr>
            <a:xfrm>
              <a:off x="5804072" y="1821811"/>
              <a:ext cx="1263600" cy="1263894"/>
            </a:xfrm>
            <a:prstGeom prst="round2DiagRect">
              <a:avLst/>
            </a:prstGeom>
            <a:solidFill>
              <a:schemeClr val="tx1">
                <a:lumMod val="50000"/>
              </a:schemeClr>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grpSp>
      <p:grpSp>
        <p:nvGrpSpPr>
          <p:cNvPr id="34" name="Group 33"/>
          <p:cNvGrpSpPr>
            <a:grpSpLocks noChangeAspect="1"/>
          </p:cNvGrpSpPr>
          <p:nvPr userDrawn="1"/>
        </p:nvGrpSpPr>
        <p:grpSpPr>
          <a:xfrm>
            <a:off x="3072460" y="4907212"/>
            <a:ext cx="923905" cy="1224000"/>
            <a:chOff x="5804072" y="1713885"/>
            <a:chExt cx="1380644" cy="1371820"/>
          </a:xfrm>
        </p:grpSpPr>
        <p:sp>
          <p:nvSpPr>
            <p:cNvPr id="35" name="Round Diagonal Corner Rectangle 34"/>
            <p:cNvSpPr/>
            <p:nvPr/>
          </p:nvSpPr>
          <p:spPr>
            <a:xfrm>
              <a:off x="5921116" y="1713885"/>
              <a:ext cx="1263600" cy="1263894"/>
            </a:xfrm>
            <a:prstGeom prst="round2Diag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sp>
          <p:nvSpPr>
            <p:cNvPr id="36" name="Round Diagonal Corner Rectangle 35"/>
            <p:cNvSpPr/>
            <p:nvPr/>
          </p:nvSpPr>
          <p:spPr>
            <a:xfrm>
              <a:off x="5804072" y="1821811"/>
              <a:ext cx="1263600" cy="1263894"/>
            </a:xfrm>
            <a:prstGeom prst="round2DiagRect">
              <a:avLst/>
            </a:prstGeom>
            <a:solidFill>
              <a:schemeClr val="tx1">
                <a:lumMod val="50000"/>
              </a:schemeClr>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grpSp>
      <p:grpSp>
        <p:nvGrpSpPr>
          <p:cNvPr id="37" name="Group 36"/>
          <p:cNvGrpSpPr>
            <a:grpSpLocks noChangeAspect="1"/>
          </p:cNvGrpSpPr>
          <p:nvPr userDrawn="1"/>
        </p:nvGrpSpPr>
        <p:grpSpPr>
          <a:xfrm>
            <a:off x="5050728" y="4919237"/>
            <a:ext cx="923905" cy="1224000"/>
            <a:chOff x="5804072" y="1713885"/>
            <a:chExt cx="1380644" cy="1371820"/>
          </a:xfrm>
        </p:grpSpPr>
        <p:sp>
          <p:nvSpPr>
            <p:cNvPr id="38" name="Round Diagonal Corner Rectangle 37"/>
            <p:cNvSpPr/>
            <p:nvPr/>
          </p:nvSpPr>
          <p:spPr>
            <a:xfrm>
              <a:off x="5921116" y="1713885"/>
              <a:ext cx="1263600" cy="1263894"/>
            </a:xfrm>
            <a:prstGeom prst="round2Diag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sp>
          <p:nvSpPr>
            <p:cNvPr id="39" name="Round Diagonal Corner Rectangle 38"/>
            <p:cNvSpPr/>
            <p:nvPr/>
          </p:nvSpPr>
          <p:spPr>
            <a:xfrm>
              <a:off x="5804072" y="1821811"/>
              <a:ext cx="1263600" cy="1263894"/>
            </a:xfrm>
            <a:prstGeom prst="round2DiagRect">
              <a:avLst/>
            </a:prstGeom>
            <a:solidFill>
              <a:schemeClr val="tx1">
                <a:lumMod val="50000"/>
              </a:schemeClr>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grpSp>
      <p:grpSp>
        <p:nvGrpSpPr>
          <p:cNvPr id="40" name="Group 39"/>
          <p:cNvGrpSpPr>
            <a:grpSpLocks noChangeAspect="1"/>
          </p:cNvGrpSpPr>
          <p:nvPr userDrawn="1"/>
        </p:nvGrpSpPr>
        <p:grpSpPr>
          <a:xfrm>
            <a:off x="7047508" y="4919237"/>
            <a:ext cx="923905" cy="1224000"/>
            <a:chOff x="5804072" y="1713885"/>
            <a:chExt cx="1380644" cy="1371820"/>
          </a:xfrm>
        </p:grpSpPr>
        <p:sp>
          <p:nvSpPr>
            <p:cNvPr id="41" name="Round Diagonal Corner Rectangle 40"/>
            <p:cNvSpPr/>
            <p:nvPr/>
          </p:nvSpPr>
          <p:spPr>
            <a:xfrm>
              <a:off x="5921116" y="1713885"/>
              <a:ext cx="1263600" cy="1263894"/>
            </a:xfrm>
            <a:prstGeom prst="round2Diag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sp>
          <p:nvSpPr>
            <p:cNvPr id="42" name="Round Diagonal Corner Rectangle 41"/>
            <p:cNvSpPr/>
            <p:nvPr/>
          </p:nvSpPr>
          <p:spPr>
            <a:xfrm>
              <a:off x="5804072" y="1821811"/>
              <a:ext cx="1263600" cy="1263894"/>
            </a:xfrm>
            <a:prstGeom prst="round2DiagRect">
              <a:avLst/>
            </a:prstGeom>
            <a:solidFill>
              <a:schemeClr val="tx1">
                <a:lumMod val="50000"/>
              </a:schemeClr>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350">
                <a:solidFill>
                  <a:srgbClr val="FFFFFF"/>
                </a:solidFill>
              </a:endParaRPr>
            </a:p>
          </p:txBody>
        </p:sp>
      </p:grpSp>
      <p:sp>
        <p:nvSpPr>
          <p:cNvPr id="43" name="Freeform 42"/>
          <p:cNvSpPr/>
          <p:nvPr userDrawn="1"/>
        </p:nvSpPr>
        <p:spPr>
          <a:xfrm>
            <a:off x="5211577" y="1947670"/>
            <a:ext cx="1004167" cy="701913"/>
          </a:xfrm>
          <a:custGeom>
            <a:avLst/>
            <a:gdLst>
              <a:gd name="connsiteX0" fmla="*/ 0 w 1864090"/>
              <a:gd name="connsiteY0" fmla="*/ 0 h 1242727"/>
              <a:gd name="connsiteX1" fmla="*/ 1864090 w 1864090"/>
              <a:gd name="connsiteY1" fmla="*/ 0 h 1242727"/>
              <a:gd name="connsiteX2" fmla="*/ 1864090 w 1864090"/>
              <a:gd name="connsiteY2" fmla="*/ 1242727 h 1242727"/>
              <a:gd name="connsiteX3" fmla="*/ 0 w 1864090"/>
              <a:gd name="connsiteY3" fmla="*/ 1242727 h 1242727"/>
              <a:gd name="connsiteX4" fmla="*/ 0 w 1864090"/>
              <a:gd name="connsiteY4" fmla="*/ 0 h 1242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090" h="1242727">
                <a:moveTo>
                  <a:pt x="0" y="0"/>
                </a:moveTo>
                <a:lnTo>
                  <a:pt x="1864090" y="0"/>
                </a:lnTo>
                <a:lnTo>
                  <a:pt x="1864090" y="1242727"/>
                </a:lnTo>
                <a:lnTo>
                  <a:pt x="0" y="12427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algn="l" defTabSz="533387" rtl="0">
              <a:lnSpc>
                <a:spcPct val="70000"/>
              </a:lnSpc>
              <a:spcBef>
                <a:spcPct val="0"/>
              </a:spcBef>
              <a:spcAft>
                <a:spcPct val="35000"/>
              </a:spcAft>
            </a:pPr>
            <a:r>
              <a:rPr lang="id-ID" sz="1050" dirty="0">
                <a:solidFill>
                  <a:srgbClr val="18AA9D"/>
                </a:solidFill>
                <a:latin typeface="Roboto Condensed" panose="02000000000000000000" pitchFamily="2" charset="0"/>
                <a:cs typeface="Arial"/>
              </a:rPr>
              <a:t>ARYA KAMANDANU</a:t>
            </a:r>
          </a:p>
          <a:p>
            <a:pPr algn="l" defTabSz="533387" rtl="0">
              <a:lnSpc>
                <a:spcPct val="70000"/>
              </a:lnSpc>
              <a:spcBef>
                <a:spcPct val="0"/>
              </a:spcBef>
              <a:spcAft>
                <a:spcPct val="35000"/>
              </a:spcAft>
            </a:pPr>
            <a:r>
              <a:rPr lang="id-ID" sz="900" dirty="0">
                <a:solidFill>
                  <a:prstClr val="white">
                    <a:lumMod val="75000"/>
                  </a:prstClr>
                </a:solidFill>
                <a:latin typeface="Arial" panose="020B0604020202020204" pitchFamily="34" charset="0"/>
              </a:rPr>
              <a:t>CEO</a:t>
            </a:r>
          </a:p>
        </p:txBody>
      </p:sp>
      <p:sp>
        <p:nvSpPr>
          <p:cNvPr id="44" name="Freeform 43"/>
          <p:cNvSpPr/>
          <p:nvPr userDrawn="1"/>
        </p:nvSpPr>
        <p:spPr>
          <a:xfrm>
            <a:off x="3048495" y="3622043"/>
            <a:ext cx="992932" cy="415960"/>
          </a:xfrm>
          <a:custGeom>
            <a:avLst/>
            <a:gdLst>
              <a:gd name="connsiteX0" fmla="*/ 0 w 1864090"/>
              <a:gd name="connsiteY0" fmla="*/ 0 h 1242727"/>
              <a:gd name="connsiteX1" fmla="*/ 1864090 w 1864090"/>
              <a:gd name="connsiteY1" fmla="*/ 0 h 1242727"/>
              <a:gd name="connsiteX2" fmla="*/ 1864090 w 1864090"/>
              <a:gd name="connsiteY2" fmla="*/ 1242727 h 1242727"/>
              <a:gd name="connsiteX3" fmla="*/ 0 w 1864090"/>
              <a:gd name="connsiteY3" fmla="*/ 1242727 h 1242727"/>
              <a:gd name="connsiteX4" fmla="*/ 0 w 1864090"/>
              <a:gd name="connsiteY4" fmla="*/ 0 h 1242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090" h="1242727">
                <a:moveTo>
                  <a:pt x="0" y="0"/>
                </a:moveTo>
                <a:lnTo>
                  <a:pt x="1864090" y="0"/>
                </a:lnTo>
                <a:lnTo>
                  <a:pt x="1864090" y="1242727"/>
                </a:lnTo>
                <a:lnTo>
                  <a:pt x="0" y="12427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algn="l" defTabSz="533387" rtl="0">
              <a:lnSpc>
                <a:spcPct val="70000"/>
              </a:lnSpc>
              <a:spcBef>
                <a:spcPct val="0"/>
              </a:spcBef>
              <a:spcAft>
                <a:spcPct val="35000"/>
              </a:spcAft>
            </a:pPr>
            <a:r>
              <a:rPr lang="id-ID" sz="1050" dirty="0">
                <a:solidFill>
                  <a:srgbClr val="18AA9D"/>
                </a:solidFill>
                <a:latin typeface="Roboto Condensed" panose="02000000000000000000" pitchFamily="2" charset="0"/>
                <a:cs typeface="Arial"/>
              </a:rPr>
              <a:t>BUJANG LAPUK</a:t>
            </a:r>
          </a:p>
          <a:p>
            <a:pPr algn="l" defTabSz="533387" rtl="0">
              <a:lnSpc>
                <a:spcPct val="70000"/>
              </a:lnSpc>
              <a:spcBef>
                <a:spcPct val="0"/>
              </a:spcBef>
              <a:spcAft>
                <a:spcPct val="35000"/>
              </a:spcAft>
            </a:pPr>
            <a:r>
              <a:rPr lang="id-ID" sz="900" dirty="0">
                <a:solidFill>
                  <a:prstClr val="white">
                    <a:lumMod val="75000"/>
                  </a:prstClr>
                </a:solidFill>
                <a:latin typeface="Arial" panose="020B0604020202020204" pitchFamily="34" charset="0"/>
              </a:rPr>
              <a:t>DIRECTOR</a:t>
            </a:r>
          </a:p>
        </p:txBody>
      </p:sp>
      <p:sp>
        <p:nvSpPr>
          <p:cNvPr id="45" name="Freeform 44"/>
          <p:cNvSpPr/>
          <p:nvPr userDrawn="1"/>
        </p:nvSpPr>
        <p:spPr>
          <a:xfrm>
            <a:off x="4941207" y="3619553"/>
            <a:ext cx="992932" cy="415960"/>
          </a:xfrm>
          <a:custGeom>
            <a:avLst/>
            <a:gdLst>
              <a:gd name="connsiteX0" fmla="*/ 0 w 1864090"/>
              <a:gd name="connsiteY0" fmla="*/ 0 h 1242727"/>
              <a:gd name="connsiteX1" fmla="*/ 1864090 w 1864090"/>
              <a:gd name="connsiteY1" fmla="*/ 0 h 1242727"/>
              <a:gd name="connsiteX2" fmla="*/ 1864090 w 1864090"/>
              <a:gd name="connsiteY2" fmla="*/ 1242727 h 1242727"/>
              <a:gd name="connsiteX3" fmla="*/ 0 w 1864090"/>
              <a:gd name="connsiteY3" fmla="*/ 1242727 h 1242727"/>
              <a:gd name="connsiteX4" fmla="*/ 0 w 1864090"/>
              <a:gd name="connsiteY4" fmla="*/ 0 h 1242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090" h="1242727">
                <a:moveTo>
                  <a:pt x="0" y="0"/>
                </a:moveTo>
                <a:lnTo>
                  <a:pt x="1864090" y="0"/>
                </a:lnTo>
                <a:lnTo>
                  <a:pt x="1864090" y="1242727"/>
                </a:lnTo>
                <a:lnTo>
                  <a:pt x="0" y="12427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defTabSz="533387" rtl="0">
              <a:lnSpc>
                <a:spcPct val="70000"/>
              </a:lnSpc>
              <a:spcBef>
                <a:spcPct val="0"/>
              </a:spcBef>
              <a:spcAft>
                <a:spcPct val="35000"/>
              </a:spcAft>
            </a:pPr>
            <a:r>
              <a:rPr lang="id-ID" sz="1050" dirty="0">
                <a:solidFill>
                  <a:srgbClr val="18AA9D"/>
                </a:solidFill>
                <a:latin typeface="Roboto Condensed" panose="02000000000000000000" pitchFamily="2" charset="0"/>
                <a:cs typeface="Arial"/>
              </a:rPr>
              <a:t>JEJAKA MUDA</a:t>
            </a:r>
          </a:p>
          <a:p>
            <a:pPr defTabSz="533387" rtl="0">
              <a:lnSpc>
                <a:spcPct val="70000"/>
              </a:lnSpc>
              <a:spcBef>
                <a:spcPct val="0"/>
              </a:spcBef>
              <a:spcAft>
                <a:spcPct val="35000"/>
              </a:spcAft>
            </a:pPr>
            <a:r>
              <a:rPr lang="id-ID" sz="900" dirty="0">
                <a:solidFill>
                  <a:prstClr val="white">
                    <a:lumMod val="75000"/>
                  </a:prstClr>
                </a:solidFill>
                <a:latin typeface="Arial" panose="020B0604020202020204" pitchFamily="34" charset="0"/>
              </a:rPr>
              <a:t>MANAGER</a:t>
            </a:r>
          </a:p>
        </p:txBody>
      </p:sp>
      <p:sp>
        <p:nvSpPr>
          <p:cNvPr id="46" name="Freeform 45"/>
          <p:cNvSpPr/>
          <p:nvPr userDrawn="1"/>
        </p:nvSpPr>
        <p:spPr>
          <a:xfrm>
            <a:off x="2008500" y="5674549"/>
            <a:ext cx="992932" cy="415960"/>
          </a:xfrm>
          <a:custGeom>
            <a:avLst/>
            <a:gdLst>
              <a:gd name="connsiteX0" fmla="*/ 0 w 1864090"/>
              <a:gd name="connsiteY0" fmla="*/ 0 h 1242727"/>
              <a:gd name="connsiteX1" fmla="*/ 1864090 w 1864090"/>
              <a:gd name="connsiteY1" fmla="*/ 0 h 1242727"/>
              <a:gd name="connsiteX2" fmla="*/ 1864090 w 1864090"/>
              <a:gd name="connsiteY2" fmla="*/ 1242727 h 1242727"/>
              <a:gd name="connsiteX3" fmla="*/ 0 w 1864090"/>
              <a:gd name="connsiteY3" fmla="*/ 1242727 h 1242727"/>
              <a:gd name="connsiteX4" fmla="*/ 0 w 1864090"/>
              <a:gd name="connsiteY4" fmla="*/ 0 h 1242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090" h="1242727">
                <a:moveTo>
                  <a:pt x="0" y="0"/>
                </a:moveTo>
                <a:lnTo>
                  <a:pt x="1864090" y="0"/>
                </a:lnTo>
                <a:lnTo>
                  <a:pt x="1864090" y="1242727"/>
                </a:lnTo>
                <a:lnTo>
                  <a:pt x="0" y="12427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algn="l" defTabSz="533387" rtl="0">
              <a:lnSpc>
                <a:spcPct val="70000"/>
              </a:lnSpc>
              <a:spcBef>
                <a:spcPct val="0"/>
              </a:spcBef>
              <a:spcAft>
                <a:spcPct val="35000"/>
              </a:spcAft>
            </a:pPr>
            <a:r>
              <a:rPr lang="id-ID" sz="1050" dirty="0">
                <a:solidFill>
                  <a:srgbClr val="18AA9D"/>
                </a:solidFill>
                <a:latin typeface="Roboto Condensed" panose="02000000000000000000" pitchFamily="2" charset="0"/>
                <a:cs typeface="Arial"/>
              </a:rPr>
              <a:t>TRONDOL</a:t>
            </a:r>
          </a:p>
          <a:p>
            <a:pPr algn="l" defTabSz="533387" rtl="0">
              <a:lnSpc>
                <a:spcPct val="70000"/>
              </a:lnSpc>
              <a:spcBef>
                <a:spcPct val="0"/>
              </a:spcBef>
              <a:spcAft>
                <a:spcPct val="35000"/>
              </a:spcAft>
            </a:pPr>
            <a:r>
              <a:rPr lang="id-ID" sz="900" dirty="0">
                <a:solidFill>
                  <a:prstClr val="white">
                    <a:lumMod val="75000"/>
                  </a:prstClr>
                </a:solidFill>
                <a:latin typeface="Arial" panose="020B0604020202020204" pitchFamily="34" charset="0"/>
              </a:rPr>
              <a:t>ACCOUNTING</a:t>
            </a:r>
          </a:p>
        </p:txBody>
      </p:sp>
      <p:sp>
        <p:nvSpPr>
          <p:cNvPr id="47" name="Freeform 46"/>
          <p:cNvSpPr/>
          <p:nvPr userDrawn="1"/>
        </p:nvSpPr>
        <p:spPr>
          <a:xfrm>
            <a:off x="4055454" y="5617428"/>
            <a:ext cx="992932" cy="415960"/>
          </a:xfrm>
          <a:custGeom>
            <a:avLst/>
            <a:gdLst>
              <a:gd name="connsiteX0" fmla="*/ 0 w 1864090"/>
              <a:gd name="connsiteY0" fmla="*/ 0 h 1242727"/>
              <a:gd name="connsiteX1" fmla="*/ 1864090 w 1864090"/>
              <a:gd name="connsiteY1" fmla="*/ 0 h 1242727"/>
              <a:gd name="connsiteX2" fmla="*/ 1864090 w 1864090"/>
              <a:gd name="connsiteY2" fmla="*/ 1242727 h 1242727"/>
              <a:gd name="connsiteX3" fmla="*/ 0 w 1864090"/>
              <a:gd name="connsiteY3" fmla="*/ 1242727 h 1242727"/>
              <a:gd name="connsiteX4" fmla="*/ 0 w 1864090"/>
              <a:gd name="connsiteY4" fmla="*/ 0 h 1242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090" h="1242727">
                <a:moveTo>
                  <a:pt x="0" y="0"/>
                </a:moveTo>
                <a:lnTo>
                  <a:pt x="1864090" y="0"/>
                </a:lnTo>
                <a:lnTo>
                  <a:pt x="1864090" y="1242727"/>
                </a:lnTo>
                <a:lnTo>
                  <a:pt x="0" y="12427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algn="l" defTabSz="533387" rtl="0">
              <a:lnSpc>
                <a:spcPct val="70000"/>
              </a:lnSpc>
              <a:spcBef>
                <a:spcPct val="0"/>
              </a:spcBef>
              <a:spcAft>
                <a:spcPct val="35000"/>
              </a:spcAft>
            </a:pPr>
            <a:r>
              <a:rPr lang="id-ID" sz="1050" dirty="0">
                <a:solidFill>
                  <a:srgbClr val="18AA9D"/>
                </a:solidFill>
                <a:latin typeface="Roboto Condensed" panose="02000000000000000000" pitchFamily="2" charset="0"/>
                <a:cs typeface="Arial"/>
              </a:rPr>
              <a:t>NARODO</a:t>
            </a:r>
          </a:p>
          <a:p>
            <a:pPr algn="l" defTabSz="533387" rtl="0">
              <a:lnSpc>
                <a:spcPct val="70000"/>
              </a:lnSpc>
              <a:spcBef>
                <a:spcPct val="0"/>
              </a:spcBef>
              <a:spcAft>
                <a:spcPct val="35000"/>
              </a:spcAft>
            </a:pPr>
            <a:r>
              <a:rPr lang="id-ID" sz="900" dirty="0">
                <a:solidFill>
                  <a:prstClr val="white">
                    <a:lumMod val="75000"/>
                  </a:prstClr>
                </a:solidFill>
                <a:latin typeface="Arial" panose="020B0604020202020204" pitchFamily="34" charset="0"/>
              </a:rPr>
              <a:t> ACCOUNTING</a:t>
            </a:r>
          </a:p>
        </p:txBody>
      </p:sp>
      <p:sp>
        <p:nvSpPr>
          <p:cNvPr id="48" name="Freeform 47"/>
          <p:cNvSpPr/>
          <p:nvPr userDrawn="1"/>
        </p:nvSpPr>
        <p:spPr>
          <a:xfrm>
            <a:off x="6036819" y="5674549"/>
            <a:ext cx="992932" cy="415960"/>
          </a:xfrm>
          <a:custGeom>
            <a:avLst/>
            <a:gdLst>
              <a:gd name="connsiteX0" fmla="*/ 0 w 1864090"/>
              <a:gd name="connsiteY0" fmla="*/ 0 h 1242727"/>
              <a:gd name="connsiteX1" fmla="*/ 1864090 w 1864090"/>
              <a:gd name="connsiteY1" fmla="*/ 0 h 1242727"/>
              <a:gd name="connsiteX2" fmla="*/ 1864090 w 1864090"/>
              <a:gd name="connsiteY2" fmla="*/ 1242727 h 1242727"/>
              <a:gd name="connsiteX3" fmla="*/ 0 w 1864090"/>
              <a:gd name="connsiteY3" fmla="*/ 1242727 h 1242727"/>
              <a:gd name="connsiteX4" fmla="*/ 0 w 1864090"/>
              <a:gd name="connsiteY4" fmla="*/ 0 h 1242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090" h="1242727">
                <a:moveTo>
                  <a:pt x="0" y="0"/>
                </a:moveTo>
                <a:lnTo>
                  <a:pt x="1864090" y="0"/>
                </a:lnTo>
                <a:lnTo>
                  <a:pt x="1864090" y="1242727"/>
                </a:lnTo>
                <a:lnTo>
                  <a:pt x="0" y="12427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algn="l" defTabSz="533387" rtl="0">
              <a:lnSpc>
                <a:spcPct val="70000"/>
              </a:lnSpc>
              <a:spcBef>
                <a:spcPct val="0"/>
              </a:spcBef>
              <a:spcAft>
                <a:spcPct val="35000"/>
              </a:spcAft>
            </a:pPr>
            <a:r>
              <a:rPr lang="id-ID" sz="1050" dirty="0">
                <a:solidFill>
                  <a:srgbClr val="18AA9D"/>
                </a:solidFill>
                <a:latin typeface="Roboto Condensed" panose="02000000000000000000" pitchFamily="2" charset="0"/>
                <a:cs typeface="Arial"/>
              </a:rPr>
              <a:t>JANOKO</a:t>
            </a:r>
          </a:p>
          <a:p>
            <a:pPr algn="l" defTabSz="533387" rtl="0">
              <a:lnSpc>
                <a:spcPct val="70000"/>
              </a:lnSpc>
              <a:spcBef>
                <a:spcPct val="0"/>
              </a:spcBef>
              <a:spcAft>
                <a:spcPct val="35000"/>
              </a:spcAft>
            </a:pPr>
            <a:r>
              <a:rPr lang="id-ID" sz="900" dirty="0">
                <a:solidFill>
                  <a:prstClr val="white">
                    <a:lumMod val="75000"/>
                  </a:prstClr>
                </a:solidFill>
                <a:latin typeface="Arial" panose="020B0604020202020204" pitchFamily="34" charset="0"/>
              </a:rPr>
              <a:t>SUPERVISOR</a:t>
            </a:r>
          </a:p>
        </p:txBody>
      </p:sp>
      <p:sp>
        <p:nvSpPr>
          <p:cNvPr id="49" name="Freeform 48"/>
          <p:cNvSpPr/>
          <p:nvPr userDrawn="1"/>
        </p:nvSpPr>
        <p:spPr>
          <a:xfrm>
            <a:off x="8049735" y="5668203"/>
            <a:ext cx="992932" cy="415960"/>
          </a:xfrm>
          <a:custGeom>
            <a:avLst/>
            <a:gdLst>
              <a:gd name="connsiteX0" fmla="*/ 0 w 1864090"/>
              <a:gd name="connsiteY0" fmla="*/ 0 h 1242727"/>
              <a:gd name="connsiteX1" fmla="*/ 1864090 w 1864090"/>
              <a:gd name="connsiteY1" fmla="*/ 0 h 1242727"/>
              <a:gd name="connsiteX2" fmla="*/ 1864090 w 1864090"/>
              <a:gd name="connsiteY2" fmla="*/ 1242727 h 1242727"/>
              <a:gd name="connsiteX3" fmla="*/ 0 w 1864090"/>
              <a:gd name="connsiteY3" fmla="*/ 1242727 h 1242727"/>
              <a:gd name="connsiteX4" fmla="*/ 0 w 1864090"/>
              <a:gd name="connsiteY4" fmla="*/ 0 h 1242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090" h="1242727">
                <a:moveTo>
                  <a:pt x="0" y="0"/>
                </a:moveTo>
                <a:lnTo>
                  <a:pt x="1864090" y="0"/>
                </a:lnTo>
                <a:lnTo>
                  <a:pt x="1864090" y="1242727"/>
                </a:lnTo>
                <a:lnTo>
                  <a:pt x="0" y="12427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algn="l" defTabSz="533387" rtl="0">
              <a:lnSpc>
                <a:spcPct val="70000"/>
              </a:lnSpc>
              <a:spcBef>
                <a:spcPct val="0"/>
              </a:spcBef>
              <a:spcAft>
                <a:spcPct val="35000"/>
              </a:spcAft>
            </a:pPr>
            <a:r>
              <a:rPr lang="id-ID" sz="1050" dirty="0">
                <a:solidFill>
                  <a:srgbClr val="18AA9D"/>
                </a:solidFill>
                <a:latin typeface="Roboto Condensed" panose="02000000000000000000" pitchFamily="2" charset="0"/>
                <a:cs typeface="Arial"/>
              </a:rPr>
              <a:t>PETRUK</a:t>
            </a:r>
          </a:p>
          <a:p>
            <a:pPr algn="l" defTabSz="533387" rtl="0">
              <a:lnSpc>
                <a:spcPct val="70000"/>
              </a:lnSpc>
              <a:spcBef>
                <a:spcPct val="0"/>
              </a:spcBef>
              <a:spcAft>
                <a:spcPct val="35000"/>
              </a:spcAft>
            </a:pPr>
            <a:r>
              <a:rPr lang="id-ID" sz="900" dirty="0">
                <a:solidFill>
                  <a:prstClr val="white">
                    <a:lumMod val="75000"/>
                  </a:prstClr>
                </a:solidFill>
                <a:latin typeface="Arial" panose="020B0604020202020204" pitchFamily="34" charset="0"/>
              </a:rPr>
              <a:t>SUPERVISOR</a:t>
            </a:r>
          </a:p>
        </p:txBody>
      </p:sp>
    </p:spTree>
    <p:extLst>
      <p:ext uri="{BB962C8B-B14F-4D97-AF65-F5344CB8AC3E}">
        <p14:creationId xmlns:p14="http://schemas.microsoft.com/office/powerpoint/2010/main" val="605767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par>
                                <p:cTn id="12" presetID="53" presetClass="entr" presetSubtype="16" fill="hold" nodeType="with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p:cTn id="14" dur="500" fill="hold"/>
                                        <p:tgtEl>
                                          <p:spTgt spid="25"/>
                                        </p:tgtEl>
                                        <p:attrNameLst>
                                          <p:attrName>ppt_w</p:attrName>
                                        </p:attrNameLst>
                                      </p:cBhvr>
                                      <p:tavLst>
                                        <p:tav tm="0">
                                          <p:val>
                                            <p:fltVal val="0"/>
                                          </p:val>
                                        </p:tav>
                                        <p:tav tm="100000">
                                          <p:val>
                                            <p:strVal val="#ppt_w"/>
                                          </p:val>
                                        </p:tav>
                                      </p:tavLst>
                                    </p:anim>
                                    <p:anim calcmode="lin" valueType="num">
                                      <p:cBhvr>
                                        <p:cTn id="15" dur="500" fill="hold"/>
                                        <p:tgtEl>
                                          <p:spTgt spid="25"/>
                                        </p:tgtEl>
                                        <p:attrNameLst>
                                          <p:attrName>ppt_h</p:attrName>
                                        </p:attrNameLst>
                                      </p:cBhvr>
                                      <p:tavLst>
                                        <p:tav tm="0">
                                          <p:val>
                                            <p:fltVal val="0"/>
                                          </p:val>
                                        </p:tav>
                                        <p:tav tm="100000">
                                          <p:val>
                                            <p:strVal val="#ppt_h"/>
                                          </p:val>
                                        </p:tav>
                                      </p:tavLst>
                                    </p:anim>
                                    <p:animEffect transition="in" filter="fade">
                                      <p:cBhvr>
                                        <p:cTn id="16" dur="500"/>
                                        <p:tgtEl>
                                          <p:spTgt spid="25"/>
                                        </p:tgtEl>
                                      </p:cBhvr>
                                    </p:animEffect>
                                  </p:childTnLst>
                                </p:cTn>
                              </p:par>
                              <p:par>
                                <p:cTn id="17" presetID="53" presetClass="entr" presetSubtype="16"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par>
                                <p:cTn id="22" presetID="16" presetClass="entr" presetSubtype="37" fill="hold" nodeType="withEffect">
                                  <p:stCondLst>
                                    <p:cond delay="500"/>
                                  </p:stCondLst>
                                  <p:childTnLst>
                                    <p:set>
                                      <p:cBhvr>
                                        <p:cTn id="23" dur="1" fill="hold">
                                          <p:stCondLst>
                                            <p:cond delay="0"/>
                                          </p:stCondLst>
                                        </p:cTn>
                                        <p:tgtEl>
                                          <p:spTgt spid="7"/>
                                        </p:tgtEl>
                                        <p:attrNameLst>
                                          <p:attrName>style.visibility</p:attrName>
                                        </p:attrNameLst>
                                      </p:cBhvr>
                                      <p:to>
                                        <p:strVal val="visible"/>
                                      </p:to>
                                    </p:set>
                                    <p:animEffect transition="in" filter="barn(outVertical)">
                                      <p:cBhvr>
                                        <p:cTn id="24" dur="500"/>
                                        <p:tgtEl>
                                          <p:spTgt spid="7"/>
                                        </p:tgtEl>
                                      </p:cBhvr>
                                    </p:animEffect>
                                  </p:childTnLst>
                                </p:cTn>
                              </p:par>
                              <p:par>
                                <p:cTn id="25" presetID="22" presetClass="entr" presetSubtype="2" fill="hold" nodeType="withEffect">
                                  <p:stCondLst>
                                    <p:cond delay="500"/>
                                  </p:stCondLst>
                                  <p:childTnLst>
                                    <p:set>
                                      <p:cBhvr>
                                        <p:cTn id="26" dur="1" fill="hold">
                                          <p:stCondLst>
                                            <p:cond delay="0"/>
                                          </p:stCondLst>
                                        </p:cTn>
                                        <p:tgtEl>
                                          <p:spTgt spid="12"/>
                                        </p:tgtEl>
                                        <p:attrNameLst>
                                          <p:attrName>style.visibility</p:attrName>
                                        </p:attrNameLst>
                                      </p:cBhvr>
                                      <p:to>
                                        <p:strVal val="visible"/>
                                      </p:to>
                                    </p:set>
                                    <p:animEffect transition="in" filter="wipe(right)">
                                      <p:cBhvr>
                                        <p:cTn id="27" dur="500"/>
                                        <p:tgtEl>
                                          <p:spTgt spid="12"/>
                                        </p:tgtEl>
                                      </p:cBhvr>
                                    </p:animEffect>
                                  </p:childTnLst>
                                </p:cTn>
                              </p:par>
                              <p:par>
                                <p:cTn id="28" presetID="22" presetClass="entr" presetSubtype="8" fill="hold" nodeType="withEffect">
                                  <p:stCondLst>
                                    <p:cond delay="500"/>
                                  </p:stCondLst>
                                  <p:childTnLst>
                                    <p:set>
                                      <p:cBhvr>
                                        <p:cTn id="29" dur="1" fill="hold">
                                          <p:stCondLst>
                                            <p:cond delay="0"/>
                                          </p:stCondLst>
                                        </p:cTn>
                                        <p:tgtEl>
                                          <p:spTgt spid="13"/>
                                        </p:tgtEl>
                                        <p:attrNameLst>
                                          <p:attrName>style.visibility</p:attrName>
                                        </p:attrNameLst>
                                      </p:cBhvr>
                                      <p:to>
                                        <p:strVal val="visible"/>
                                      </p:to>
                                    </p:set>
                                    <p:animEffect transition="in" filter="wipe(left)">
                                      <p:cBhvr>
                                        <p:cTn id="30" dur="500"/>
                                        <p:tgtEl>
                                          <p:spTgt spid="13"/>
                                        </p:tgtEl>
                                      </p:cBhvr>
                                    </p:animEffect>
                                  </p:childTnLst>
                                </p:cTn>
                              </p:par>
                              <p:par>
                                <p:cTn id="31" presetID="22" presetClass="entr" presetSubtype="1" fill="hold" nodeType="withEffect">
                                  <p:stCondLst>
                                    <p:cond delay="1000"/>
                                  </p:stCondLst>
                                  <p:childTnLst>
                                    <p:set>
                                      <p:cBhvr>
                                        <p:cTn id="32" dur="1" fill="hold">
                                          <p:stCondLst>
                                            <p:cond delay="0"/>
                                          </p:stCondLst>
                                        </p:cTn>
                                        <p:tgtEl>
                                          <p:spTgt spid="15"/>
                                        </p:tgtEl>
                                        <p:attrNameLst>
                                          <p:attrName>style.visibility</p:attrName>
                                        </p:attrNameLst>
                                      </p:cBhvr>
                                      <p:to>
                                        <p:strVal val="visible"/>
                                      </p:to>
                                    </p:set>
                                    <p:animEffect transition="in" filter="wipe(up)">
                                      <p:cBhvr>
                                        <p:cTn id="33" dur="500"/>
                                        <p:tgtEl>
                                          <p:spTgt spid="15"/>
                                        </p:tgtEl>
                                      </p:cBhvr>
                                    </p:animEffect>
                                  </p:childTnLst>
                                </p:cTn>
                              </p:par>
                              <p:par>
                                <p:cTn id="34" presetID="22" presetClass="entr" presetSubtype="1" fill="hold" nodeType="withEffect">
                                  <p:stCondLst>
                                    <p:cond delay="100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par>
                                <p:cTn id="37" presetID="22" presetClass="entr" presetSubtype="1" fill="hold" nodeType="withEffect">
                                  <p:stCondLst>
                                    <p:cond delay="100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par>
                                <p:cTn id="40" presetID="22" presetClass="entr" presetSubtype="1" fill="hold" nodeType="withEffect">
                                  <p:stCondLst>
                                    <p:cond delay="1000"/>
                                  </p:stCondLst>
                                  <p:childTnLst>
                                    <p:set>
                                      <p:cBhvr>
                                        <p:cTn id="41" dur="1" fill="hold">
                                          <p:stCondLst>
                                            <p:cond delay="0"/>
                                          </p:stCondLst>
                                        </p:cTn>
                                        <p:tgtEl>
                                          <p:spTgt spid="14"/>
                                        </p:tgtEl>
                                        <p:attrNameLst>
                                          <p:attrName>style.visibility</p:attrName>
                                        </p:attrNameLst>
                                      </p:cBhvr>
                                      <p:to>
                                        <p:strVal val="visible"/>
                                      </p:to>
                                    </p:set>
                                    <p:animEffect transition="in" filter="wipe(up)">
                                      <p:cBhvr>
                                        <p:cTn id="42" dur="500"/>
                                        <p:tgtEl>
                                          <p:spTgt spid="14"/>
                                        </p:tgtEl>
                                      </p:cBhvr>
                                    </p:animEffect>
                                  </p:childTnLst>
                                </p:cTn>
                              </p:par>
                              <p:par>
                                <p:cTn id="43" presetID="22" presetClass="entr" presetSubtype="8" fill="hold" nodeType="withEffect">
                                  <p:stCondLst>
                                    <p:cond delay="150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par>
                                <p:cTn id="46" presetID="22" presetClass="entr" presetSubtype="8" fill="hold" nodeType="withEffect">
                                  <p:stCondLst>
                                    <p:cond delay="1500"/>
                                  </p:stCondLst>
                                  <p:childTnLst>
                                    <p:set>
                                      <p:cBhvr>
                                        <p:cTn id="47" dur="1" fill="hold">
                                          <p:stCondLst>
                                            <p:cond delay="0"/>
                                          </p:stCondLst>
                                        </p:cTn>
                                        <p:tgtEl>
                                          <p:spTgt spid="11"/>
                                        </p:tgtEl>
                                        <p:attrNameLst>
                                          <p:attrName>style.visibility</p:attrName>
                                        </p:attrNameLst>
                                      </p:cBhvr>
                                      <p:to>
                                        <p:strVal val="visible"/>
                                      </p:to>
                                    </p:set>
                                    <p:animEffect transition="in" filter="wipe(left)">
                                      <p:cBhvr>
                                        <p:cTn id="48" dur="500"/>
                                        <p:tgtEl>
                                          <p:spTgt spid="11"/>
                                        </p:tgtEl>
                                      </p:cBhvr>
                                    </p:animEffect>
                                  </p:childTnLst>
                                </p:cTn>
                              </p:par>
                              <p:par>
                                <p:cTn id="49" presetID="22" presetClass="entr" presetSubtype="2" fill="hold" nodeType="withEffect">
                                  <p:stCondLst>
                                    <p:cond delay="1500"/>
                                  </p:stCondLst>
                                  <p:childTnLst>
                                    <p:set>
                                      <p:cBhvr>
                                        <p:cTn id="50" dur="1" fill="hold">
                                          <p:stCondLst>
                                            <p:cond delay="0"/>
                                          </p:stCondLst>
                                        </p:cTn>
                                        <p:tgtEl>
                                          <p:spTgt spid="10"/>
                                        </p:tgtEl>
                                        <p:attrNameLst>
                                          <p:attrName>style.visibility</p:attrName>
                                        </p:attrNameLst>
                                      </p:cBhvr>
                                      <p:to>
                                        <p:strVal val="visible"/>
                                      </p:to>
                                    </p:set>
                                    <p:animEffect transition="in" filter="wipe(right)">
                                      <p:cBhvr>
                                        <p:cTn id="51" dur="500"/>
                                        <p:tgtEl>
                                          <p:spTgt spid="10"/>
                                        </p:tgtEl>
                                      </p:cBhvr>
                                    </p:animEffect>
                                  </p:childTnLst>
                                </p:cTn>
                              </p:par>
                              <p:par>
                                <p:cTn id="52" presetID="22" presetClass="entr" presetSubtype="2" fill="hold" nodeType="withEffect">
                                  <p:stCondLst>
                                    <p:cond delay="1500"/>
                                  </p:stCondLst>
                                  <p:childTnLst>
                                    <p:set>
                                      <p:cBhvr>
                                        <p:cTn id="53" dur="1" fill="hold">
                                          <p:stCondLst>
                                            <p:cond delay="0"/>
                                          </p:stCondLst>
                                        </p:cTn>
                                        <p:tgtEl>
                                          <p:spTgt spid="17"/>
                                        </p:tgtEl>
                                        <p:attrNameLst>
                                          <p:attrName>style.visibility</p:attrName>
                                        </p:attrNameLst>
                                      </p:cBhvr>
                                      <p:to>
                                        <p:strVal val="visible"/>
                                      </p:to>
                                    </p:set>
                                    <p:animEffect transition="in" filter="wipe(right)">
                                      <p:cBhvr>
                                        <p:cTn id="54" dur="500"/>
                                        <p:tgtEl>
                                          <p:spTgt spid="17"/>
                                        </p:tgtEl>
                                      </p:cBhvr>
                                    </p:animEffect>
                                  </p:childTnLst>
                                </p:cTn>
                              </p:par>
                              <p:par>
                                <p:cTn id="55" presetID="53" presetClass="entr" presetSubtype="16" fill="hold" nodeType="withEffect">
                                  <p:stCondLst>
                                    <p:cond delay="2000"/>
                                  </p:stCondLst>
                                  <p:childTnLst>
                                    <p:set>
                                      <p:cBhvr>
                                        <p:cTn id="56" dur="1" fill="hold">
                                          <p:stCondLst>
                                            <p:cond delay="0"/>
                                          </p:stCondLst>
                                        </p:cTn>
                                        <p:tgtEl>
                                          <p:spTgt spid="31"/>
                                        </p:tgtEl>
                                        <p:attrNameLst>
                                          <p:attrName>style.visibility</p:attrName>
                                        </p:attrNameLst>
                                      </p:cBhvr>
                                      <p:to>
                                        <p:strVal val="visible"/>
                                      </p:to>
                                    </p:set>
                                    <p:anim calcmode="lin" valueType="num">
                                      <p:cBhvr>
                                        <p:cTn id="57" dur="500" fill="hold"/>
                                        <p:tgtEl>
                                          <p:spTgt spid="31"/>
                                        </p:tgtEl>
                                        <p:attrNameLst>
                                          <p:attrName>ppt_w</p:attrName>
                                        </p:attrNameLst>
                                      </p:cBhvr>
                                      <p:tavLst>
                                        <p:tav tm="0">
                                          <p:val>
                                            <p:fltVal val="0"/>
                                          </p:val>
                                        </p:tav>
                                        <p:tav tm="100000">
                                          <p:val>
                                            <p:strVal val="#ppt_w"/>
                                          </p:val>
                                        </p:tav>
                                      </p:tavLst>
                                    </p:anim>
                                    <p:anim calcmode="lin" valueType="num">
                                      <p:cBhvr>
                                        <p:cTn id="58" dur="500" fill="hold"/>
                                        <p:tgtEl>
                                          <p:spTgt spid="31"/>
                                        </p:tgtEl>
                                        <p:attrNameLst>
                                          <p:attrName>ppt_h</p:attrName>
                                        </p:attrNameLst>
                                      </p:cBhvr>
                                      <p:tavLst>
                                        <p:tav tm="0">
                                          <p:val>
                                            <p:fltVal val="0"/>
                                          </p:val>
                                        </p:tav>
                                        <p:tav tm="100000">
                                          <p:val>
                                            <p:strVal val="#ppt_h"/>
                                          </p:val>
                                        </p:tav>
                                      </p:tavLst>
                                    </p:anim>
                                    <p:animEffect transition="in" filter="fade">
                                      <p:cBhvr>
                                        <p:cTn id="59" dur="500"/>
                                        <p:tgtEl>
                                          <p:spTgt spid="31"/>
                                        </p:tgtEl>
                                      </p:cBhvr>
                                    </p:animEffect>
                                  </p:childTnLst>
                                </p:cTn>
                              </p:par>
                              <p:par>
                                <p:cTn id="60" presetID="53" presetClass="entr" presetSubtype="16" fill="hold" nodeType="withEffect">
                                  <p:stCondLst>
                                    <p:cond delay="2000"/>
                                  </p:stCondLst>
                                  <p:childTnLst>
                                    <p:set>
                                      <p:cBhvr>
                                        <p:cTn id="61" dur="1" fill="hold">
                                          <p:stCondLst>
                                            <p:cond delay="0"/>
                                          </p:stCondLst>
                                        </p:cTn>
                                        <p:tgtEl>
                                          <p:spTgt spid="34"/>
                                        </p:tgtEl>
                                        <p:attrNameLst>
                                          <p:attrName>style.visibility</p:attrName>
                                        </p:attrNameLst>
                                      </p:cBhvr>
                                      <p:to>
                                        <p:strVal val="visible"/>
                                      </p:to>
                                    </p:set>
                                    <p:anim calcmode="lin" valueType="num">
                                      <p:cBhvr>
                                        <p:cTn id="62" dur="500" fill="hold"/>
                                        <p:tgtEl>
                                          <p:spTgt spid="34"/>
                                        </p:tgtEl>
                                        <p:attrNameLst>
                                          <p:attrName>ppt_w</p:attrName>
                                        </p:attrNameLst>
                                      </p:cBhvr>
                                      <p:tavLst>
                                        <p:tav tm="0">
                                          <p:val>
                                            <p:fltVal val="0"/>
                                          </p:val>
                                        </p:tav>
                                        <p:tav tm="100000">
                                          <p:val>
                                            <p:strVal val="#ppt_w"/>
                                          </p:val>
                                        </p:tav>
                                      </p:tavLst>
                                    </p:anim>
                                    <p:anim calcmode="lin" valueType="num">
                                      <p:cBhvr>
                                        <p:cTn id="63" dur="500" fill="hold"/>
                                        <p:tgtEl>
                                          <p:spTgt spid="34"/>
                                        </p:tgtEl>
                                        <p:attrNameLst>
                                          <p:attrName>ppt_h</p:attrName>
                                        </p:attrNameLst>
                                      </p:cBhvr>
                                      <p:tavLst>
                                        <p:tav tm="0">
                                          <p:val>
                                            <p:fltVal val="0"/>
                                          </p:val>
                                        </p:tav>
                                        <p:tav tm="100000">
                                          <p:val>
                                            <p:strVal val="#ppt_h"/>
                                          </p:val>
                                        </p:tav>
                                      </p:tavLst>
                                    </p:anim>
                                    <p:animEffect transition="in" filter="fade">
                                      <p:cBhvr>
                                        <p:cTn id="64" dur="500"/>
                                        <p:tgtEl>
                                          <p:spTgt spid="34"/>
                                        </p:tgtEl>
                                      </p:cBhvr>
                                    </p:animEffect>
                                  </p:childTnLst>
                                </p:cTn>
                              </p:par>
                              <p:par>
                                <p:cTn id="65" presetID="53" presetClass="entr" presetSubtype="16" fill="hold" nodeType="withEffect">
                                  <p:stCondLst>
                                    <p:cond delay="2000"/>
                                  </p:stCondLst>
                                  <p:childTnLst>
                                    <p:set>
                                      <p:cBhvr>
                                        <p:cTn id="66" dur="1" fill="hold">
                                          <p:stCondLst>
                                            <p:cond delay="0"/>
                                          </p:stCondLst>
                                        </p:cTn>
                                        <p:tgtEl>
                                          <p:spTgt spid="37"/>
                                        </p:tgtEl>
                                        <p:attrNameLst>
                                          <p:attrName>style.visibility</p:attrName>
                                        </p:attrNameLst>
                                      </p:cBhvr>
                                      <p:to>
                                        <p:strVal val="visible"/>
                                      </p:to>
                                    </p:set>
                                    <p:anim calcmode="lin" valueType="num">
                                      <p:cBhvr>
                                        <p:cTn id="67" dur="500" fill="hold"/>
                                        <p:tgtEl>
                                          <p:spTgt spid="37"/>
                                        </p:tgtEl>
                                        <p:attrNameLst>
                                          <p:attrName>ppt_w</p:attrName>
                                        </p:attrNameLst>
                                      </p:cBhvr>
                                      <p:tavLst>
                                        <p:tav tm="0">
                                          <p:val>
                                            <p:fltVal val="0"/>
                                          </p:val>
                                        </p:tav>
                                        <p:tav tm="100000">
                                          <p:val>
                                            <p:strVal val="#ppt_w"/>
                                          </p:val>
                                        </p:tav>
                                      </p:tavLst>
                                    </p:anim>
                                    <p:anim calcmode="lin" valueType="num">
                                      <p:cBhvr>
                                        <p:cTn id="68" dur="500" fill="hold"/>
                                        <p:tgtEl>
                                          <p:spTgt spid="37"/>
                                        </p:tgtEl>
                                        <p:attrNameLst>
                                          <p:attrName>ppt_h</p:attrName>
                                        </p:attrNameLst>
                                      </p:cBhvr>
                                      <p:tavLst>
                                        <p:tav tm="0">
                                          <p:val>
                                            <p:fltVal val="0"/>
                                          </p:val>
                                        </p:tav>
                                        <p:tav tm="100000">
                                          <p:val>
                                            <p:strVal val="#ppt_h"/>
                                          </p:val>
                                        </p:tav>
                                      </p:tavLst>
                                    </p:anim>
                                    <p:animEffect transition="in" filter="fade">
                                      <p:cBhvr>
                                        <p:cTn id="69" dur="500"/>
                                        <p:tgtEl>
                                          <p:spTgt spid="37"/>
                                        </p:tgtEl>
                                      </p:cBhvr>
                                    </p:animEffect>
                                  </p:childTnLst>
                                </p:cTn>
                              </p:par>
                              <p:par>
                                <p:cTn id="70" presetID="53" presetClass="entr" presetSubtype="16" fill="hold" nodeType="withEffect">
                                  <p:stCondLst>
                                    <p:cond delay="2000"/>
                                  </p:stCondLst>
                                  <p:childTnLst>
                                    <p:set>
                                      <p:cBhvr>
                                        <p:cTn id="71" dur="1" fill="hold">
                                          <p:stCondLst>
                                            <p:cond delay="0"/>
                                          </p:stCondLst>
                                        </p:cTn>
                                        <p:tgtEl>
                                          <p:spTgt spid="40"/>
                                        </p:tgtEl>
                                        <p:attrNameLst>
                                          <p:attrName>style.visibility</p:attrName>
                                        </p:attrNameLst>
                                      </p:cBhvr>
                                      <p:to>
                                        <p:strVal val="visible"/>
                                      </p:to>
                                    </p:set>
                                    <p:anim calcmode="lin" valueType="num">
                                      <p:cBhvr>
                                        <p:cTn id="72" dur="500" fill="hold"/>
                                        <p:tgtEl>
                                          <p:spTgt spid="40"/>
                                        </p:tgtEl>
                                        <p:attrNameLst>
                                          <p:attrName>ppt_w</p:attrName>
                                        </p:attrNameLst>
                                      </p:cBhvr>
                                      <p:tavLst>
                                        <p:tav tm="0">
                                          <p:val>
                                            <p:fltVal val="0"/>
                                          </p:val>
                                        </p:tav>
                                        <p:tav tm="100000">
                                          <p:val>
                                            <p:strVal val="#ppt_w"/>
                                          </p:val>
                                        </p:tav>
                                      </p:tavLst>
                                    </p:anim>
                                    <p:anim calcmode="lin" valueType="num">
                                      <p:cBhvr>
                                        <p:cTn id="73" dur="500" fill="hold"/>
                                        <p:tgtEl>
                                          <p:spTgt spid="40"/>
                                        </p:tgtEl>
                                        <p:attrNameLst>
                                          <p:attrName>ppt_h</p:attrName>
                                        </p:attrNameLst>
                                      </p:cBhvr>
                                      <p:tavLst>
                                        <p:tav tm="0">
                                          <p:val>
                                            <p:fltVal val="0"/>
                                          </p:val>
                                        </p:tav>
                                        <p:tav tm="100000">
                                          <p:val>
                                            <p:strVal val="#ppt_h"/>
                                          </p:val>
                                        </p:tav>
                                      </p:tavLst>
                                    </p:anim>
                                    <p:animEffect transition="in" filter="fade">
                                      <p:cBhvr>
                                        <p:cTn id="74" dur="500"/>
                                        <p:tgtEl>
                                          <p:spTgt spid="40"/>
                                        </p:tgtEl>
                                      </p:cBhvr>
                                    </p:animEffect>
                                  </p:childTnLst>
                                </p:cTn>
                              </p:par>
                              <p:par>
                                <p:cTn id="75" presetID="22" presetClass="entr" presetSubtype="1" fill="hold" nodeType="withEffect">
                                  <p:stCondLst>
                                    <p:cond delay="2500"/>
                                  </p:stCondLst>
                                  <p:childTnLst>
                                    <p:set>
                                      <p:cBhvr>
                                        <p:cTn id="76" dur="1" fill="hold">
                                          <p:stCondLst>
                                            <p:cond delay="0"/>
                                          </p:stCondLst>
                                        </p:cTn>
                                        <p:tgtEl>
                                          <p:spTgt spid="18"/>
                                        </p:tgtEl>
                                        <p:attrNameLst>
                                          <p:attrName>style.visibility</p:attrName>
                                        </p:attrNameLst>
                                      </p:cBhvr>
                                      <p:to>
                                        <p:strVal val="visible"/>
                                      </p:to>
                                    </p:set>
                                    <p:animEffect transition="in" filter="wipe(up)">
                                      <p:cBhvr>
                                        <p:cTn id="77" dur="500"/>
                                        <p:tgtEl>
                                          <p:spTgt spid="18"/>
                                        </p:tgtEl>
                                      </p:cBhvr>
                                    </p:animEffect>
                                  </p:childTnLst>
                                </p:cTn>
                              </p:par>
                              <p:par>
                                <p:cTn id="78" presetID="22" presetClass="entr" presetSubtype="1" fill="hold" nodeType="withEffect">
                                  <p:stCondLst>
                                    <p:cond delay="2500"/>
                                  </p:stCondLst>
                                  <p:childTnLst>
                                    <p:set>
                                      <p:cBhvr>
                                        <p:cTn id="79" dur="1" fill="hold">
                                          <p:stCondLst>
                                            <p:cond delay="0"/>
                                          </p:stCondLst>
                                        </p:cTn>
                                        <p:tgtEl>
                                          <p:spTgt spid="19"/>
                                        </p:tgtEl>
                                        <p:attrNameLst>
                                          <p:attrName>style.visibility</p:attrName>
                                        </p:attrNameLst>
                                      </p:cBhvr>
                                      <p:to>
                                        <p:strVal val="visible"/>
                                      </p:to>
                                    </p:set>
                                    <p:animEffect transition="in" filter="wipe(up)">
                                      <p:cBhvr>
                                        <p:cTn id="80" dur="500"/>
                                        <p:tgtEl>
                                          <p:spTgt spid="19"/>
                                        </p:tgtEl>
                                      </p:cBhvr>
                                    </p:animEffect>
                                  </p:childTnLst>
                                </p:cTn>
                              </p:par>
                              <p:par>
                                <p:cTn id="81" presetID="22" presetClass="entr" presetSubtype="1" fill="hold" nodeType="withEffect">
                                  <p:stCondLst>
                                    <p:cond delay="2500"/>
                                  </p:stCondLst>
                                  <p:childTnLst>
                                    <p:set>
                                      <p:cBhvr>
                                        <p:cTn id="82" dur="1" fill="hold">
                                          <p:stCondLst>
                                            <p:cond delay="0"/>
                                          </p:stCondLst>
                                        </p:cTn>
                                        <p:tgtEl>
                                          <p:spTgt spid="20"/>
                                        </p:tgtEl>
                                        <p:attrNameLst>
                                          <p:attrName>style.visibility</p:attrName>
                                        </p:attrNameLst>
                                      </p:cBhvr>
                                      <p:to>
                                        <p:strVal val="visible"/>
                                      </p:to>
                                    </p:set>
                                    <p:animEffect transition="in" filter="wipe(up)">
                                      <p:cBhvr>
                                        <p:cTn id="83" dur="500"/>
                                        <p:tgtEl>
                                          <p:spTgt spid="20"/>
                                        </p:tgtEl>
                                      </p:cBhvr>
                                    </p:animEffect>
                                  </p:childTnLst>
                                </p:cTn>
                              </p:par>
                              <p:par>
                                <p:cTn id="84" presetID="22" presetClass="entr" presetSubtype="1" fill="hold" nodeType="withEffect">
                                  <p:stCondLst>
                                    <p:cond delay="2500"/>
                                  </p:stCondLst>
                                  <p:childTnLst>
                                    <p:set>
                                      <p:cBhvr>
                                        <p:cTn id="85" dur="1" fill="hold">
                                          <p:stCondLst>
                                            <p:cond delay="0"/>
                                          </p:stCondLst>
                                        </p:cTn>
                                        <p:tgtEl>
                                          <p:spTgt spid="21"/>
                                        </p:tgtEl>
                                        <p:attrNameLst>
                                          <p:attrName>style.visibility</p:attrName>
                                        </p:attrNameLst>
                                      </p:cBhvr>
                                      <p:to>
                                        <p:strVal val="visible"/>
                                      </p:to>
                                    </p:set>
                                    <p:animEffect transition="in" filter="wipe(up)">
                                      <p:cBhvr>
                                        <p:cTn id="86" dur="500"/>
                                        <p:tgtEl>
                                          <p:spTgt spid="21"/>
                                        </p:tgtEl>
                                      </p:cBhvr>
                                    </p:animEffect>
                                  </p:childTnLst>
                                </p:cTn>
                              </p:par>
                              <p:par>
                                <p:cTn id="87" presetID="10" presetClass="entr" presetSubtype="0" fill="hold" grpId="0" nodeType="withEffect">
                                  <p:stCondLst>
                                    <p:cond delay="300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childTnLst>
                                </p:cTn>
                              </p:par>
                              <p:par>
                                <p:cTn id="90" presetID="10" presetClass="entr" presetSubtype="0" fill="hold" grpId="0" nodeType="withEffect">
                                  <p:stCondLst>
                                    <p:cond delay="3000"/>
                                  </p:stCondLst>
                                  <p:childTnLst>
                                    <p:set>
                                      <p:cBhvr>
                                        <p:cTn id="91" dur="1" fill="hold">
                                          <p:stCondLst>
                                            <p:cond delay="0"/>
                                          </p:stCondLst>
                                        </p:cTn>
                                        <p:tgtEl>
                                          <p:spTgt spid="44"/>
                                        </p:tgtEl>
                                        <p:attrNameLst>
                                          <p:attrName>style.visibility</p:attrName>
                                        </p:attrNameLst>
                                      </p:cBhvr>
                                      <p:to>
                                        <p:strVal val="visible"/>
                                      </p:to>
                                    </p:set>
                                    <p:animEffect transition="in" filter="fade">
                                      <p:cBhvr>
                                        <p:cTn id="92" dur="1000"/>
                                        <p:tgtEl>
                                          <p:spTgt spid="44"/>
                                        </p:tgtEl>
                                      </p:cBhvr>
                                    </p:animEffect>
                                  </p:childTnLst>
                                </p:cTn>
                              </p:par>
                              <p:par>
                                <p:cTn id="93" presetID="10" presetClass="entr" presetSubtype="0" fill="hold" grpId="0" nodeType="withEffect">
                                  <p:stCondLst>
                                    <p:cond delay="3000"/>
                                  </p:stCondLst>
                                  <p:childTnLst>
                                    <p:set>
                                      <p:cBhvr>
                                        <p:cTn id="94" dur="1" fill="hold">
                                          <p:stCondLst>
                                            <p:cond delay="0"/>
                                          </p:stCondLst>
                                        </p:cTn>
                                        <p:tgtEl>
                                          <p:spTgt spid="45"/>
                                        </p:tgtEl>
                                        <p:attrNameLst>
                                          <p:attrName>style.visibility</p:attrName>
                                        </p:attrNameLst>
                                      </p:cBhvr>
                                      <p:to>
                                        <p:strVal val="visible"/>
                                      </p:to>
                                    </p:set>
                                    <p:animEffect transition="in" filter="fade">
                                      <p:cBhvr>
                                        <p:cTn id="95" dur="1000"/>
                                        <p:tgtEl>
                                          <p:spTgt spid="45"/>
                                        </p:tgtEl>
                                      </p:cBhvr>
                                    </p:animEffect>
                                  </p:childTnLst>
                                </p:cTn>
                              </p:par>
                              <p:par>
                                <p:cTn id="96" presetID="10" presetClass="entr" presetSubtype="0" fill="hold" grpId="0" nodeType="withEffect">
                                  <p:stCondLst>
                                    <p:cond delay="3000"/>
                                  </p:stCondLst>
                                  <p:childTnLst>
                                    <p:set>
                                      <p:cBhvr>
                                        <p:cTn id="97" dur="1" fill="hold">
                                          <p:stCondLst>
                                            <p:cond delay="0"/>
                                          </p:stCondLst>
                                        </p:cTn>
                                        <p:tgtEl>
                                          <p:spTgt spid="46"/>
                                        </p:tgtEl>
                                        <p:attrNameLst>
                                          <p:attrName>style.visibility</p:attrName>
                                        </p:attrNameLst>
                                      </p:cBhvr>
                                      <p:to>
                                        <p:strVal val="visible"/>
                                      </p:to>
                                    </p:set>
                                    <p:animEffect transition="in" filter="fade">
                                      <p:cBhvr>
                                        <p:cTn id="98" dur="1000"/>
                                        <p:tgtEl>
                                          <p:spTgt spid="46"/>
                                        </p:tgtEl>
                                      </p:cBhvr>
                                    </p:animEffect>
                                  </p:childTnLst>
                                </p:cTn>
                              </p:par>
                              <p:par>
                                <p:cTn id="99" presetID="10" presetClass="entr" presetSubtype="0" fill="hold" grpId="0" nodeType="withEffect">
                                  <p:stCondLst>
                                    <p:cond delay="3000"/>
                                  </p:stCondLst>
                                  <p:childTnLst>
                                    <p:set>
                                      <p:cBhvr>
                                        <p:cTn id="100" dur="1" fill="hold">
                                          <p:stCondLst>
                                            <p:cond delay="0"/>
                                          </p:stCondLst>
                                        </p:cTn>
                                        <p:tgtEl>
                                          <p:spTgt spid="47"/>
                                        </p:tgtEl>
                                        <p:attrNameLst>
                                          <p:attrName>style.visibility</p:attrName>
                                        </p:attrNameLst>
                                      </p:cBhvr>
                                      <p:to>
                                        <p:strVal val="visible"/>
                                      </p:to>
                                    </p:set>
                                    <p:animEffect transition="in" filter="fade">
                                      <p:cBhvr>
                                        <p:cTn id="101" dur="1000"/>
                                        <p:tgtEl>
                                          <p:spTgt spid="47"/>
                                        </p:tgtEl>
                                      </p:cBhvr>
                                    </p:animEffect>
                                  </p:childTnLst>
                                </p:cTn>
                              </p:par>
                              <p:par>
                                <p:cTn id="102" presetID="10" presetClass="entr" presetSubtype="0" fill="hold" grpId="0" nodeType="withEffect">
                                  <p:stCondLst>
                                    <p:cond delay="3000"/>
                                  </p:stCondLst>
                                  <p:childTnLst>
                                    <p:set>
                                      <p:cBhvr>
                                        <p:cTn id="103" dur="1" fill="hold">
                                          <p:stCondLst>
                                            <p:cond delay="0"/>
                                          </p:stCondLst>
                                        </p:cTn>
                                        <p:tgtEl>
                                          <p:spTgt spid="48"/>
                                        </p:tgtEl>
                                        <p:attrNameLst>
                                          <p:attrName>style.visibility</p:attrName>
                                        </p:attrNameLst>
                                      </p:cBhvr>
                                      <p:to>
                                        <p:strVal val="visible"/>
                                      </p:to>
                                    </p:set>
                                    <p:animEffect transition="in" filter="fade">
                                      <p:cBhvr>
                                        <p:cTn id="104" dur="1000"/>
                                        <p:tgtEl>
                                          <p:spTgt spid="48"/>
                                        </p:tgtEl>
                                      </p:cBhvr>
                                    </p:animEffect>
                                  </p:childTnLst>
                                </p:cTn>
                              </p:par>
                              <p:par>
                                <p:cTn id="105" presetID="10" presetClass="entr" presetSubtype="0" fill="hold" grpId="0" nodeType="withEffect">
                                  <p:stCondLst>
                                    <p:cond delay="300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46" grpId="0"/>
      <p:bldP spid="47" grpId="0"/>
      <p:bldP spid="48" grpId="0"/>
      <p:bldP spid="49" grpId="0"/>
    </p:bld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2"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3"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
        <p:nvSpPr>
          <p:cNvPr id="4" name="Picture Placeholder 6"/>
          <p:cNvSpPr>
            <a:spLocks noGrp="1"/>
          </p:cNvSpPr>
          <p:nvPr>
            <p:ph type="pic" sz="quarter" idx="16" hasCustomPrompt="1"/>
          </p:nvPr>
        </p:nvSpPr>
        <p:spPr>
          <a:xfrm>
            <a:off x="4836695" y="1951958"/>
            <a:ext cx="4071211" cy="4455107"/>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Tree>
    <p:extLst>
      <p:ext uri="{BB962C8B-B14F-4D97-AF65-F5344CB8AC3E}">
        <p14:creationId xmlns:p14="http://schemas.microsoft.com/office/powerpoint/2010/main" val="3020475757"/>
      </p:ext>
    </p:extLst>
  </p:cSld>
  <p:clrMapOvr>
    <a:masterClrMapping/>
  </p:clrMapOvr>
  <p:timing>
    <p:tnLst>
      <p:par>
        <p:cTn id="1" dur="indefinite" restart="never" nodeType="tmRoot"/>
      </p:par>
    </p:tnLst>
  </p:timing>
</p:sldLayout>
</file>

<file path=ppt/slideLayouts/slideLayout740.xml><?xml version="1.0" encoding="utf-8"?>
<p:sldLayout xmlns:a="http://schemas.openxmlformats.org/drawingml/2006/main" xmlns:r="http://schemas.openxmlformats.org/officeDocument/2006/relationships" xmlns:p="http://schemas.openxmlformats.org/presentationml/2006/main" userDrawn="1">
  <p:cSld name="1_40">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3977640" y="0"/>
            <a:ext cx="5166360" cy="6858000"/>
          </a:xfrm>
          <a:prstGeom prst="rect">
            <a:avLst/>
          </a:prstGeom>
        </p:spPr>
        <p:txBody>
          <a:bodyPr lIns="91422" tIns="45711" rIns="91422" bIns="45711" anchor="ctr">
            <a:normAutofit/>
          </a:bodyPr>
          <a:lstStyle>
            <a:lvl1pPr marL="0" indent="0" algn="ctr">
              <a:buNone/>
              <a:defRPr sz="1000" baseline="0">
                <a:solidFill>
                  <a:schemeClr val="bg1">
                    <a:lumMod val="65000"/>
                  </a:schemeClr>
                </a:solidFill>
                <a:latin typeface="+mn-lt"/>
                <a:cs typeface="Arial"/>
              </a:defRPr>
            </a:lvl1pPr>
          </a:lstStyle>
          <a:p>
            <a:r>
              <a:rPr lang="en-US" dirty="0" smtClean="0"/>
              <a:t>Insert image</a:t>
            </a:r>
            <a:endParaRPr lang="en-US" dirty="0"/>
          </a:p>
        </p:txBody>
      </p:sp>
    </p:spTree>
    <p:extLst>
      <p:ext uri="{BB962C8B-B14F-4D97-AF65-F5344CB8AC3E}">
        <p14:creationId xmlns:p14="http://schemas.microsoft.com/office/powerpoint/2010/main" val="745092984"/>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1660526"/>
            <a:ext cx="9144000" cy="3122613"/>
          </a:xfrm>
        </p:spPr>
        <p:txBody>
          <a:bodyPr anchor="ctr">
            <a:normAutofit/>
          </a:bodyPr>
          <a:lstStyle>
            <a:lvl1pPr algn="ctr">
              <a:defRPr sz="1050"/>
            </a:lvl1pPr>
          </a:lstStyle>
          <a:p>
            <a:endParaRPr lang="en-US"/>
          </a:p>
        </p:txBody>
      </p:sp>
      <p:sp>
        <p:nvSpPr>
          <p:cNvPr id="9"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10"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1341864616"/>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54" name="Picture Placeholder 53"/>
          <p:cNvSpPr>
            <a:spLocks noGrp="1"/>
          </p:cNvSpPr>
          <p:nvPr>
            <p:ph type="pic" sz="quarter" idx="10"/>
          </p:nvPr>
        </p:nvSpPr>
        <p:spPr>
          <a:xfrm>
            <a:off x="273051" y="1950665"/>
            <a:ext cx="3886199" cy="1547812"/>
          </a:xfrm>
        </p:spPr>
        <p:txBody>
          <a:bodyPr>
            <a:normAutofit/>
          </a:bodyPr>
          <a:lstStyle>
            <a:lvl1pPr>
              <a:defRPr sz="1050"/>
            </a:lvl1pPr>
          </a:lstStyle>
          <a:p>
            <a:endParaRPr lang="en-US" dirty="0"/>
          </a:p>
        </p:txBody>
      </p:sp>
      <p:sp>
        <p:nvSpPr>
          <p:cNvPr id="55" name="Picture Placeholder 53"/>
          <p:cNvSpPr>
            <a:spLocks noGrp="1"/>
          </p:cNvSpPr>
          <p:nvPr>
            <p:ph type="pic" sz="quarter" idx="11"/>
          </p:nvPr>
        </p:nvSpPr>
        <p:spPr>
          <a:xfrm>
            <a:off x="4719204" y="1950665"/>
            <a:ext cx="4087093" cy="1547812"/>
          </a:xfrm>
        </p:spPr>
        <p:txBody>
          <a:bodyPr>
            <a:normAutofit/>
          </a:bodyPr>
          <a:lstStyle>
            <a:lvl1pPr>
              <a:defRPr sz="1050"/>
            </a:lvl1pPr>
          </a:lstStyle>
          <a:p>
            <a:endParaRPr lang="en-US"/>
          </a:p>
        </p:txBody>
      </p:sp>
      <p:sp>
        <p:nvSpPr>
          <p:cNvPr id="56"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57"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764613672"/>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Comment 02">
    <p:spTree>
      <p:nvGrpSpPr>
        <p:cNvPr id="1" name=""/>
        <p:cNvGrpSpPr/>
        <p:nvPr/>
      </p:nvGrpSpPr>
      <p:grpSpPr>
        <a:xfrm>
          <a:off x="0" y="0"/>
          <a:ext cx="0" cy="0"/>
          <a:chOff x="0" y="0"/>
          <a:chExt cx="0" cy="0"/>
        </a:xfrm>
      </p:grpSpPr>
      <p:sp>
        <p:nvSpPr>
          <p:cNvPr id="7" name="그림 개체 틀 8"/>
          <p:cNvSpPr>
            <a:spLocks noGrp="1"/>
          </p:cNvSpPr>
          <p:nvPr>
            <p:ph type="pic" sz="quarter" idx="10" hasCustomPrompt="1"/>
          </p:nvPr>
        </p:nvSpPr>
        <p:spPr>
          <a:xfrm>
            <a:off x="641350" y="5234844"/>
            <a:ext cx="516182" cy="688243"/>
          </a:xfrm>
          <a:prstGeom prst="ellipse">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800" dirty="0">
                <a:solidFill>
                  <a:srgbClr val="FFFFFF"/>
                </a:solidFill>
                <a:latin typeface="Arial" panose="020B0604020202020204" pitchFamily="34" charset="0"/>
              </a:defRPr>
            </a:lvl1pPr>
          </a:lstStyle>
          <a:p>
            <a:pPr marL="0" lvl="0" algn="ctr"/>
            <a:r>
              <a:rPr lang="en-US" altLang="ko-KR" dirty="0" smtClean="0"/>
              <a:t>Insert Image</a:t>
            </a:r>
            <a:endParaRPr lang="ko-KR" altLang="en-US" dirty="0"/>
          </a:p>
        </p:txBody>
      </p:sp>
      <p:sp>
        <p:nvSpPr>
          <p:cNvPr id="8" name="Rectangle 5"/>
          <p:cNvSpPr/>
          <p:nvPr userDrawn="1"/>
        </p:nvSpPr>
        <p:spPr>
          <a:xfrm>
            <a:off x="628650" y="1805843"/>
            <a:ext cx="2317750" cy="3327400"/>
          </a:xfrm>
          <a:custGeom>
            <a:avLst/>
            <a:gdLst>
              <a:gd name="connsiteX0" fmla="*/ 0 w 3464190"/>
              <a:gd name="connsiteY0" fmla="*/ 0 h 1003300"/>
              <a:gd name="connsiteX1" fmla="*/ 3464190 w 3464190"/>
              <a:gd name="connsiteY1" fmla="*/ 0 h 1003300"/>
              <a:gd name="connsiteX2" fmla="*/ 3464190 w 3464190"/>
              <a:gd name="connsiteY2" fmla="*/ 1003300 h 1003300"/>
              <a:gd name="connsiteX3" fmla="*/ 0 w 3464190"/>
              <a:gd name="connsiteY3" fmla="*/ 1003300 h 1003300"/>
              <a:gd name="connsiteX4" fmla="*/ 0 w 3464190"/>
              <a:gd name="connsiteY4" fmla="*/ 0 h 1003300"/>
              <a:gd name="connsiteX0" fmla="*/ 0 w 3464190"/>
              <a:gd name="connsiteY0" fmla="*/ 0 h 1003300"/>
              <a:gd name="connsiteX1" fmla="*/ 3464190 w 3464190"/>
              <a:gd name="connsiteY1" fmla="*/ 0 h 1003300"/>
              <a:gd name="connsiteX2" fmla="*/ 3464190 w 3464190"/>
              <a:gd name="connsiteY2" fmla="*/ 1003300 h 1003300"/>
              <a:gd name="connsiteX3" fmla="*/ 501650 w 3464190"/>
              <a:gd name="connsiteY3" fmla="*/ 996950 h 1003300"/>
              <a:gd name="connsiteX4" fmla="*/ 0 w 3464190"/>
              <a:gd name="connsiteY4" fmla="*/ 1003300 h 1003300"/>
              <a:gd name="connsiteX5" fmla="*/ 0 w 3464190"/>
              <a:gd name="connsiteY5" fmla="*/ 0 h 1003300"/>
              <a:gd name="connsiteX0" fmla="*/ 0 w 3464190"/>
              <a:gd name="connsiteY0" fmla="*/ 0 h 1003300"/>
              <a:gd name="connsiteX1" fmla="*/ 3464190 w 3464190"/>
              <a:gd name="connsiteY1" fmla="*/ 0 h 1003300"/>
              <a:gd name="connsiteX2" fmla="*/ 3464190 w 3464190"/>
              <a:gd name="connsiteY2" fmla="*/ 1003300 h 1003300"/>
              <a:gd name="connsiteX3" fmla="*/ 635000 w 3464190"/>
              <a:gd name="connsiteY3" fmla="*/ 996950 h 1003300"/>
              <a:gd name="connsiteX4" fmla="*/ 501650 w 3464190"/>
              <a:gd name="connsiteY4" fmla="*/ 996950 h 1003300"/>
              <a:gd name="connsiteX5" fmla="*/ 0 w 3464190"/>
              <a:gd name="connsiteY5" fmla="*/ 1003300 h 1003300"/>
              <a:gd name="connsiteX6" fmla="*/ 0 w 3464190"/>
              <a:gd name="connsiteY6" fmla="*/ 0 h 1003300"/>
              <a:gd name="connsiteX0" fmla="*/ 0 w 3464190"/>
              <a:gd name="connsiteY0" fmla="*/ 0 h 1003300"/>
              <a:gd name="connsiteX1" fmla="*/ 3464190 w 3464190"/>
              <a:gd name="connsiteY1" fmla="*/ 0 h 1003300"/>
              <a:gd name="connsiteX2" fmla="*/ 3464190 w 3464190"/>
              <a:gd name="connsiteY2" fmla="*/ 1003300 h 1003300"/>
              <a:gd name="connsiteX3" fmla="*/ 793750 w 3464190"/>
              <a:gd name="connsiteY3" fmla="*/ 990600 h 1003300"/>
              <a:gd name="connsiteX4" fmla="*/ 635000 w 3464190"/>
              <a:gd name="connsiteY4" fmla="*/ 996950 h 1003300"/>
              <a:gd name="connsiteX5" fmla="*/ 501650 w 3464190"/>
              <a:gd name="connsiteY5" fmla="*/ 996950 h 1003300"/>
              <a:gd name="connsiteX6" fmla="*/ 0 w 3464190"/>
              <a:gd name="connsiteY6" fmla="*/ 1003300 h 1003300"/>
              <a:gd name="connsiteX7" fmla="*/ 0 w 3464190"/>
              <a:gd name="connsiteY7" fmla="*/ 0 h 1003300"/>
              <a:gd name="connsiteX0" fmla="*/ 0 w 3464190"/>
              <a:gd name="connsiteY0" fmla="*/ 0 h 1187450"/>
              <a:gd name="connsiteX1" fmla="*/ 3464190 w 3464190"/>
              <a:gd name="connsiteY1" fmla="*/ 0 h 1187450"/>
              <a:gd name="connsiteX2" fmla="*/ 3464190 w 3464190"/>
              <a:gd name="connsiteY2" fmla="*/ 1003300 h 1187450"/>
              <a:gd name="connsiteX3" fmla="*/ 793750 w 3464190"/>
              <a:gd name="connsiteY3" fmla="*/ 990600 h 1187450"/>
              <a:gd name="connsiteX4" fmla="*/ 501650 w 3464190"/>
              <a:gd name="connsiteY4" fmla="*/ 1187450 h 1187450"/>
              <a:gd name="connsiteX5" fmla="*/ 501650 w 3464190"/>
              <a:gd name="connsiteY5" fmla="*/ 996950 h 1187450"/>
              <a:gd name="connsiteX6" fmla="*/ 0 w 3464190"/>
              <a:gd name="connsiteY6" fmla="*/ 1003300 h 1187450"/>
              <a:gd name="connsiteX7" fmla="*/ 0 w 3464190"/>
              <a:gd name="connsiteY7" fmla="*/ 0 h 1187450"/>
              <a:gd name="connsiteX0" fmla="*/ 0 w 3464190"/>
              <a:gd name="connsiteY0" fmla="*/ 0 h 1187450"/>
              <a:gd name="connsiteX1" fmla="*/ 3464190 w 3464190"/>
              <a:gd name="connsiteY1" fmla="*/ 0 h 1187450"/>
              <a:gd name="connsiteX2" fmla="*/ 3464190 w 3464190"/>
              <a:gd name="connsiteY2" fmla="*/ 1003300 h 1187450"/>
              <a:gd name="connsiteX3" fmla="*/ 671223 w 3464190"/>
              <a:gd name="connsiteY3" fmla="*/ 1099374 h 1187450"/>
              <a:gd name="connsiteX4" fmla="*/ 501650 w 3464190"/>
              <a:gd name="connsiteY4" fmla="*/ 1187450 h 1187450"/>
              <a:gd name="connsiteX5" fmla="*/ 501650 w 3464190"/>
              <a:gd name="connsiteY5" fmla="*/ 996950 h 1187450"/>
              <a:gd name="connsiteX6" fmla="*/ 0 w 3464190"/>
              <a:gd name="connsiteY6" fmla="*/ 1003300 h 1187450"/>
              <a:gd name="connsiteX7" fmla="*/ 0 w 3464190"/>
              <a:gd name="connsiteY7" fmla="*/ 0 h 1187450"/>
              <a:gd name="connsiteX0" fmla="*/ 0 w 3464190"/>
              <a:gd name="connsiteY0" fmla="*/ 0 h 1187450"/>
              <a:gd name="connsiteX1" fmla="*/ 3464190 w 3464190"/>
              <a:gd name="connsiteY1" fmla="*/ 0 h 1187450"/>
              <a:gd name="connsiteX2" fmla="*/ 3464190 w 3464190"/>
              <a:gd name="connsiteY2" fmla="*/ 1003300 h 1187450"/>
              <a:gd name="connsiteX3" fmla="*/ 671223 w 3464190"/>
              <a:gd name="connsiteY3" fmla="*/ 1099374 h 1187450"/>
              <a:gd name="connsiteX4" fmla="*/ 501650 w 3464190"/>
              <a:gd name="connsiteY4" fmla="*/ 1187450 h 1187450"/>
              <a:gd name="connsiteX5" fmla="*/ 501649 w 3464190"/>
              <a:gd name="connsiteY5" fmla="*/ 1096659 h 1187450"/>
              <a:gd name="connsiteX6" fmla="*/ 0 w 3464190"/>
              <a:gd name="connsiteY6" fmla="*/ 1003300 h 1187450"/>
              <a:gd name="connsiteX7" fmla="*/ 0 w 3464190"/>
              <a:gd name="connsiteY7" fmla="*/ 0 h 1187450"/>
              <a:gd name="connsiteX0" fmla="*/ 22278 w 3486468"/>
              <a:gd name="connsiteY0" fmla="*/ 0 h 1187450"/>
              <a:gd name="connsiteX1" fmla="*/ 3486468 w 3486468"/>
              <a:gd name="connsiteY1" fmla="*/ 0 h 1187450"/>
              <a:gd name="connsiteX2" fmla="*/ 3486468 w 3486468"/>
              <a:gd name="connsiteY2" fmla="*/ 1003300 h 1187450"/>
              <a:gd name="connsiteX3" fmla="*/ 693501 w 3486468"/>
              <a:gd name="connsiteY3" fmla="*/ 1099374 h 1187450"/>
              <a:gd name="connsiteX4" fmla="*/ 523928 w 3486468"/>
              <a:gd name="connsiteY4" fmla="*/ 1187450 h 1187450"/>
              <a:gd name="connsiteX5" fmla="*/ 523927 w 3486468"/>
              <a:gd name="connsiteY5" fmla="*/ 1096659 h 1187450"/>
              <a:gd name="connsiteX6" fmla="*/ 0 w 3486468"/>
              <a:gd name="connsiteY6" fmla="*/ 1093945 h 1187450"/>
              <a:gd name="connsiteX7" fmla="*/ 22278 w 3486468"/>
              <a:gd name="connsiteY7" fmla="*/ 0 h 1187450"/>
              <a:gd name="connsiteX0" fmla="*/ 22278 w 3486468"/>
              <a:gd name="connsiteY0" fmla="*/ 0 h 1187450"/>
              <a:gd name="connsiteX1" fmla="*/ 3486468 w 3486468"/>
              <a:gd name="connsiteY1" fmla="*/ 0 h 1187450"/>
              <a:gd name="connsiteX2" fmla="*/ 3486468 w 3486468"/>
              <a:gd name="connsiteY2" fmla="*/ 1096967 h 1187450"/>
              <a:gd name="connsiteX3" fmla="*/ 693501 w 3486468"/>
              <a:gd name="connsiteY3" fmla="*/ 1099374 h 1187450"/>
              <a:gd name="connsiteX4" fmla="*/ 523928 w 3486468"/>
              <a:gd name="connsiteY4" fmla="*/ 1187450 h 1187450"/>
              <a:gd name="connsiteX5" fmla="*/ 523927 w 3486468"/>
              <a:gd name="connsiteY5" fmla="*/ 1096659 h 1187450"/>
              <a:gd name="connsiteX6" fmla="*/ 0 w 3486468"/>
              <a:gd name="connsiteY6" fmla="*/ 1093945 h 1187450"/>
              <a:gd name="connsiteX7" fmla="*/ 22278 w 3486468"/>
              <a:gd name="connsiteY7" fmla="*/ 0 h 118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6468" h="1187450">
                <a:moveTo>
                  <a:pt x="22278" y="0"/>
                </a:moveTo>
                <a:lnTo>
                  <a:pt x="3486468" y="0"/>
                </a:lnTo>
                <a:lnTo>
                  <a:pt x="3486468" y="1096967"/>
                </a:lnTo>
                <a:lnTo>
                  <a:pt x="693501" y="1099374"/>
                </a:lnTo>
                <a:lnTo>
                  <a:pt x="523928" y="1187450"/>
                </a:lnTo>
                <a:cubicBezTo>
                  <a:pt x="523928" y="1157186"/>
                  <a:pt x="523927" y="1126923"/>
                  <a:pt x="523927" y="1096659"/>
                </a:cubicBezTo>
                <a:lnTo>
                  <a:pt x="0" y="1093945"/>
                </a:lnTo>
                <a:lnTo>
                  <a:pt x="22278" y="0"/>
                </a:lnTo>
                <a:close/>
              </a:path>
            </a:pathLst>
          </a:custGeom>
          <a:noFill/>
          <a:ln w="12700">
            <a:solidFill>
              <a:schemeClr val="accent6"/>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rtl="0"/>
            <a:endParaRPr lang="en-US" dirty="0">
              <a:solidFill>
                <a:srgbClr val="000000"/>
              </a:solidFill>
              <a:latin typeface="Arial" panose="020B0604020202020204" pitchFamily="34" charset="0"/>
            </a:endParaRPr>
          </a:p>
        </p:txBody>
      </p:sp>
      <p:sp>
        <p:nvSpPr>
          <p:cNvPr id="12" name="그림 개체 틀 8"/>
          <p:cNvSpPr>
            <a:spLocks noGrp="1"/>
          </p:cNvSpPr>
          <p:nvPr>
            <p:ph type="pic" sz="quarter" idx="11" hasCustomPrompt="1"/>
          </p:nvPr>
        </p:nvSpPr>
        <p:spPr>
          <a:xfrm>
            <a:off x="3486151" y="5234844"/>
            <a:ext cx="516182" cy="688243"/>
          </a:xfrm>
          <a:prstGeom prst="ellipse">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800" dirty="0">
                <a:solidFill>
                  <a:srgbClr val="FFFFFF"/>
                </a:solidFill>
                <a:latin typeface="Arial" panose="020B0604020202020204" pitchFamily="34" charset="0"/>
              </a:defRPr>
            </a:lvl1pPr>
          </a:lstStyle>
          <a:p>
            <a:pPr marL="0" lvl="0" algn="ctr"/>
            <a:r>
              <a:rPr lang="en-US" altLang="ko-KR" dirty="0" smtClean="0"/>
              <a:t>Insert Image</a:t>
            </a:r>
            <a:endParaRPr lang="ko-KR" altLang="en-US" dirty="0"/>
          </a:p>
        </p:txBody>
      </p:sp>
      <p:sp>
        <p:nvSpPr>
          <p:cNvPr id="13" name="Rectangle 5"/>
          <p:cNvSpPr/>
          <p:nvPr userDrawn="1"/>
        </p:nvSpPr>
        <p:spPr>
          <a:xfrm>
            <a:off x="3473451" y="1805843"/>
            <a:ext cx="2317750" cy="3327400"/>
          </a:xfrm>
          <a:custGeom>
            <a:avLst/>
            <a:gdLst>
              <a:gd name="connsiteX0" fmla="*/ 0 w 3464190"/>
              <a:gd name="connsiteY0" fmla="*/ 0 h 1003300"/>
              <a:gd name="connsiteX1" fmla="*/ 3464190 w 3464190"/>
              <a:gd name="connsiteY1" fmla="*/ 0 h 1003300"/>
              <a:gd name="connsiteX2" fmla="*/ 3464190 w 3464190"/>
              <a:gd name="connsiteY2" fmla="*/ 1003300 h 1003300"/>
              <a:gd name="connsiteX3" fmla="*/ 0 w 3464190"/>
              <a:gd name="connsiteY3" fmla="*/ 1003300 h 1003300"/>
              <a:gd name="connsiteX4" fmla="*/ 0 w 3464190"/>
              <a:gd name="connsiteY4" fmla="*/ 0 h 1003300"/>
              <a:gd name="connsiteX0" fmla="*/ 0 w 3464190"/>
              <a:gd name="connsiteY0" fmla="*/ 0 h 1003300"/>
              <a:gd name="connsiteX1" fmla="*/ 3464190 w 3464190"/>
              <a:gd name="connsiteY1" fmla="*/ 0 h 1003300"/>
              <a:gd name="connsiteX2" fmla="*/ 3464190 w 3464190"/>
              <a:gd name="connsiteY2" fmla="*/ 1003300 h 1003300"/>
              <a:gd name="connsiteX3" fmla="*/ 501650 w 3464190"/>
              <a:gd name="connsiteY3" fmla="*/ 996950 h 1003300"/>
              <a:gd name="connsiteX4" fmla="*/ 0 w 3464190"/>
              <a:gd name="connsiteY4" fmla="*/ 1003300 h 1003300"/>
              <a:gd name="connsiteX5" fmla="*/ 0 w 3464190"/>
              <a:gd name="connsiteY5" fmla="*/ 0 h 1003300"/>
              <a:gd name="connsiteX0" fmla="*/ 0 w 3464190"/>
              <a:gd name="connsiteY0" fmla="*/ 0 h 1003300"/>
              <a:gd name="connsiteX1" fmla="*/ 3464190 w 3464190"/>
              <a:gd name="connsiteY1" fmla="*/ 0 h 1003300"/>
              <a:gd name="connsiteX2" fmla="*/ 3464190 w 3464190"/>
              <a:gd name="connsiteY2" fmla="*/ 1003300 h 1003300"/>
              <a:gd name="connsiteX3" fmla="*/ 635000 w 3464190"/>
              <a:gd name="connsiteY3" fmla="*/ 996950 h 1003300"/>
              <a:gd name="connsiteX4" fmla="*/ 501650 w 3464190"/>
              <a:gd name="connsiteY4" fmla="*/ 996950 h 1003300"/>
              <a:gd name="connsiteX5" fmla="*/ 0 w 3464190"/>
              <a:gd name="connsiteY5" fmla="*/ 1003300 h 1003300"/>
              <a:gd name="connsiteX6" fmla="*/ 0 w 3464190"/>
              <a:gd name="connsiteY6" fmla="*/ 0 h 1003300"/>
              <a:gd name="connsiteX0" fmla="*/ 0 w 3464190"/>
              <a:gd name="connsiteY0" fmla="*/ 0 h 1003300"/>
              <a:gd name="connsiteX1" fmla="*/ 3464190 w 3464190"/>
              <a:gd name="connsiteY1" fmla="*/ 0 h 1003300"/>
              <a:gd name="connsiteX2" fmla="*/ 3464190 w 3464190"/>
              <a:gd name="connsiteY2" fmla="*/ 1003300 h 1003300"/>
              <a:gd name="connsiteX3" fmla="*/ 793750 w 3464190"/>
              <a:gd name="connsiteY3" fmla="*/ 990600 h 1003300"/>
              <a:gd name="connsiteX4" fmla="*/ 635000 w 3464190"/>
              <a:gd name="connsiteY4" fmla="*/ 996950 h 1003300"/>
              <a:gd name="connsiteX5" fmla="*/ 501650 w 3464190"/>
              <a:gd name="connsiteY5" fmla="*/ 996950 h 1003300"/>
              <a:gd name="connsiteX6" fmla="*/ 0 w 3464190"/>
              <a:gd name="connsiteY6" fmla="*/ 1003300 h 1003300"/>
              <a:gd name="connsiteX7" fmla="*/ 0 w 3464190"/>
              <a:gd name="connsiteY7" fmla="*/ 0 h 1003300"/>
              <a:gd name="connsiteX0" fmla="*/ 0 w 3464190"/>
              <a:gd name="connsiteY0" fmla="*/ 0 h 1187450"/>
              <a:gd name="connsiteX1" fmla="*/ 3464190 w 3464190"/>
              <a:gd name="connsiteY1" fmla="*/ 0 h 1187450"/>
              <a:gd name="connsiteX2" fmla="*/ 3464190 w 3464190"/>
              <a:gd name="connsiteY2" fmla="*/ 1003300 h 1187450"/>
              <a:gd name="connsiteX3" fmla="*/ 793750 w 3464190"/>
              <a:gd name="connsiteY3" fmla="*/ 990600 h 1187450"/>
              <a:gd name="connsiteX4" fmla="*/ 501650 w 3464190"/>
              <a:gd name="connsiteY4" fmla="*/ 1187450 h 1187450"/>
              <a:gd name="connsiteX5" fmla="*/ 501650 w 3464190"/>
              <a:gd name="connsiteY5" fmla="*/ 996950 h 1187450"/>
              <a:gd name="connsiteX6" fmla="*/ 0 w 3464190"/>
              <a:gd name="connsiteY6" fmla="*/ 1003300 h 1187450"/>
              <a:gd name="connsiteX7" fmla="*/ 0 w 3464190"/>
              <a:gd name="connsiteY7" fmla="*/ 0 h 1187450"/>
              <a:gd name="connsiteX0" fmla="*/ 0 w 3464190"/>
              <a:gd name="connsiteY0" fmla="*/ 0 h 1187450"/>
              <a:gd name="connsiteX1" fmla="*/ 3464190 w 3464190"/>
              <a:gd name="connsiteY1" fmla="*/ 0 h 1187450"/>
              <a:gd name="connsiteX2" fmla="*/ 3464190 w 3464190"/>
              <a:gd name="connsiteY2" fmla="*/ 1003300 h 1187450"/>
              <a:gd name="connsiteX3" fmla="*/ 671223 w 3464190"/>
              <a:gd name="connsiteY3" fmla="*/ 1099374 h 1187450"/>
              <a:gd name="connsiteX4" fmla="*/ 501650 w 3464190"/>
              <a:gd name="connsiteY4" fmla="*/ 1187450 h 1187450"/>
              <a:gd name="connsiteX5" fmla="*/ 501650 w 3464190"/>
              <a:gd name="connsiteY5" fmla="*/ 996950 h 1187450"/>
              <a:gd name="connsiteX6" fmla="*/ 0 w 3464190"/>
              <a:gd name="connsiteY6" fmla="*/ 1003300 h 1187450"/>
              <a:gd name="connsiteX7" fmla="*/ 0 w 3464190"/>
              <a:gd name="connsiteY7" fmla="*/ 0 h 1187450"/>
              <a:gd name="connsiteX0" fmla="*/ 0 w 3464190"/>
              <a:gd name="connsiteY0" fmla="*/ 0 h 1187450"/>
              <a:gd name="connsiteX1" fmla="*/ 3464190 w 3464190"/>
              <a:gd name="connsiteY1" fmla="*/ 0 h 1187450"/>
              <a:gd name="connsiteX2" fmla="*/ 3464190 w 3464190"/>
              <a:gd name="connsiteY2" fmla="*/ 1003300 h 1187450"/>
              <a:gd name="connsiteX3" fmla="*/ 671223 w 3464190"/>
              <a:gd name="connsiteY3" fmla="*/ 1099374 h 1187450"/>
              <a:gd name="connsiteX4" fmla="*/ 501650 w 3464190"/>
              <a:gd name="connsiteY4" fmla="*/ 1187450 h 1187450"/>
              <a:gd name="connsiteX5" fmla="*/ 501649 w 3464190"/>
              <a:gd name="connsiteY5" fmla="*/ 1096659 h 1187450"/>
              <a:gd name="connsiteX6" fmla="*/ 0 w 3464190"/>
              <a:gd name="connsiteY6" fmla="*/ 1003300 h 1187450"/>
              <a:gd name="connsiteX7" fmla="*/ 0 w 3464190"/>
              <a:gd name="connsiteY7" fmla="*/ 0 h 1187450"/>
              <a:gd name="connsiteX0" fmla="*/ 22278 w 3486468"/>
              <a:gd name="connsiteY0" fmla="*/ 0 h 1187450"/>
              <a:gd name="connsiteX1" fmla="*/ 3486468 w 3486468"/>
              <a:gd name="connsiteY1" fmla="*/ 0 h 1187450"/>
              <a:gd name="connsiteX2" fmla="*/ 3486468 w 3486468"/>
              <a:gd name="connsiteY2" fmla="*/ 1003300 h 1187450"/>
              <a:gd name="connsiteX3" fmla="*/ 693501 w 3486468"/>
              <a:gd name="connsiteY3" fmla="*/ 1099374 h 1187450"/>
              <a:gd name="connsiteX4" fmla="*/ 523928 w 3486468"/>
              <a:gd name="connsiteY4" fmla="*/ 1187450 h 1187450"/>
              <a:gd name="connsiteX5" fmla="*/ 523927 w 3486468"/>
              <a:gd name="connsiteY5" fmla="*/ 1096659 h 1187450"/>
              <a:gd name="connsiteX6" fmla="*/ 0 w 3486468"/>
              <a:gd name="connsiteY6" fmla="*/ 1093945 h 1187450"/>
              <a:gd name="connsiteX7" fmla="*/ 22278 w 3486468"/>
              <a:gd name="connsiteY7" fmla="*/ 0 h 1187450"/>
              <a:gd name="connsiteX0" fmla="*/ 22278 w 3486468"/>
              <a:gd name="connsiteY0" fmla="*/ 0 h 1187450"/>
              <a:gd name="connsiteX1" fmla="*/ 3486468 w 3486468"/>
              <a:gd name="connsiteY1" fmla="*/ 0 h 1187450"/>
              <a:gd name="connsiteX2" fmla="*/ 3486468 w 3486468"/>
              <a:gd name="connsiteY2" fmla="*/ 1096967 h 1187450"/>
              <a:gd name="connsiteX3" fmla="*/ 693501 w 3486468"/>
              <a:gd name="connsiteY3" fmla="*/ 1099374 h 1187450"/>
              <a:gd name="connsiteX4" fmla="*/ 523928 w 3486468"/>
              <a:gd name="connsiteY4" fmla="*/ 1187450 h 1187450"/>
              <a:gd name="connsiteX5" fmla="*/ 523927 w 3486468"/>
              <a:gd name="connsiteY5" fmla="*/ 1096659 h 1187450"/>
              <a:gd name="connsiteX6" fmla="*/ 0 w 3486468"/>
              <a:gd name="connsiteY6" fmla="*/ 1093945 h 1187450"/>
              <a:gd name="connsiteX7" fmla="*/ 22278 w 3486468"/>
              <a:gd name="connsiteY7" fmla="*/ 0 h 118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6468" h="1187450">
                <a:moveTo>
                  <a:pt x="22278" y="0"/>
                </a:moveTo>
                <a:lnTo>
                  <a:pt x="3486468" y="0"/>
                </a:lnTo>
                <a:lnTo>
                  <a:pt x="3486468" y="1096967"/>
                </a:lnTo>
                <a:lnTo>
                  <a:pt x="693501" y="1099374"/>
                </a:lnTo>
                <a:lnTo>
                  <a:pt x="523928" y="1187450"/>
                </a:lnTo>
                <a:cubicBezTo>
                  <a:pt x="523928" y="1157186"/>
                  <a:pt x="523927" y="1126923"/>
                  <a:pt x="523927" y="1096659"/>
                </a:cubicBezTo>
                <a:lnTo>
                  <a:pt x="0" y="1093945"/>
                </a:lnTo>
                <a:lnTo>
                  <a:pt x="22278" y="0"/>
                </a:lnTo>
                <a:close/>
              </a:path>
            </a:pathLst>
          </a:custGeom>
          <a:noFill/>
          <a:ln w="12700">
            <a:solidFill>
              <a:srgbClr val="F4C300"/>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rtl="0"/>
            <a:endParaRPr lang="en-US" dirty="0">
              <a:solidFill>
                <a:srgbClr val="000000"/>
              </a:solidFill>
              <a:latin typeface="Arial" panose="020B0604020202020204" pitchFamily="34" charset="0"/>
            </a:endParaRPr>
          </a:p>
        </p:txBody>
      </p:sp>
      <p:sp>
        <p:nvSpPr>
          <p:cNvPr id="14" name="그림 개체 틀 8"/>
          <p:cNvSpPr>
            <a:spLocks noGrp="1"/>
          </p:cNvSpPr>
          <p:nvPr>
            <p:ph type="pic" sz="quarter" idx="12" hasCustomPrompt="1"/>
          </p:nvPr>
        </p:nvSpPr>
        <p:spPr>
          <a:xfrm>
            <a:off x="6299200" y="5234844"/>
            <a:ext cx="516182" cy="688243"/>
          </a:xfrm>
          <a:prstGeom prst="ellipse">
            <a:avLst/>
          </a:prstGeom>
          <a:no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800" dirty="0">
                <a:solidFill>
                  <a:srgbClr val="FFFFFF"/>
                </a:solidFill>
                <a:latin typeface="Arial" panose="020B0604020202020204" pitchFamily="34" charset="0"/>
              </a:defRPr>
            </a:lvl1pPr>
          </a:lstStyle>
          <a:p>
            <a:pPr marL="0" lvl="0" algn="ctr"/>
            <a:r>
              <a:rPr lang="en-US" altLang="ko-KR" dirty="0" smtClean="0"/>
              <a:t>Insert Image</a:t>
            </a:r>
            <a:endParaRPr lang="ko-KR" altLang="en-US" dirty="0"/>
          </a:p>
        </p:txBody>
      </p:sp>
      <p:sp>
        <p:nvSpPr>
          <p:cNvPr id="15" name="Rectangle 5"/>
          <p:cNvSpPr/>
          <p:nvPr userDrawn="1"/>
        </p:nvSpPr>
        <p:spPr>
          <a:xfrm>
            <a:off x="6286500" y="1805843"/>
            <a:ext cx="2317750" cy="3327400"/>
          </a:xfrm>
          <a:custGeom>
            <a:avLst/>
            <a:gdLst>
              <a:gd name="connsiteX0" fmla="*/ 0 w 3464190"/>
              <a:gd name="connsiteY0" fmla="*/ 0 h 1003300"/>
              <a:gd name="connsiteX1" fmla="*/ 3464190 w 3464190"/>
              <a:gd name="connsiteY1" fmla="*/ 0 h 1003300"/>
              <a:gd name="connsiteX2" fmla="*/ 3464190 w 3464190"/>
              <a:gd name="connsiteY2" fmla="*/ 1003300 h 1003300"/>
              <a:gd name="connsiteX3" fmla="*/ 0 w 3464190"/>
              <a:gd name="connsiteY3" fmla="*/ 1003300 h 1003300"/>
              <a:gd name="connsiteX4" fmla="*/ 0 w 3464190"/>
              <a:gd name="connsiteY4" fmla="*/ 0 h 1003300"/>
              <a:gd name="connsiteX0" fmla="*/ 0 w 3464190"/>
              <a:gd name="connsiteY0" fmla="*/ 0 h 1003300"/>
              <a:gd name="connsiteX1" fmla="*/ 3464190 w 3464190"/>
              <a:gd name="connsiteY1" fmla="*/ 0 h 1003300"/>
              <a:gd name="connsiteX2" fmla="*/ 3464190 w 3464190"/>
              <a:gd name="connsiteY2" fmla="*/ 1003300 h 1003300"/>
              <a:gd name="connsiteX3" fmla="*/ 501650 w 3464190"/>
              <a:gd name="connsiteY3" fmla="*/ 996950 h 1003300"/>
              <a:gd name="connsiteX4" fmla="*/ 0 w 3464190"/>
              <a:gd name="connsiteY4" fmla="*/ 1003300 h 1003300"/>
              <a:gd name="connsiteX5" fmla="*/ 0 w 3464190"/>
              <a:gd name="connsiteY5" fmla="*/ 0 h 1003300"/>
              <a:gd name="connsiteX0" fmla="*/ 0 w 3464190"/>
              <a:gd name="connsiteY0" fmla="*/ 0 h 1003300"/>
              <a:gd name="connsiteX1" fmla="*/ 3464190 w 3464190"/>
              <a:gd name="connsiteY1" fmla="*/ 0 h 1003300"/>
              <a:gd name="connsiteX2" fmla="*/ 3464190 w 3464190"/>
              <a:gd name="connsiteY2" fmla="*/ 1003300 h 1003300"/>
              <a:gd name="connsiteX3" fmla="*/ 635000 w 3464190"/>
              <a:gd name="connsiteY3" fmla="*/ 996950 h 1003300"/>
              <a:gd name="connsiteX4" fmla="*/ 501650 w 3464190"/>
              <a:gd name="connsiteY4" fmla="*/ 996950 h 1003300"/>
              <a:gd name="connsiteX5" fmla="*/ 0 w 3464190"/>
              <a:gd name="connsiteY5" fmla="*/ 1003300 h 1003300"/>
              <a:gd name="connsiteX6" fmla="*/ 0 w 3464190"/>
              <a:gd name="connsiteY6" fmla="*/ 0 h 1003300"/>
              <a:gd name="connsiteX0" fmla="*/ 0 w 3464190"/>
              <a:gd name="connsiteY0" fmla="*/ 0 h 1003300"/>
              <a:gd name="connsiteX1" fmla="*/ 3464190 w 3464190"/>
              <a:gd name="connsiteY1" fmla="*/ 0 h 1003300"/>
              <a:gd name="connsiteX2" fmla="*/ 3464190 w 3464190"/>
              <a:gd name="connsiteY2" fmla="*/ 1003300 h 1003300"/>
              <a:gd name="connsiteX3" fmla="*/ 793750 w 3464190"/>
              <a:gd name="connsiteY3" fmla="*/ 990600 h 1003300"/>
              <a:gd name="connsiteX4" fmla="*/ 635000 w 3464190"/>
              <a:gd name="connsiteY4" fmla="*/ 996950 h 1003300"/>
              <a:gd name="connsiteX5" fmla="*/ 501650 w 3464190"/>
              <a:gd name="connsiteY5" fmla="*/ 996950 h 1003300"/>
              <a:gd name="connsiteX6" fmla="*/ 0 w 3464190"/>
              <a:gd name="connsiteY6" fmla="*/ 1003300 h 1003300"/>
              <a:gd name="connsiteX7" fmla="*/ 0 w 3464190"/>
              <a:gd name="connsiteY7" fmla="*/ 0 h 1003300"/>
              <a:gd name="connsiteX0" fmla="*/ 0 w 3464190"/>
              <a:gd name="connsiteY0" fmla="*/ 0 h 1187450"/>
              <a:gd name="connsiteX1" fmla="*/ 3464190 w 3464190"/>
              <a:gd name="connsiteY1" fmla="*/ 0 h 1187450"/>
              <a:gd name="connsiteX2" fmla="*/ 3464190 w 3464190"/>
              <a:gd name="connsiteY2" fmla="*/ 1003300 h 1187450"/>
              <a:gd name="connsiteX3" fmla="*/ 793750 w 3464190"/>
              <a:gd name="connsiteY3" fmla="*/ 990600 h 1187450"/>
              <a:gd name="connsiteX4" fmla="*/ 501650 w 3464190"/>
              <a:gd name="connsiteY4" fmla="*/ 1187450 h 1187450"/>
              <a:gd name="connsiteX5" fmla="*/ 501650 w 3464190"/>
              <a:gd name="connsiteY5" fmla="*/ 996950 h 1187450"/>
              <a:gd name="connsiteX6" fmla="*/ 0 w 3464190"/>
              <a:gd name="connsiteY6" fmla="*/ 1003300 h 1187450"/>
              <a:gd name="connsiteX7" fmla="*/ 0 w 3464190"/>
              <a:gd name="connsiteY7" fmla="*/ 0 h 1187450"/>
              <a:gd name="connsiteX0" fmla="*/ 0 w 3464190"/>
              <a:gd name="connsiteY0" fmla="*/ 0 h 1187450"/>
              <a:gd name="connsiteX1" fmla="*/ 3464190 w 3464190"/>
              <a:gd name="connsiteY1" fmla="*/ 0 h 1187450"/>
              <a:gd name="connsiteX2" fmla="*/ 3464190 w 3464190"/>
              <a:gd name="connsiteY2" fmla="*/ 1003300 h 1187450"/>
              <a:gd name="connsiteX3" fmla="*/ 671223 w 3464190"/>
              <a:gd name="connsiteY3" fmla="*/ 1099374 h 1187450"/>
              <a:gd name="connsiteX4" fmla="*/ 501650 w 3464190"/>
              <a:gd name="connsiteY4" fmla="*/ 1187450 h 1187450"/>
              <a:gd name="connsiteX5" fmla="*/ 501650 w 3464190"/>
              <a:gd name="connsiteY5" fmla="*/ 996950 h 1187450"/>
              <a:gd name="connsiteX6" fmla="*/ 0 w 3464190"/>
              <a:gd name="connsiteY6" fmla="*/ 1003300 h 1187450"/>
              <a:gd name="connsiteX7" fmla="*/ 0 w 3464190"/>
              <a:gd name="connsiteY7" fmla="*/ 0 h 1187450"/>
              <a:gd name="connsiteX0" fmla="*/ 0 w 3464190"/>
              <a:gd name="connsiteY0" fmla="*/ 0 h 1187450"/>
              <a:gd name="connsiteX1" fmla="*/ 3464190 w 3464190"/>
              <a:gd name="connsiteY1" fmla="*/ 0 h 1187450"/>
              <a:gd name="connsiteX2" fmla="*/ 3464190 w 3464190"/>
              <a:gd name="connsiteY2" fmla="*/ 1003300 h 1187450"/>
              <a:gd name="connsiteX3" fmla="*/ 671223 w 3464190"/>
              <a:gd name="connsiteY3" fmla="*/ 1099374 h 1187450"/>
              <a:gd name="connsiteX4" fmla="*/ 501650 w 3464190"/>
              <a:gd name="connsiteY4" fmla="*/ 1187450 h 1187450"/>
              <a:gd name="connsiteX5" fmla="*/ 501649 w 3464190"/>
              <a:gd name="connsiteY5" fmla="*/ 1096659 h 1187450"/>
              <a:gd name="connsiteX6" fmla="*/ 0 w 3464190"/>
              <a:gd name="connsiteY6" fmla="*/ 1003300 h 1187450"/>
              <a:gd name="connsiteX7" fmla="*/ 0 w 3464190"/>
              <a:gd name="connsiteY7" fmla="*/ 0 h 1187450"/>
              <a:gd name="connsiteX0" fmla="*/ 22278 w 3486468"/>
              <a:gd name="connsiteY0" fmla="*/ 0 h 1187450"/>
              <a:gd name="connsiteX1" fmla="*/ 3486468 w 3486468"/>
              <a:gd name="connsiteY1" fmla="*/ 0 h 1187450"/>
              <a:gd name="connsiteX2" fmla="*/ 3486468 w 3486468"/>
              <a:gd name="connsiteY2" fmla="*/ 1003300 h 1187450"/>
              <a:gd name="connsiteX3" fmla="*/ 693501 w 3486468"/>
              <a:gd name="connsiteY3" fmla="*/ 1099374 h 1187450"/>
              <a:gd name="connsiteX4" fmla="*/ 523928 w 3486468"/>
              <a:gd name="connsiteY4" fmla="*/ 1187450 h 1187450"/>
              <a:gd name="connsiteX5" fmla="*/ 523927 w 3486468"/>
              <a:gd name="connsiteY5" fmla="*/ 1096659 h 1187450"/>
              <a:gd name="connsiteX6" fmla="*/ 0 w 3486468"/>
              <a:gd name="connsiteY6" fmla="*/ 1093945 h 1187450"/>
              <a:gd name="connsiteX7" fmla="*/ 22278 w 3486468"/>
              <a:gd name="connsiteY7" fmla="*/ 0 h 1187450"/>
              <a:gd name="connsiteX0" fmla="*/ 22278 w 3486468"/>
              <a:gd name="connsiteY0" fmla="*/ 0 h 1187450"/>
              <a:gd name="connsiteX1" fmla="*/ 3486468 w 3486468"/>
              <a:gd name="connsiteY1" fmla="*/ 0 h 1187450"/>
              <a:gd name="connsiteX2" fmla="*/ 3486468 w 3486468"/>
              <a:gd name="connsiteY2" fmla="*/ 1096967 h 1187450"/>
              <a:gd name="connsiteX3" fmla="*/ 693501 w 3486468"/>
              <a:gd name="connsiteY3" fmla="*/ 1099374 h 1187450"/>
              <a:gd name="connsiteX4" fmla="*/ 523928 w 3486468"/>
              <a:gd name="connsiteY4" fmla="*/ 1187450 h 1187450"/>
              <a:gd name="connsiteX5" fmla="*/ 523927 w 3486468"/>
              <a:gd name="connsiteY5" fmla="*/ 1096659 h 1187450"/>
              <a:gd name="connsiteX6" fmla="*/ 0 w 3486468"/>
              <a:gd name="connsiteY6" fmla="*/ 1093945 h 1187450"/>
              <a:gd name="connsiteX7" fmla="*/ 22278 w 3486468"/>
              <a:gd name="connsiteY7" fmla="*/ 0 h 118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6468" h="1187450">
                <a:moveTo>
                  <a:pt x="22278" y="0"/>
                </a:moveTo>
                <a:lnTo>
                  <a:pt x="3486468" y="0"/>
                </a:lnTo>
                <a:lnTo>
                  <a:pt x="3486468" y="1096967"/>
                </a:lnTo>
                <a:lnTo>
                  <a:pt x="693501" y="1099374"/>
                </a:lnTo>
                <a:lnTo>
                  <a:pt x="523928" y="1187450"/>
                </a:lnTo>
                <a:cubicBezTo>
                  <a:pt x="523928" y="1157186"/>
                  <a:pt x="523927" y="1126923"/>
                  <a:pt x="523927" y="1096659"/>
                </a:cubicBezTo>
                <a:lnTo>
                  <a:pt x="0" y="1093945"/>
                </a:lnTo>
                <a:lnTo>
                  <a:pt x="22278" y="0"/>
                </a:lnTo>
                <a:close/>
              </a:path>
            </a:pathLst>
          </a:custGeom>
          <a:noFill/>
          <a:ln w="12700">
            <a:solidFill>
              <a:schemeClr val="accent5"/>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rtl="0"/>
            <a:endParaRPr lang="en-US" dirty="0">
              <a:solidFill>
                <a:srgbClr val="000000"/>
              </a:solidFill>
              <a:latin typeface="Arial" panose="020B0604020202020204" pitchFamily="34" charset="0"/>
            </a:endParaRPr>
          </a:p>
        </p:txBody>
      </p:sp>
      <p:sp>
        <p:nvSpPr>
          <p:cNvPr id="16" name="Title 8"/>
          <p:cNvSpPr>
            <a:spLocks noGrp="1"/>
          </p:cNvSpPr>
          <p:nvPr>
            <p:ph type="title"/>
          </p:nvPr>
        </p:nvSpPr>
        <p:spPr>
          <a:xfrm>
            <a:off x="273050" y="683683"/>
            <a:ext cx="4800600" cy="698500"/>
          </a:xfrm>
          <a:prstGeom prst="rect">
            <a:avLst/>
          </a:prstGeom>
        </p:spPr>
        <p:txBody>
          <a:bodyPr vert="horz"/>
          <a:lstStyle>
            <a:lvl1pPr algn="l">
              <a:defRPr sz="2400">
                <a:solidFill>
                  <a:schemeClr val="bg1"/>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17" name="Text Placeholder 27"/>
          <p:cNvSpPr>
            <a:spLocks noGrp="1"/>
          </p:cNvSpPr>
          <p:nvPr>
            <p:ph type="body" sz="quarter" idx="31" hasCustomPrompt="1"/>
          </p:nvPr>
        </p:nvSpPr>
        <p:spPr>
          <a:xfrm>
            <a:off x="273050" y="1183119"/>
            <a:ext cx="4800600" cy="381065"/>
          </a:xfrm>
          <a:prstGeom prst="rect">
            <a:avLst/>
          </a:prstGeom>
        </p:spPr>
        <p:txBody>
          <a:bodyPr vert="horz"/>
          <a:lstStyle>
            <a:lvl1pPr marL="0" indent="0" algn="l">
              <a:buNone/>
              <a:defRPr sz="900" baseline="0">
                <a:solidFill>
                  <a:srgbClr val="FFFFFF">
                    <a:alpha val="70000"/>
                  </a:srgb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4256073628"/>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 y="0"/>
            <a:ext cx="9144000" cy="6858000"/>
          </a:xfrm>
        </p:spPr>
        <p:txBody>
          <a:bodyPr/>
          <a:lstStyle/>
          <a:p>
            <a:endParaRPr lang="en-US"/>
          </a:p>
        </p:txBody>
      </p:sp>
    </p:spTree>
    <p:extLst>
      <p:ext uri="{BB962C8B-B14F-4D97-AF65-F5344CB8AC3E}">
        <p14:creationId xmlns:p14="http://schemas.microsoft.com/office/powerpoint/2010/main" val="3536537191"/>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2005273475"/>
      </p:ext>
    </p:extLst>
  </p:cSld>
  <p:clrMapOvr>
    <a:masterClrMapping/>
  </p:clrMapOvr>
  <p:timing>
    <p:tnLst>
      <p:par>
        <p:cTn id="1" dur="indefinite" restart="never" nodeType="tmRoot"/>
      </p:par>
    </p:tnLst>
  </p:timing>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77B1AD-D523-4C0D-8362-A7CFF4E86502}" type="datetimeFigureOut">
              <a:rPr lang="en-US" smtClean="0">
                <a:solidFill>
                  <a:srgbClr val="000000">
                    <a:tint val="75000"/>
                  </a:srgbClr>
                </a:solidFill>
              </a:rPr>
              <a:pPr/>
              <a:t>4/12/2020</a:t>
            </a:fld>
            <a:endParaRPr lang="en-US" dirty="0">
              <a:solidFill>
                <a:srgbClr val="000000">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F8B9E821-CB41-4557-879C-24BFC1EF65F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92072162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30">
    <p:spTree>
      <p:nvGrpSpPr>
        <p:cNvPr id="1" name=""/>
        <p:cNvGrpSpPr/>
        <p:nvPr/>
      </p:nvGrpSpPr>
      <p:grpSpPr>
        <a:xfrm>
          <a:off x="0" y="0"/>
          <a:ext cx="0" cy="0"/>
          <a:chOff x="0" y="0"/>
          <a:chExt cx="0" cy="0"/>
        </a:xfrm>
      </p:grpSpPr>
      <p:sp>
        <p:nvSpPr>
          <p:cNvPr id="7"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8" name="Text Placeholder 27"/>
          <p:cNvSpPr>
            <a:spLocks noGrp="1"/>
          </p:cNvSpPr>
          <p:nvPr>
            <p:ph type="body" sz="quarter" idx="26"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
        <p:nvSpPr>
          <p:cNvPr id="9" name="그림 개체 틀 8"/>
          <p:cNvSpPr>
            <a:spLocks noGrp="1"/>
          </p:cNvSpPr>
          <p:nvPr>
            <p:ph type="pic" sz="quarter" idx="10" hasCustomPrompt="1"/>
          </p:nvPr>
        </p:nvSpPr>
        <p:spPr>
          <a:xfrm>
            <a:off x="670546" y="4177568"/>
            <a:ext cx="809290" cy="809290"/>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10" name="그림 개체 틀 8"/>
          <p:cNvSpPr>
            <a:spLocks noGrp="1"/>
          </p:cNvSpPr>
          <p:nvPr>
            <p:ph type="pic" sz="quarter" idx="27" hasCustomPrompt="1"/>
          </p:nvPr>
        </p:nvSpPr>
        <p:spPr>
          <a:xfrm>
            <a:off x="3367588" y="4177568"/>
            <a:ext cx="809290" cy="809290"/>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11" name="그림 개체 틀 8"/>
          <p:cNvSpPr>
            <a:spLocks noGrp="1"/>
          </p:cNvSpPr>
          <p:nvPr>
            <p:ph type="pic" sz="quarter" idx="28" hasCustomPrompt="1"/>
          </p:nvPr>
        </p:nvSpPr>
        <p:spPr>
          <a:xfrm>
            <a:off x="6064630" y="4177568"/>
            <a:ext cx="809290" cy="809290"/>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Tree>
    <p:extLst>
      <p:ext uri="{BB962C8B-B14F-4D97-AF65-F5344CB8AC3E}">
        <p14:creationId xmlns:p14="http://schemas.microsoft.com/office/powerpoint/2010/main" val="1286436131"/>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27">
    <p:spTree>
      <p:nvGrpSpPr>
        <p:cNvPr id="1" name=""/>
        <p:cNvGrpSpPr/>
        <p:nvPr/>
      </p:nvGrpSpPr>
      <p:grpSpPr>
        <a:xfrm>
          <a:off x="0" y="0"/>
          <a:ext cx="0" cy="0"/>
          <a:chOff x="0" y="0"/>
          <a:chExt cx="0" cy="0"/>
        </a:xfrm>
      </p:grpSpPr>
      <p:sp>
        <p:nvSpPr>
          <p:cNvPr id="11" name="Picture Placeholder 2"/>
          <p:cNvSpPr>
            <a:spLocks noGrp="1"/>
          </p:cNvSpPr>
          <p:nvPr>
            <p:ph type="pic" sz="quarter" idx="23"/>
          </p:nvPr>
        </p:nvSpPr>
        <p:spPr>
          <a:xfrm>
            <a:off x="0" y="1"/>
            <a:ext cx="9144000" cy="4816549"/>
          </a:xfrm>
          <a:prstGeom prst="rect">
            <a:avLst/>
          </a:prstGeom>
        </p:spPr>
        <p:txBody>
          <a:bodyPr anchor="t"/>
          <a:lstStyle>
            <a:lvl1pPr marL="0" indent="0" algn="ctr">
              <a:buNone/>
              <a:defRPr sz="1800">
                <a:solidFill>
                  <a:schemeClr val="bg1">
                    <a:lumMod val="75000"/>
                  </a:schemeClr>
                </a:solidFill>
              </a:defRPr>
            </a:lvl1pPr>
          </a:lstStyle>
          <a:p>
            <a:endParaRPr lang="id-ID"/>
          </a:p>
        </p:txBody>
      </p:sp>
    </p:spTree>
    <p:extLst>
      <p:ext uri="{BB962C8B-B14F-4D97-AF65-F5344CB8AC3E}">
        <p14:creationId xmlns:p14="http://schemas.microsoft.com/office/powerpoint/2010/main" val="943559094"/>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27_Title Slide">
    <p:spTree>
      <p:nvGrpSpPr>
        <p:cNvPr id="1" name=""/>
        <p:cNvGrpSpPr/>
        <p:nvPr/>
      </p:nvGrpSpPr>
      <p:grpSpPr>
        <a:xfrm>
          <a:off x="0" y="0"/>
          <a:ext cx="0" cy="0"/>
          <a:chOff x="0" y="0"/>
          <a:chExt cx="0" cy="0"/>
        </a:xfrm>
      </p:grpSpPr>
      <p:sp>
        <p:nvSpPr>
          <p:cNvPr id="10" name="Picture Placeholder 3"/>
          <p:cNvSpPr>
            <a:spLocks noGrp="1"/>
          </p:cNvSpPr>
          <p:nvPr>
            <p:ph type="pic" sz="quarter" idx="11"/>
          </p:nvPr>
        </p:nvSpPr>
        <p:spPr>
          <a:xfrm>
            <a:off x="3949734" y="3164631"/>
            <a:ext cx="5114993" cy="4020519"/>
          </a:xfrm>
          <a:prstGeom prst="rect">
            <a:avLst/>
          </a:prstGeom>
        </p:spPr>
        <p:txBody>
          <a:bodyPr>
            <a:normAutofit/>
          </a:bodyPr>
          <a:lstStyle>
            <a:lvl1pPr>
              <a:defRPr sz="1400">
                <a:solidFill>
                  <a:schemeClr val="accent2"/>
                </a:solidFill>
              </a:defRPr>
            </a:lvl1pPr>
          </a:lstStyle>
          <a:p>
            <a:endParaRPr lang="id-ID" dirty="0"/>
          </a:p>
        </p:txBody>
      </p:sp>
      <p:sp>
        <p:nvSpPr>
          <p:cNvPr id="12"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13"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4274230212"/>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31">
    <p:spTree>
      <p:nvGrpSpPr>
        <p:cNvPr id="1" name=""/>
        <p:cNvGrpSpPr/>
        <p:nvPr/>
      </p:nvGrpSpPr>
      <p:grpSpPr>
        <a:xfrm>
          <a:off x="0" y="0"/>
          <a:ext cx="0" cy="0"/>
          <a:chOff x="0" y="0"/>
          <a:chExt cx="0" cy="0"/>
        </a:xfrm>
      </p:grpSpPr>
      <p:sp>
        <p:nvSpPr>
          <p:cNvPr id="9" name="Picture Placeholder 2"/>
          <p:cNvSpPr>
            <a:spLocks noGrp="1"/>
          </p:cNvSpPr>
          <p:nvPr>
            <p:ph type="pic" sz="quarter" idx="22"/>
          </p:nvPr>
        </p:nvSpPr>
        <p:spPr>
          <a:xfrm>
            <a:off x="5727961" y="2159623"/>
            <a:ext cx="1902068" cy="3391932"/>
          </a:xfrm>
          <a:prstGeom prst="rect">
            <a:avLst/>
          </a:prstGeom>
        </p:spPr>
        <p:txBody>
          <a:bodyPr anchor="t"/>
          <a:lstStyle>
            <a:lvl1pPr marL="0" indent="0" algn="ctr">
              <a:buNone/>
              <a:defRPr sz="1500">
                <a:solidFill>
                  <a:schemeClr val="bg1">
                    <a:lumMod val="75000"/>
                  </a:schemeClr>
                </a:solidFill>
              </a:defRPr>
            </a:lvl1pPr>
          </a:lstStyle>
          <a:p>
            <a:endParaRPr lang="id-ID" dirty="0"/>
          </a:p>
        </p:txBody>
      </p:sp>
      <p:sp>
        <p:nvSpPr>
          <p:cNvPr id="5"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6"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3520913685"/>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1_Sample clean page">
    <p:spTree>
      <p:nvGrpSpPr>
        <p:cNvPr id="1" name=""/>
        <p:cNvGrpSpPr/>
        <p:nvPr/>
      </p:nvGrpSpPr>
      <p:grpSpPr>
        <a:xfrm>
          <a:off x="0" y="0"/>
          <a:ext cx="0" cy="0"/>
          <a:chOff x="0" y="0"/>
          <a:chExt cx="0" cy="0"/>
        </a:xfrm>
      </p:grpSpPr>
      <p:sp>
        <p:nvSpPr>
          <p:cNvPr id="2" name="Rectangle 1"/>
          <p:cNvSpPr/>
          <p:nvPr userDrawn="1"/>
        </p:nvSpPr>
        <p:spPr>
          <a:xfrm>
            <a:off x="0" y="1"/>
            <a:ext cx="9144000" cy="4834467"/>
          </a:xfrm>
          <a:prstGeom prst="rect">
            <a:avLst/>
          </a:prstGeom>
          <a:solidFill>
            <a:schemeClr val="accent3">
              <a:lumMod val="50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dirty="0">
              <a:solidFill>
                <a:srgbClr val="000000"/>
              </a:solidFill>
              <a:latin typeface="Arial" panose="020B0604020202020204" pitchFamily="34" charset="0"/>
            </a:endParaRPr>
          </a:p>
        </p:txBody>
      </p:sp>
      <p:sp>
        <p:nvSpPr>
          <p:cNvPr id="17" name="Title 8"/>
          <p:cNvSpPr>
            <a:spLocks noGrp="1"/>
          </p:cNvSpPr>
          <p:nvPr>
            <p:ph type="title"/>
          </p:nvPr>
        </p:nvSpPr>
        <p:spPr>
          <a:xfrm>
            <a:off x="273050" y="683683"/>
            <a:ext cx="4800600" cy="698500"/>
          </a:xfrm>
          <a:prstGeom prst="rect">
            <a:avLst/>
          </a:prstGeom>
        </p:spPr>
        <p:txBody>
          <a:bodyPr vert="horz"/>
          <a:lstStyle>
            <a:lvl1pPr algn="l">
              <a:defRPr sz="2400">
                <a:solidFill>
                  <a:schemeClr val="bg1"/>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48" name="Text Placeholder 27"/>
          <p:cNvSpPr>
            <a:spLocks noGrp="1"/>
          </p:cNvSpPr>
          <p:nvPr>
            <p:ph type="body" sz="quarter" idx="25" hasCustomPrompt="1"/>
          </p:nvPr>
        </p:nvSpPr>
        <p:spPr>
          <a:xfrm>
            <a:off x="273050" y="1253459"/>
            <a:ext cx="4800600" cy="381065"/>
          </a:xfrm>
          <a:prstGeom prst="rect">
            <a:avLst/>
          </a:prstGeom>
        </p:spPr>
        <p:txBody>
          <a:bodyPr vert="horz"/>
          <a:lstStyle>
            <a:lvl1pPr marL="0" indent="0" algn="l">
              <a:buNone/>
              <a:defRPr sz="900" baseline="0">
                <a:solidFill>
                  <a:srgbClr val="FFFFFF">
                    <a:alpha val="70000"/>
                  </a:srgb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
        <p:nvSpPr>
          <p:cNvPr id="4" name="Picture Placeholder 3"/>
          <p:cNvSpPr>
            <a:spLocks noGrp="1"/>
          </p:cNvSpPr>
          <p:nvPr>
            <p:ph type="pic" sz="quarter" idx="26"/>
          </p:nvPr>
        </p:nvSpPr>
        <p:spPr>
          <a:xfrm>
            <a:off x="3689748" y="1304925"/>
            <a:ext cx="1878806" cy="4421188"/>
          </a:xfrm>
        </p:spPr>
        <p:txBody>
          <a:bodyPr anchor="ctr">
            <a:normAutofit/>
          </a:bodyPr>
          <a:lstStyle>
            <a:lvl1pPr algn="ctr">
              <a:defRPr sz="900"/>
            </a:lvl1pPr>
          </a:lstStyle>
          <a:p>
            <a:endParaRPr lang="en-US"/>
          </a:p>
        </p:txBody>
      </p:sp>
    </p:spTree>
    <p:extLst>
      <p:ext uri="{BB962C8B-B14F-4D97-AF65-F5344CB8AC3E}">
        <p14:creationId xmlns:p14="http://schemas.microsoft.com/office/powerpoint/2010/main" val="2821620919"/>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Introduction">
    <p:spTree>
      <p:nvGrpSpPr>
        <p:cNvPr id="1" name=""/>
        <p:cNvGrpSpPr/>
        <p:nvPr/>
      </p:nvGrpSpPr>
      <p:grpSpPr>
        <a:xfrm>
          <a:off x="0" y="0"/>
          <a:ext cx="0" cy="0"/>
          <a:chOff x="0" y="0"/>
          <a:chExt cx="0" cy="0"/>
        </a:xfrm>
      </p:grpSpPr>
      <p:sp>
        <p:nvSpPr>
          <p:cNvPr id="4" name="Rectangle 3"/>
          <p:cNvSpPr/>
          <p:nvPr userDrawn="1"/>
        </p:nvSpPr>
        <p:spPr>
          <a:xfrm>
            <a:off x="0" y="3937000"/>
            <a:ext cx="9144000" cy="2921000"/>
          </a:xfrm>
          <a:prstGeom prst="rect">
            <a:avLst/>
          </a:prstGeom>
          <a:solidFill>
            <a:srgbClr val="1B283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defTabSz="914175" rtl="0"/>
            <a:endParaRPr lang="en-US">
              <a:solidFill>
                <a:prstClr val="white"/>
              </a:solidFill>
            </a:endParaRPr>
          </a:p>
        </p:txBody>
      </p:sp>
      <p:sp>
        <p:nvSpPr>
          <p:cNvPr id="6" name="Picture Placeholder 5"/>
          <p:cNvSpPr>
            <a:spLocks noGrp="1"/>
          </p:cNvSpPr>
          <p:nvPr>
            <p:ph type="pic" sz="quarter" idx="10" hasCustomPrompt="1"/>
          </p:nvPr>
        </p:nvSpPr>
        <p:spPr>
          <a:xfrm>
            <a:off x="0" y="0"/>
            <a:ext cx="9144000" cy="3937000"/>
          </a:xfrm>
          <a:prstGeom prst="rect">
            <a:avLst/>
          </a:prstGeom>
        </p:spPr>
        <p:txBody>
          <a:bodyPr lIns="91422" tIns="45711" rIns="91422" bIns="45711" anchor="ctr"/>
          <a:lstStyle>
            <a:lvl1pPr marL="0" indent="0" algn="ctr">
              <a:buNone/>
              <a:defRPr lang="en-US" sz="800" dirty="0">
                <a:solidFill>
                  <a:schemeClr val="tx1">
                    <a:lumMod val="60000"/>
                    <a:lumOff val="40000"/>
                  </a:schemeClr>
                </a:solidFill>
              </a:defRPr>
            </a:lvl1pPr>
          </a:lstStyle>
          <a:p>
            <a:r>
              <a:rPr lang="en-US" dirty="0" smtClean="0"/>
              <a:t>Insert Image</a:t>
            </a:r>
            <a:endParaRPr lang="en-US" dirty="0"/>
          </a:p>
        </p:txBody>
      </p:sp>
      <p:sp>
        <p:nvSpPr>
          <p:cNvPr id="5" name="Text Placeholder 10"/>
          <p:cNvSpPr>
            <a:spLocks noGrp="1"/>
          </p:cNvSpPr>
          <p:nvPr>
            <p:ph type="body" sz="quarter" idx="14"/>
          </p:nvPr>
        </p:nvSpPr>
        <p:spPr>
          <a:xfrm>
            <a:off x="250031" y="4639050"/>
            <a:ext cx="8178929" cy="280985"/>
          </a:xfrm>
          <a:prstGeom prst="rect">
            <a:avLst/>
          </a:prstGeom>
        </p:spPr>
        <p:txBody>
          <a:bodyPr lIns="0" tIns="0" rIns="0" bIns="0">
            <a:normAutofit/>
          </a:bodyPr>
          <a:lstStyle>
            <a:lvl1pPr marL="0" indent="0" algn="l" defTabSz="685800" rtl="0" eaLnBrk="1" latinLnBrk="0" hangingPunct="1">
              <a:buNone/>
              <a:defRPr lang="id-ID" sz="1050" b="0" kern="1200" dirty="0">
                <a:solidFill>
                  <a:schemeClr val="bg1">
                    <a:lumMod val="65000"/>
                  </a:schemeClr>
                </a:solidFill>
                <a:latin typeface="Source Sans Pro Light" panose="020B0403030403020204" pitchFamily="34" charset="0"/>
                <a:ea typeface="+mn-ea"/>
                <a:cs typeface="+mn-cs"/>
              </a:defRPr>
            </a:lvl1pPr>
          </a:lstStyle>
          <a:p>
            <a:pPr lvl="0"/>
            <a:endParaRPr lang="id-ID" dirty="0"/>
          </a:p>
        </p:txBody>
      </p:sp>
      <p:sp>
        <p:nvSpPr>
          <p:cNvPr id="7" name="Text Placeholder 10"/>
          <p:cNvSpPr>
            <a:spLocks noGrp="1"/>
          </p:cNvSpPr>
          <p:nvPr>
            <p:ph type="body" sz="quarter" idx="13"/>
          </p:nvPr>
        </p:nvSpPr>
        <p:spPr>
          <a:xfrm>
            <a:off x="250032" y="4194549"/>
            <a:ext cx="8178929" cy="444500"/>
          </a:xfrm>
          <a:prstGeom prst="rect">
            <a:avLst/>
          </a:prstGeom>
        </p:spPr>
        <p:txBody>
          <a:bodyPr lIns="0" tIns="0" rIns="0" bIns="0">
            <a:noAutofit/>
          </a:bodyPr>
          <a:lstStyle>
            <a:lvl1pPr marL="0" indent="0" algn="l" defTabSz="457082" rtl="0" eaLnBrk="1" latinLnBrk="0" hangingPunct="1">
              <a:spcBef>
                <a:spcPct val="20000"/>
              </a:spcBef>
              <a:buFont typeface="Arial"/>
              <a:buNone/>
              <a:defRPr lang="id-ID" sz="2100" b="0" kern="1200" dirty="0">
                <a:solidFill>
                  <a:schemeClr val="tx1">
                    <a:lumMod val="65000"/>
                    <a:lumOff val="35000"/>
                  </a:schemeClr>
                </a:solidFill>
                <a:latin typeface="Source Sans Pro" panose="020B0503030403020204" pitchFamily="34" charset="0"/>
                <a:ea typeface="Segoe UI" panose="020B0502040204020203" pitchFamily="34" charset="0"/>
                <a:cs typeface="Segoe UI Semilight" panose="020B0402040204020203" pitchFamily="34" charset="0"/>
              </a:defRPr>
            </a:lvl1pPr>
          </a:lstStyle>
          <a:p>
            <a:pPr lvl="0"/>
            <a:endParaRPr lang="id-ID" dirty="0"/>
          </a:p>
        </p:txBody>
      </p:sp>
    </p:spTree>
    <p:extLst>
      <p:ext uri="{BB962C8B-B14F-4D97-AF65-F5344CB8AC3E}">
        <p14:creationId xmlns:p14="http://schemas.microsoft.com/office/powerpoint/2010/main" val="917728726"/>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1_35">
    <p:spTree>
      <p:nvGrpSpPr>
        <p:cNvPr id="1" name=""/>
        <p:cNvGrpSpPr/>
        <p:nvPr/>
      </p:nvGrpSpPr>
      <p:grpSpPr>
        <a:xfrm>
          <a:off x="0" y="0"/>
          <a:ext cx="0" cy="0"/>
          <a:chOff x="0" y="0"/>
          <a:chExt cx="0" cy="0"/>
        </a:xfrm>
      </p:grpSpPr>
      <p:sp>
        <p:nvSpPr>
          <p:cNvPr id="11" name="Picture Placeholder 2"/>
          <p:cNvSpPr>
            <a:spLocks noGrp="1"/>
          </p:cNvSpPr>
          <p:nvPr>
            <p:ph type="pic" sz="quarter" idx="23"/>
          </p:nvPr>
        </p:nvSpPr>
        <p:spPr>
          <a:xfrm>
            <a:off x="0" y="1"/>
            <a:ext cx="9144000" cy="4816549"/>
          </a:xfrm>
          <a:prstGeom prst="rect">
            <a:avLst/>
          </a:prstGeom>
        </p:spPr>
        <p:txBody>
          <a:bodyPr anchor="t"/>
          <a:lstStyle>
            <a:lvl1pPr marL="0" indent="0" algn="ctr">
              <a:buNone/>
              <a:defRPr sz="1800">
                <a:solidFill>
                  <a:schemeClr val="bg1">
                    <a:lumMod val="75000"/>
                  </a:schemeClr>
                </a:solidFill>
              </a:defRPr>
            </a:lvl1pPr>
          </a:lstStyle>
          <a:p>
            <a:endParaRPr lang="id-ID"/>
          </a:p>
        </p:txBody>
      </p:sp>
      <p:sp>
        <p:nvSpPr>
          <p:cNvPr id="17" name="Picture Placeholder 2"/>
          <p:cNvSpPr>
            <a:spLocks noGrp="1"/>
          </p:cNvSpPr>
          <p:nvPr>
            <p:ph type="pic" sz="quarter" idx="22"/>
          </p:nvPr>
        </p:nvSpPr>
        <p:spPr>
          <a:xfrm>
            <a:off x="3508631" y="1992323"/>
            <a:ext cx="1129658" cy="2658787"/>
          </a:xfrm>
          <a:prstGeom prst="rect">
            <a:avLst/>
          </a:prstGeom>
        </p:spPr>
        <p:txBody>
          <a:bodyPr anchor="t"/>
          <a:lstStyle>
            <a:lvl1pPr marL="0" indent="0" algn="ctr">
              <a:buNone/>
              <a:defRPr sz="1800">
                <a:solidFill>
                  <a:schemeClr val="bg1">
                    <a:lumMod val="75000"/>
                  </a:schemeClr>
                </a:solidFill>
              </a:defRPr>
            </a:lvl1pPr>
          </a:lstStyle>
          <a:p>
            <a:endParaRPr lang="id-ID"/>
          </a:p>
        </p:txBody>
      </p:sp>
      <p:sp>
        <p:nvSpPr>
          <p:cNvPr id="18" name="Picture Placeholder 2"/>
          <p:cNvSpPr>
            <a:spLocks noGrp="1"/>
          </p:cNvSpPr>
          <p:nvPr>
            <p:ph type="pic" sz="quarter" idx="24"/>
          </p:nvPr>
        </p:nvSpPr>
        <p:spPr>
          <a:xfrm>
            <a:off x="4592820" y="2116139"/>
            <a:ext cx="1050157" cy="2471672"/>
          </a:xfrm>
          <a:prstGeom prst="rect">
            <a:avLst/>
          </a:prstGeom>
        </p:spPr>
        <p:txBody>
          <a:bodyPr anchor="t"/>
          <a:lstStyle>
            <a:lvl1pPr marL="0" indent="0" algn="ctr">
              <a:buNone/>
              <a:defRPr sz="1800">
                <a:solidFill>
                  <a:schemeClr val="bg1">
                    <a:lumMod val="75000"/>
                  </a:schemeClr>
                </a:solidFill>
              </a:defRPr>
            </a:lvl1pPr>
          </a:lstStyle>
          <a:p>
            <a:endParaRPr lang="id-ID"/>
          </a:p>
        </p:txBody>
      </p:sp>
      <p:sp>
        <p:nvSpPr>
          <p:cNvPr id="9"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10"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672311657"/>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1588561961"/>
      </p:ext>
    </p:extLst>
  </p:cSld>
  <p:clrMapOvr>
    <a:masterClrMapping/>
  </p:clrMapOvr>
  <p:timing>
    <p:tnLst>
      <p:par>
        <p:cTn id="1" dur="indefinite" restart="never" nodeType="tmRoot"/>
      </p:par>
    </p:tnLst>
  </p:timing>
  <p:hf hdr="0" ftr="0" dt="0"/>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507106120"/>
      </p:ext>
    </p:extLst>
  </p:cSld>
  <p:clrMapOvr>
    <a:masterClrMapping/>
  </p:clrMapOvr>
  <p:timing>
    <p:tnLst>
      <p:par>
        <p:cTn id="1" dur="indefinite" restart="never" nodeType="tmRoot"/>
      </p:par>
    </p:tnLst>
  </p:timing>
  <p:hf hdr="0" ftr="0" dt="0"/>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41">
    <p:spTree>
      <p:nvGrpSpPr>
        <p:cNvPr id="1" name=""/>
        <p:cNvGrpSpPr/>
        <p:nvPr/>
      </p:nvGrpSpPr>
      <p:grpSpPr>
        <a:xfrm>
          <a:off x="0" y="0"/>
          <a:ext cx="0" cy="0"/>
          <a:chOff x="0" y="0"/>
          <a:chExt cx="0" cy="0"/>
        </a:xfrm>
      </p:grpSpPr>
      <p:sp>
        <p:nvSpPr>
          <p:cNvPr id="6" name="Picture Placeholder 3"/>
          <p:cNvSpPr>
            <a:spLocks noGrp="1"/>
          </p:cNvSpPr>
          <p:nvPr>
            <p:ph type="pic" sz="quarter" idx="10"/>
          </p:nvPr>
        </p:nvSpPr>
        <p:spPr>
          <a:xfrm>
            <a:off x="0" y="0"/>
            <a:ext cx="1525500" cy="2286000"/>
          </a:xfrm>
          <a:prstGeom prst="rect">
            <a:avLst/>
          </a:prstGeom>
        </p:spPr>
        <p:txBody>
          <a:bodyPr/>
          <a:lstStyle>
            <a:lvl1pPr>
              <a:defRPr sz="1350">
                <a:solidFill>
                  <a:schemeClr val="accent2"/>
                </a:solidFill>
              </a:defRPr>
            </a:lvl1pPr>
          </a:lstStyle>
          <a:p>
            <a:endParaRPr lang="id-ID"/>
          </a:p>
        </p:txBody>
      </p:sp>
      <p:sp>
        <p:nvSpPr>
          <p:cNvPr id="8" name="Picture Placeholder 3"/>
          <p:cNvSpPr>
            <a:spLocks noGrp="1"/>
          </p:cNvSpPr>
          <p:nvPr>
            <p:ph type="pic" sz="quarter" idx="11"/>
          </p:nvPr>
        </p:nvSpPr>
        <p:spPr>
          <a:xfrm>
            <a:off x="0" y="2286000"/>
            <a:ext cx="1525500" cy="2286000"/>
          </a:xfrm>
          <a:prstGeom prst="rect">
            <a:avLst/>
          </a:prstGeom>
        </p:spPr>
        <p:txBody>
          <a:bodyPr/>
          <a:lstStyle>
            <a:lvl1pPr>
              <a:defRPr sz="1350">
                <a:solidFill>
                  <a:schemeClr val="accent2"/>
                </a:solidFill>
              </a:defRPr>
            </a:lvl1pPr>
          </a:lstStyle>
          <a:p>
            <a:endParaRPr lang="id-ID"/>
          </a:p>
        </p:txBody>
      </p:sp>
      <p:sp>
        <p:nvSpPr>
          <p:cNvPr id="9" name="Picture Placeholder 3"/>
          <p:cNvSpPr>
            <a:spLocks noGrp="1"/>
          </p:cNvSpPr>
          <p:nvPr>
            <p:ph type="pic" sz="quarter" idx="12"/>
          </p:nvPr>
        </p:nvSpPr>
        <p:spPr>
          <a:xfrm>
            <a:off x="0" y="4572000"/>
            <a:ext cx="1525500" cy="2286000"/>
          </a:xfrm>
          <a:prstGeom prst="rect">
            <a:avLst/>
          </a:prstGeom>
        </p:spPr>
        <p:txBody>
          <a:bodyPr/>
          <a:lstStyle>
            <a:lvl1pPr>
              <a:defRPr sz="1350">
                <a:solidFill>
                  <a:schemeClr val="accent2"/>
                </a:solidFill>
              </a:defRPr>
            </a:lvl1pPr>
          </a:lstStyle>
          <a:p>
            <a:endParaRPr lang="id-ID"/>
          </a:p>
        </p:txBody>
      </p:sp>
      <p:sp>
        <p:nvSpPr>
          <p:cNvPr id="10" name="Picture Placeholder 3"/>
          <p:cNvSpPr>
            <a:spLocks noGrp="1"/>
          </p:cNvSpPr>
          <p:nvPr>
            <p:ph type="pic" sz="quarter" idx="13"/>
          </p:nvPr>
        </p:nvSpPr>
        <p:spPr>
          <a:xfrm>
            <a:off x="1527989" y="0"/>
            <a:ext cx="1525500" cy="2286000"/>
          </a:xfrm>
          <a:prstGeom prst="rect">
            <a:avLst/>
          </a:prstGeom>
        </p:spPr>
        <p:txBody>
          <a:bodyPr/>
          <a:lstStyle>
            <a:lvl1pPr>
              <a:defRPr sz="1350">
                <a:solidFill>
                  <a:schemeClr val="accent2"/>
                </a:solidFill>
              </a:defRPr>
            </a:lvl1pPr>
          </a:lstStyle>
          <a:p>
            <a:endParaRPr lang="id-ID"/>
          </a:p>
        </p:txBody>
      </p:sp>
      <p:sp>
        <p:nvSpPr>
          <p:cNvPr id="12" name="Picture Placeholder 3"/>
          <p:cNvSpPr>
            <a:spLocks noGrp="1"/>
          </p:cNvSpPr>
          <p:nvPr>
            <p:ph type="pic" sz="quarter" idx="14"/>
          </p:nvPr>
        </p:nvSpPr>
        <p:spPr>
          <a:xfrm>
            <a:off x="1527989" y="2286000"/>
            <a:ext cx="1525500" cy="2286000"/>
          </a:xfrm>
          <a:prstGeom prst="rect">
            <a:avLst/>
          </a:prstGeom>
        </p:spPr>
        <p:txBody>
          <a:bodyPr/>
          <a:lstStyle>
            <a:lvl1pPr>
              <a:defRPr sz="1350">
                <a:solidFill>
                  <a:schemeClr val="accent2"/>
                </a:solidFill>
              </a:defRPr>
            </a:lvl1pPr>
          </a:lstStyle>
          <a:p>
            <a:endParaRPr lang="id-ID"/>
          </a:p>
        </p:txBody>
      </p:sp>
      <p:sp>
        <p:nvSpPr>
          <p:cNvPr id="13" name="Picture Placeholder 3"/>
          <p:cNvSpPr>
            <a:spLocks noGrp="1"/>
          </p:cNvSpPr>
          <p:nvPr>
            <p:ph type="pic" sz="quarter" idx="15"/>
          </p:nvPr>
        </p:nvSpPr>
        <p:spPr>
          <a:xfrm>
            <a:off x="1527989" y="4572000"/>
            <a:ext cx="1525500" cy="2286000"/>
          </a:xfrm>
          <a:prstGeom prst="rect">
            <a:avLst/>
          </a:prstGeom>
        </p:spPr>
        <p:txBody>
          <a:bodyPr/>
          <a:lstStyle>
            <a:lvl1pPr>
              <a:defRPr sz="1350">
                <a:solidFill>
                  <a:schemeClr val="accent2"/>
                </a:solidFill>
              </a:defRPr>
            </a:lvl1pPr>
          </a:lstStyle>
          <a:p>
            <a:endParaRPr lang="id-ID"/>
          </a:p>
        </p:txBody>
      </p:sp>
      <p:sp>
        <p:nvSpPr>
          <p:cNvPr id="14" name="Picture Placeholder 3"/>
          <p:cNvSpPr>
            <a:spLocks noGrp="1"/>
          </p:cNvSpPr>
          <p:nvPr>
            <p:ph type="pic" sz="quarter" idx="16"/>
          </p:nvPr>
        </p:nvSpPr>
        <p:spPr>
          <a:xfrm>
            <a:off x="3053489" y="0"/>
            <a:ext cx="1525500" cy="2286000"/>
          </a:xfrm>
          <a:prstGeom prst="rect">
            <a:avLst/>
          </a:prstGeom>
        </p:spPr>
        <p:txBody>
          <a:bodyPr/>
          <a:lstStyle>
            <a:lvl1pPr>
              <a:defRPr sz="1350">
                <a:solidFill>
                  <a:schemeClr val="accent2"/>
                </a:solidFill>
              </a:defRPr>
            </a:lvl1pPr>
          </a:lstStyle>
          <a:p>
            <a:endParaRPr lang="id-ID"/>
          </a:p>
        </p:txBody>
      </p:sp>
      <p:sp>
        <p:nvSpPr>
          <p:cNvPr id="15" name="Picture Placeholder 3"/>
          <p:cNvSpPr>
            <a:spLocks noGrp="1"/>
          </p:cNvSpPr>
          <p:nvPr>
            <p:ph type="pic" sz="quarter" idx="17"/>
          </p:nvPr>
        </p:nvSpPr>
        <p:spPr>
          <a:xfrm>
            <a:off x="3053489" y="2286000"/>
            <a:ext cx="1525500" cy="2286000"/>
          </a:xfrm>
          <a:prstGeom prst="rect">
            <a:avLst/>
          </a:prstGeom>
        </p:spPr>
        <p:txBody>
          <a:bodyPr/>
          <a:lstStyle>
            <a:lvl1pPr>
              <a:defRPr sz="1350">
                <a:solidFill>
                  <a:schemeClr val="accent2"/>
                </a:solidFill>
              </a:defRPr>
            </a:lvl1pPr>
          </a:lstStyle>
          <a:p>
            <a:endParaRPr lang="id-ID"/>
          </a:p>
        </p:txBody>
      </p:sp>
      <p:sp>
        <p:nvSpPr>
          <p:cNvPr id="16" name="Picture Placeholder 3"/>
          <p:cNvSpPr>
            <a:spLocks noGrp="1"/>
          </p:cNvSpPr>
          <p:nvPr>
            <p:ph type="pic" sz="quarter" idx="18"/>
          </p:nvPr>
        </p:nvSpPr>
        <p:spPr>
          <a:xfrm>
            <a:off x="3053489" y="4572000"/>
            <a:ext cx="1525500" cy="2286000"/>
          </a:xfrm>
          <a:prstGeom prst="rect">
            <a:avLst/>
          </a:prstGeom>
        </p:spPr>
        <p:txBody>
          <a:bodyPr/>
          <a:lstStyle>
            <a:lvl1pPr>
              <a:defRPr sz="1350">
                <a:solidFill>
                  <a:schemeClr val="accent2"/>
                </a:solidFill>
              </a:defRPr>
            </a:lvl1pPr>
          </a:lstStyle>
          <a:p>
            <a:endParaRPr lang="id-ID"/>
          </a:p>
        </p:txBody>
      </p:sp>
      <p:sp>
        <p:nvSpPr>
          <p:cNvPr id="17" name="Picture Placeholder 3"/>
          <p:cNvSpPr>
            <a:spLocks noGrp="1"/>
          </p:cNvSpPr>
          <p:nvPr>
            <p:ph type="pic" sz="quarter" idx="19"/>
          </p:nvPr>
        </p:nvSpPr>
        <p:spPr>
          <a:xfrm>
            <a:off x="4581479" y="0"/>
            <a:ext cx="1525500" cy="2286000"/>
          </a:xfrm>
          <a:prstGeom prst="rect">
            <a:avLst/>
          </a:prstGeom>
        </p:spPr>
        <p:txBody>
          <a:bodyPr/>
          <a:lstStyle>
            <a:lvl1pPr>
              <a:defRPr sz="1350">
                <a:solidFill>
                  <a:schemeClr val="accent2"/>
                </a:solidFill>
              </a:defRPr>
            </a:lvl1pPr>
          </a:lstStyle>
          <a:p>
            <a:endParaRPr lang="id-ID"/>
          </a:p>
        </p:txBody>
      </p:sp>
      <p:sp>
        <p:nvSpPr>
          <p:cNvPr id="18" name="Picture Placeholder 3"/>
          <p:cNvSpPr>
            <a:spLocks noGrp="1"/>
          </p:cNvSpPr>
          <p:nvPr>
            <p:ph type="pic" sz="quarter" idx="20"/>
          </p:nvPr>
        </p:nvSpPr>
        <p:spPr>
          <a:xfrm>
            <a:off x="4581479" y="2286000"/>
            <a:ext cx="1525500" cy="2286000"/>
          </a:xfrm>
          <a:prstGeom prst="rect">
            <a:avLst/>
          </a:prstGeom>
        </p:spPr>
        <p:txBody>
          <a:bodyPr/>
          <a:lstStyle>
            <a:lvl1pPr>
              <a:defRPr sz="1350">
                <a:solidFill>
                  <a:schemeClr val="accent2"/>
                </a:solidFill>
              </a:defRPr>
            </a:lvl1pPr>
          </a:lstStyle>
          <a:p>
            <a:endParaRPr lang="id-ID"/>
          </a:p>
        </p:txBody>
      </p:sp>
      <p:sp>
        <p:nvSpPr>
          <p:cNvPr id="19" name="Picture Placeholder 3"/>
          <p:cNvSpPr>
            <a:spLocks noGrp="1"/>
          </p:cNvSpPr>
          <p:nvPr>
            <p:ph type="pic" sz="quarter" idx="21"/>
          </p:nvPr>
        </p:nvSpPr>
        <p:spPr>
          <a:xfrm>
            <a:off x="4581479" y="4572000"/>
            <a:ext cx="1525500" cy="2286000"/>
          </a:xfrm>
          <a:prstGeom prst="rect">
            <a:avLst/>
          </a:prstGeom>
        </p:spPr>
        <p:txBody>
          <a:bodyPr/>
          <a:lstStyle>
            <a:lvl1pPr>
              <a:defRPr sz="1350">
                <a:solidFill>
                  <a:schemeClr val="accent2"/>
                </a:solidFill>
              </a:defRPr>
            </a:lvl1pPr>
          </a:lstStyle>
          <a:p>
            <a:endParaRPr lang="id-ID"/>
          </a:p>
        </p:txBody>
      </p:sp>
      <p:sp>
        <p:nvSpPr>
          <p:cNvPr id="20" name="Picture Placeholder 3"/>
          <p:cNvSpPr>
            <a:spLocks noGrp="1"/>
          </p:cNvSpPr>
          <p:nvPr>
            <p:ph type="pic" sz="quarter" idx="22"/>
          </p:nvPr>
        </p:nvSpPr>
        <p:spPr>
          <a:xfrm>
            <a:off x="6104489" y="0"/>
            <a:ext cx="1525500" cy="2286000"/>
          </a:xfrm>
          <a:prstGeom prst="rect">
            <a:avLst/>
          </a:prstGeom>
        </p:spPr>
        <p:txBody>
          <a:bodyPr/>
          <a:lstStyle>
            <a:lvl1pPr>
              <a:defRPr sz="1350">
                <a:solidFill>
                  <a:schemeClr val="accent2"/>
                </a:solidFill>
              </a:defRPr>
            </a:lvl1pPr>
          </a:lstStyle>
          <a:p>
            <a:endParaRPr lang="id-ID"/>
          </a:p>
        </p:txBody>
      </p:sp>
      <p:sp>
        <p:nvSpPr>
          <p:cNvPr id="21" name="Picture Placeholder 3"/>
          <p:cNvSpPr>
            <a:spLocks noGrp="1"/>
          </p:cNvSpPr>
          <p:nvPr>
            <p:ph type="pic" sz="quarter" idx="23"/>
          </p:nvPr>
        </p:nvSpPr>
        <p:spPr>
          <a:xfrm>
            <a:off x="6104489" y="2286000"/>
            <a:ext cx="1525500" cy="2286000"/>
          </a:xfrm>
          <a:prstGeom prst="rect">
            <a:avLst/>
          </a:prstGeom>
        </p:spPr>
        <p:txBody>
          <a:bodyPr/>
          <a:lstStyle>
            <a:lvl1pPr>
              <a:defRPr sz="1350">
                <a:solidFill>
                  <a:schemeClr val="accent2"/>
                </a:solidFill>
              </a:defRPr>
            </a:lvl1pPr>
          </a:lstStyle>
          <a:p>
            <a:endParaRPr lang="id-ID"/>
          </a:p>
        </p:txBody>
      </p:sp>
      <p:sp>
        <p:nvSpPr>
          <p:cNvPr id="22" name="Picture Placeholder 3"/>
          <p:cNvSpPr>
            <a:spLocks noGrp="1"/>
          </p:cNvSpPr>
          <p:nvPr>
            <p:ph type="pic" sz="quarter" idx="24"/>
          </p:nvPr>
        </p:nvSpPr>
        <p:spPr>
          <a:xfrm>
            <a:off x="6104489" y="4572000"/>
            <a:ext cx="1525500" cy="2286000"/>
          </a:xfrm>
          <a:prstGeom prst="rect">
            <a:avLst/>
          </a:prstGeom>
        </p:spPr>
        <p:txBody>
          <a:bodyPr/>
          <a:lstStyle>
            <a:lvl1pPr>
              <a:defRPr sz="1350">
                <a:solidFill>
                  <a:schemeClr val="accent2"/>
                </a:solidFill>
              </a:defRPr>
            </a:lvl1pPr>
          </a:lstStyle>
          <a:p>
            <a:endParaRPr lang="id-ID"/>
          </a:p>
        </p:txBody>
      </p:sp>
      <p:sp>
        <p:nvSpPr>
          <p:cNvPr id="23" name="Picture Placeholder 3"/>
          <p:cNvSpPr>
            <a:spLocks noGrp="1"/>
          </p:cNvSpPr>
          <p:nvPr>
            <p:ph type="pic" sz="quarter" idx="25"/>
          </p:nvPr>
        </p:nvSpPr>
        <p:spPr>
          <a:xfrm>
            <a:off x="7632479" y="0"/>
            <a:ext cx="1525500" cy="2286000"/>
          </a:xfrm>
          <a:prstGeom prst="rect">
            <a:avLst/>
          </a:prstGeom>
        </p:spPr>
        <p:txBody>
          <a:bodyPr/>
          <a:lstStyle>
            <a:lvl1pPr>
              <a:defRPr sz="1350">
                <a:solidFill>
                  <a:schemeClr val="accent2"/>
                </a:solidFill>
              </a:defRPr>
            </a:lvl1pPr>
          </a:lstStyle>
          <a:p>
            <a:endParaRPr lang="id-ID"/>
          </a:p>
        </p:txBody>
      </p:sp>
      <p:sp>
        <p:nvSpPr>
          <p:cNvPr id="24" name="Picture Placeholder 3"/>
          <p:cNvSpPr>
            <a:spLocks noGrp="1"/>
          </p:cNvSpPr>
          <p:nvPr>
            <p:ph type="pic" sz="quarter" idx="26"/>
          </p:nvPr>
        </p:nvSpPr>
        <p:spPr>
          <a:xfrm>
            <a:off x="7632479" y="2286000"/>
            <a:ext cx="1525500" cy="2286000"/>
          </a:xfrm>
          <a:prstGeom prst="rect">
            <a:avLst/>
          </a:prstGeom>
        </p:spPr>
        <p:txBody>
          <a:bodyPr/>
          <a:lstStyle>
            <a:lvl1pPr>
              <a:defRPr sz="1350">
                <a:solidFill>
                  <a:schemeClr val="accent2"/>
                </a:solidFill>
              </a:defRPr>
            </a:lvl1pPr>
          </a:lstStyle>
          <a:p>
            <a:endParaRPr lang="id-ID"/>
          </a:p>
        </p:txBody>
      </p:sp>
      <p:sp>
        <p:nvSpPr>
          <p:cNvPr id="25" name="Picture Placeholder 3"/>
          <p:cNvSpPr>
            <a:spLocks noGrp="1"/>
          </p:cNvSpPr>
          <p:nvPr>
            <p:ph type="pic" sz="quarter" idx="27"/>
          </p:nvPr>
        </p:nvSpPr>
        <p:spPr>
          <a:xfrm>
            <a:off x="7632479" y="4572000"/>
            <a:ext cx="1525500" cy="2286000"/>
          </a:xfrm>
          <a:prstGeom prst="rect">
            <a:avLst/>
          </a:prstGeom>
        </p:spPr>
        <p:txBody>
          <a:bodyPr/>
          <a:lstStyle>
            <a:lvl1pPr>
              <a:defRPr sz="1350">
                <a:solidFill>
                  <a:schemeClr val="accent2"/>
                </a:solidFill>
              </a:defRPr>
            </a:lvl1pPr>
          </a:lstStyle>
          <a:p>
            <a:endParaRPr lang="id-ID"/>
          </a:p>
        </p:txBody>
      </p:sp>
    </p:spTree>
    <p:extLst>
      <p:ext uri="{BB962C8B-B14F-4D97-AF65-F5344CB8AC3E}">
        <p14:creationId xmlns:p14="http://schemas.microsoft.com/office/powerpoint/2010/main" val="204664319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77B1AD-D523-4C0D-8362-A7CFF4E86502}" type="datetimeFigureOut">
              <a:rPr lang="en-US" smtClean="0">
                <a:solidFill>
                  <a:srgbClr val="000000">
                    <a:tint val="75000"/>
                  </a:srgbClr>
                </a:solidFill>
              </a:rPr>
              <a:pPr/>
              <a:t>4/12/2020</a:t>
            </a:fld>
            <a:endParaRPr lang="en-US" dirty="0">
              <a:solidFill>
                <a:srgbClr val="000000">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F8B9E821-CB41-4557-879C-24BFC1EF65F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37883660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18"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19" name="Text Placeholder 27"/>
          <p:cNvSpPr>
            <a:spLocks noGrp="1"/>
          </p:cNvSpPr>
          <p:nvPr>
            <p:ph type="body" sz="quarter" idx="26"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
        <p:nvSpPr>
          <p:cNvPr id="21" name="Picture Placeholder 20"/>
          <p:cNvSpPr>
            <a:spLocks noGrp="1"/>
          </p:cNvSpPr>
          <p:nvPr>
            <p:ph type="pic" sz="quarter" idx="27"/>
          </p:nvPr>
        </p:nvSpPr>
        <p:spPr>
          <a:xfrm>
            <a:off x="733213" y="2063751"/>
            <a:ext cx="1065822" cy="1439863"/>
          </a:xfrm>
        </p:spPr>
        <p:txBody>
          <a:bodyPr>
            <a:normAutofit/>
          </a:bodyPr>
          <a:lstStyle>
            <a:lvl1pPr>
              <a:defRPr sz="900"/>
            </a:lvl1pPr>
          </a:lstStyle>
          <a:p>
            <a:endParaRPr lang="en-US"/>
          </a:p>
        </p:txBody>
      </p:sp>
      <p:sp>
        <p:nvSpPr>
          <p:cNvPr id="22" name="Picture Placeholder 20"/>
          <p:cNvSpPr>
            <a:spLocks noGrp="1"/>
          </p:cNvSpPr>
          <p:nvPr>
            <p:ph type="pic" sz="quarter" idx="28"/>
          </p:nvPr>
        </p:nvSpPr>
        <p:spPr>
          <a:xfrm>
            <a:off x="2046060" y="2063751"/>
            <a:ext cx="1065822" cy="1439863"/>
          </a:xfrm>
        </p:spPr>
        <p:txBody>
          <a:bodyPr>
            <a:normAutofit/>
          </a:bodyPr>
          <a:lstStyle>
            <a:lvl1pPr>
              <a:defRPr sz="900"/>
            </a:lvl1pPr>
          </a:lstStyle>
          <a:p>
            <a:endParaRPr lang="en-US"/>
          </a:p>
        </p:txBody>
      </p:sp>
      <p:sp>
        <p:nvSpPr>
          <p:cNvPr id="23" name="Picture Placeholder 20"/>
          <p:cNvSpPr>
            <a:spLocks noGrp="1"/>
          </p:cNvSpPr>
          <p:nvPr>
            <p:ph type="pic" sz="quarter" idx="29"/>
          </p:nvPr>
        </p:nvSpPr>
        <p:spPr>
          <a:xfrm>
            <a:off x="3374780" y="2063751"/>
            <a:ext cx="1065822" cy="1439863"/>
          </a:xfrm>
        </p:spPr>
        <p:txBody>
          <a:bodyPr>
            <a:normAutofit/>
          </a:bodyPr>
          <a:lstStyle>
            <a:lvl1pPr>
              <a:defRPr sz="900"/>
            </a:lvl1pPr>
          </a:lstStyle>
          <a:p>
            <a:endParaRPr lang="en-US"/>
          </a:p>
        </p:txBody>
      </p:sp>
      <p:sp>
        <p:nvSpPr>
          <p:cNvPr id="24" name="Picture Placeholder 20"/>
          <p:cNvSpPr>
            <a:spLocks noGrp="1"/>
          </p:cNvSpPr>
          <p:nvPr>
            <p:ph type="pic" sz="quarter" idx="30"/>
          </p:nvPr>
        </p:nvSpPr>
        <p:spPr>
          <a:xfrm>
            <a:off x="4693562" y="2063751"/>
            <a:ext cx="1065822" cy="1439863"/>
          </a:xfrm>
        </p:spPr>
        <p:txBody>
          <a:bodyPr>
            <a:normAutofit/>
          </a:bodyPr>
          <a:lstStyle>
            <a:lvl1pPr>
              <a:defRPr sz="900"/>
            </a:lvl1pPr>
          </a:lstStyle>
          <a:p>
            <a:endParaRPr lang="en-US"/>
          </a:p>
        </p:txBody>
      </p:sp>
      <p:sp>
        <p:nvSpPr>
          <p:cNvPr id="25" name="Picture Placeholder 20"/>
          <p:cNvSpPr>
            <a:spLocks noGrp="1"/>
          </p:cNvSpPr>
          <p:nvPr>
            <p:ph type="pic" sz="quarter" idx="31"/>
          </p:nvPr>
        </p:nvSpPr>
        <p:spPr>
          <a:xfrm>
            <a:off x="6009005" y="2063751"/>
            <a:ext cx="1065822" cy="1439863"/>
          </a:xfrm>
        </p:spPr>
        <p:txBody>
          <a:bodyPr>
            <a:normAutofit/>
          </a:bodyPr>
          <a:lstStyle>
            <a:lvl1pPr>
              <a:defRPr sz="900"/>
            </a:lvl1pPr>
          </a:lstStyle>
          <a:p>
            <a:endParaRPr lang="en-US"/>
          </a:p>
        </p:txBody>
      </p:sp>
      <p:sp>
        <p:nvSpPr>
          <p:cNvPr id="26" name="Picture Placeholder 20"/>
          <p:cNvSpPr>
            <a:spLocks noGrp="1"/>
          </p:cNvSpPr>
          <p:nvPr>
            <p:ph type="pic" sz="quarter" idx="32"/>
          </p:nvPr>
        </p:nvSpPr>
        <p:spPr>
          <a:xfrm>
            <a:off x="7343373" y="2063751"/>
            <a:ext cx="1065822" cy="1439863"/>
          </a:xfrm>
        </p:spPr>
        <p:txBody>
          <a:bodyPr>
            <a:normAutofit/>
          </a:bodyPr>
          <a:lstStyle>
            <a:lvl1pPr>
              <a:defRPr sz="900"/>
            </a:lvl1pPr>
          </a:lstStyle>
          <a:p>
            <a:endParaRPr lang="en-US" dirty="0"/>
          </a:p>
        </p:txBody>
      </p:sp>
    </p:spTree>
    <p:extLst>
      <p:ext uri="{BB962C8B-B14F-4D97-AF65-F5344CB8AC3E}">
        <p14:creationId xmlns:p14="http://schemas.microsoft.com/office/powerpoint/2010/main" val="3507181141"/>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3" name="Picture Placeholder 32"/>
          <p:cNvSpPr>
            <a:spLocks noGrp="1"/>
          </p:cNvSpPr>
          <p:nvPr>
            <p:ph type="pic" sz="quarter" idx="26"/>
          </p:nvPr>
        </p:nvSpPr>
        <p:spPr>
          <a:xfrm>
            <a:off x="590550" y="2050382"/>
            <a:ext cx="2867025" cy="3434882"/>
          </a:xfrm>
        </p:spPr>
        <p:txBody>
          <a:bodyPr anchor="ctr">
            <a:normAutofit/>
          </a:bodyPr>
          <a:lstStyle>
            <a:lvl1pPr algn="ctr">
              <a:defRPr sz="1050"/>
            </a:lvl1pPr>
          </a:lstStyle>
          <a:p>
            <a:endParaRPr lang="en-US"/>
          </a:p>
        </p:txBody>
      </p:sp>
      <p:sp>
        <p:nvSpPr>
          <p:cNvPr id="34"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35" name="Text Placeholder 27"/>
          <p:cNvSpPr>
            <a:spLocks noGrp="1"/>
          </p:cNvSpPr>
          <p:nvPr>
            <p:ph type="body" sz="quarter" idx="27"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962870147"/>
      </p:ext>
    </p:extLst>
  </p:cSld>
  <p:clrMapOvr>
    <a:masterClrMapping/>
  </p:clrMapOvr>
  <p:timing>
    <p:tnLst>
      <p:par>
        <p:cTn id="1" dur="indefinite" restart="never" nodeType="tmRoot"/>
      </p:par>
    </p:tnLst>
  </p:timing>
  <p:hf hdr="0" ftr="0" dt="0"/>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 y="0"/>
            <a:ext cx="9144000" cy="6858000"/>
          </a:xfrm>
        </p:spPr>
        <p:txBody>
          <a:bodyPr>
            <a:normAutofit/>
          </a:bodyPr>
          <a:lstStyle>
            <a:lvl1pPr>
              <a:defRPr sz="1050">
                <a:solidFill>
                  <a:schemeClr val="accent4"/>
                </a:solidFill>
              </a:defRPr>
            </a:lvl1pPr>
          </a:lstStyle>
          <a:p>
            <a:endParaRPr lang="en-US"/>
          </a:p>
        </p:txBody>
      </p:sp>
    </p:spTree>
    <p:extLst>
      <p:ext uri="{BB962C8B-B14F-4D97-AF65-F5344CB8AC3E}">
        <p14:creationId xmlns:p14="http://schemas.microsoft.com/office/powerpoint/2010/main" val="3531238877"/>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Our Working Type 1">
    <p:spTree>
      <p:nvGrpSpPr>
        <p:cNvPr id="1" name=""/>
        <p:cNvGrpSpPr/>
        <p:nvPr/>
      </p:nvGrpSpPr>
      <p:grpSpPr>
        <a:xfrm>
          <a:off x="0" y="0"/>
          <a:ext cx="0" cy="0"/>
          <a:chOff x="0" y="0"/>
          <a:chExt cx="0" cy="0"/>
        </a:xfrm>
      </p:grpSpPr>
      <p:sp>
        <p:nvSpPr>
          <p:cNvPr id="3" name="Picture Placeholder 6"/>
          <p:cNvSpPr>
            <a:spLocks noGrp="1"/>
          </p:cNvSpPr>
          <p:nvPr>
            <p:ph type="pic" sz="quarter" idx="16" hasCustomPrompt="1"/>
          </p:nvPr>
        </p:nvSpPr>
        <p:spPr>
          <a:xfrm>
            <a:off x="6350" y="1735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4" name="Picture Placeholder 6"/>
          <p:cNvSpPr>
            <a:spLocks noGrp="1"/>
          </p:cNvSpPr>
          <p:nvPr>
            <p:ph type="pic" sz="quarter" idx="17" hasCustomPrompt="1"/>
          </p:nvPr>
        </p:nvSpPr>
        <p:spPr>
          <a:xfrm>
            <a:off x="1529746" y="1735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5" name="Picture Placeholder 6"/>
          <p:cNvSpPr>
            <a:spLocks noGrp="1"/>
          </p:cNvSpPr>
          <p:nvPr>
            <p:ph type="pic" sz="quarter" idx="18" hasCustomPrompt="1"/>
          </p:nvPr>
        </p:nvSpPr>
        <p:spPr>
          <a:xfrm>
            <a:off x="3053142" y="1735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6" name="Picture Placeholder 6"/>
          <p:cNvSpPr>
            <a:spLocks noGrp="1"/>
          </p:cNvSpPr>
          <p:nvPr>
            <p:ph type="pic" sz="quarter" idx="19" hasCustomPrompt="1"/>
          </p:nvPr>
        </p:nvSpPr>
        <p:spPr>
          <a:xfrm>
            <a:off x="4576538" y="1735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7" name="Picture Placeholder 6"/>
          <p:cNvSpPr>
            <a:spLocks noGrp="1"/>
          </p:cNvSpPr>
          <p:nvPr>
            <p:ph type="pic" sz="quarter" idx="20" hasCustomPrompt="1"/>
          </p:nvPr>
        </p:nvSpPr>
        <p:spPr>
          <a:xfrm>
            <a:off x="6099934" y="1735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8" name="Picture Placeholder 6"/>
          <p:cNvSpPr>
            <a:spLocks noGrp="1"/>
          </p:cNvSpPr>
          <p:nvPr>
            <p:ph type="pic" sz="quarter" idx="21" hasCustomPrompt="1"/>
          </p:nvPr>
        </p:nvSpPr>
        <p:spPr>
          <a:xfrm>
            <a:off x="7623330" y="1735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9" name="Picture Placeholder 6"/>
          <p:cNvSpPr>
            <a:spLocks noGrp="1"/>
          </p:cNvSpPr>
          <p:nvPr>
            <p:ph type="pic" sz="quarter" idx="22" hasCustomPrompt="1"/>
          </p:nvPr>
        </p:nvSpPr>
        <p:spPr>
          <a:xfrm>
            <a:off x="6350" y="3271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0" name="Picture Placeholder 6"/>
          <p:cNvSpPr>
            <a:spLocks noGrp="1"/>
          </p:cNvSpPr>
          <p:nvPr>
            <p:ph type="pic" sz="quarter" idx="23" hasCustomPrompt="1"/>
          </p:nvPr>
        </p:nvSpPr>
        <p:spPr>
          <a:xfrm>
            <a:off x="1529746" y="3271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1" name="Picture Placeholder 6"/>
          <p:cNvSpPr>
            <a:spLocks noGrp="1"/>
          </p:cNvSpPr>
          <p:nvPr>
            <p:ph type="pic" sz="quarter" idx="24" hasCustomPrompt="1"/>
          </p:nvPr>
        </p:nvSpPr>
        <p:spPr>
          <a:xfrm>
            <a:off x="3053142" y="3271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2" name="Picture Placeholder 6"/>
          <p:cNvSpPr>
            <a:spLocks noGrp="1"/>
          </p:cNvSpPr>
          <p:nvPr>
            <p:ph type="pic" sz="quarter" idx="25" hasCustomPrompt="1"/>
          </p:nvPr>
        </p:nvSpPr>
        <p:spPr>
          <a:xfrm>
            <a:off x="4576538" y="3271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3" name="Picture Placeholder 6"/>
          <p:cNvSpPr>
            <a:spLocks noGrp="1"/>
          </p:cNvSpPr>
          <p:nvPr>
            <p:ph type="pic" sz="quarter" idx="26" hasCustomPrompt="1"/>
          </p:nvPr>
        </p:nvSpPr>
        <p:spPr>
          <a:xfrm>
            <a:off x="6099934" y="3271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4" name="Picture Placeholder 6"/>
          <p:cNvSpPr>
            <a:spLocks noGrp="1"/>
          </p:cNvSpPr>
          <p:nvPr>
            <p:ph type="pic" sz="quarter" idx="27" hasCustomPrompt="1"/>
          </p:nvPr>
        </p:nvSpPr>
        <p:spPr>
          <a:xfrm>
            <a:off x="7623330" y="3271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7"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18" name="Text Placeholder 27"/>
          <p:cNvSpPr>
            <a:spLocks noGrp="1"/>
          </p:cNvSpPr>
          <p:nvPr>
            <p:ph type="body" sz="quarter" idx="28"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283793757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Our Working Type 2">
    <p:spTree>
      <p:nvGrpSpPr>
        <p:cNvPr id="1" name=""/>
        <p:cNvGrpSpPr/>
        <p:nvPr/>
      </p:nvGrpSpPr>
      <p:grpSpPr>
        <a:xfrm>
          <a:off x="0" y="0"/>
          <a:ext cx="0" cy="0"/>
          <a:chOff x="0" y="0"/>
          <a:chExt cx="0" cy="0"/>
        </a:xfrm>
      </p:grpSpPr>
      <p:sp>
        <p:nvSpPr>
          <p:cNvPr id="3" name="Picture Placeholder 6"/>
          <p:cNvSpPr>
            <a:spLocks noGrp="1"/>
          </p:cNvSpPr>
          <p:nvPr>
            <p:ph type="pic" sz="quarter" idx="16" hasCustomPrompt="1"/>
          </p:nvPr>
        </p:nvSpPr>
        <p:spPr>
          <a:xfrm>
            <a:off x="6351" y="1727201"/>
            <a:ext cx="4570186" cy="4615696"/>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4" name="Picture Placeholder 6"/>
          <p:cNvSpPr>
            <a:spLocks noGrp="1"/>
          </p:cNvSpPr>
          <p:nvPr>
            <p:ph type="pic" sz="quarter" idx="19" hasCustomPrompt="1"/>
          </p:nvPr>
        </p:nvSpPr>
        <p:spPr>
          <a:xfrm>
            <a:off x="4576538" y="1727201"/>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5" name="Picture Placeholder 6"/>
          <p:cNvSpPr>
            <a:spLocks noGrp="1"/>
          </p:cNvSpPr>
          <p:nvPr>
            <p:ph type="pic" sz="quarter" idx="20" hasCustomPrompt="1"/>
          </p:nvPr>
        </p:nvSpPr>
        <p:spPr>
          <a:xfrm>
            <a:off x="6099934" y="1727201"/>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6" name="Picture Placeholder 6"/>
          <p:cNvSpPr>
            <a:spLocks noGrp="1"/>
          </p:cNvSpPr>
          <p:nvPr>
            <p:ph type="pic" sz="quarter" idx="21" hasCustomPrompt="1"/>
          </p:nvPr>
        </p:nvSpPr>
        <p:spPr>
          <a:xfrm>
            <a:off x="7623330" y="1727201"/>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7" name="Picture Placeholder 6"/>
          <p:cNvSpPr>
            <a:spLocks noGrp="1"/>
          </p:cNvSpPr>
          <p:nvPr>
            <p:ph type="pic" sz="quarter" idx="25" hasCustomPrompt="1"/>
          </p:nvPr>
        </p:nvSpPr>
        <p:spPr>
          <a:xfrm>
            <a:off x="4576538" y="3263201"/>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8" name="Picture Placeholder 6"/>
          <p:cNvSpPr>
            <a:spLocks noGrp="1"/>
          </p:cNvSpPr>
          <p:nvPr>
            <p:ph type="pic" sz="quarter" idx="26" hasCustomPrompt="1"/>
          </p:nvPr>
        </p:nvSpPr>
        <p:spPr>
          <a:xfrm>
            <a:off x="6099934" y="3263201"/>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9" name="Picture Placeholder 6"/>
          <p:cNvSpPr>
            <a:spLocks noGrp="1"/>
          </p:cNvSpPr>
          <p:nvPr>
            <p:ph type="pic" sz="quarter" idx="27" hasCustomPrompt="1"/>
          </p:nvPr>
        </p:nvSpPr>
        <p:spPr>
          <a:xfrm>
            <a:off x="7623330" y="3263201"/>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0" name="Picture Placeholder 6"/>
          <p:cNvSpPr>
            <a:spLocks noGrp="1"/>
          </p:cNvSpPr>
          <p:nvPr>
            <p:ph type="pic" sz="quarter" idx="28" hasCustomPrompt="1"/>
          </p:nvPr>
        </p:nvSpPr>
        <p:spPr>
          <a:xfrm>
            <a:off x="4576538" y="4807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1" name="Picture Placeholder 6"/>
          <p:cNvSpPr>
            <a:spLocks noGrp="1"/>
          </p:cNvSpPr>
          <p:nvPr>
            <p:ph type="pic" sz="quarter" idx="29" hasCustomPrompt="1"/>
          </p:nvPr>
        </p:nvSpPr>
        <p:spPr>
          <a:xfrm>
            <a:off x="6099934" y="4807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2" name="Picture Placeholder 6"/>
          <p:cNvSpPr>
            <a:spLocks noGrp="1"/>
          </p:cNvSpPr>
          <p:nvPr>
            <p:ph type="pic" sz="quarter" idx="30" hasCustomPrompt="1"/>
          </p:nvPr>
        </p:nvSpPr>
        <p:spPr>
          <a:xfrm>
            <a:off x="7623330" y="4807668"/>
            <a:ext cx="1520856" cy="1536000"/>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5"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16" name="Text Placeholder 27"/>
          <p:cNvSpPr>
            <a:spLocks noGrp="1"/>
          </p:cNvSpPr>
          <p:nvPr>
            <p:ph type="body" sz="quarter" idx="31"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202318569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Our Working Type 3">
    <p:spTree>
      <p:nvGrpSpPr>
        <p:cNvPr id="1" name=""/>
        <p:cNvGrpSpPr/>
        <p:nvPr/>
      </p:nvGrpSpPr>
      <p:grpSpPr>
        <a:xfrm>
          <a:off x="0" y="0"/>
          <a:ext cx="0" cy="0"/>
          <a:chOff x="0" y="0"/>
          <a:chExt cx="0" cy="0"/>
        </a:xfrm>
      </p:grpSpPr>
      <p:sp>
        <p:nvSpPr>
          <p:cNvPr id="3" name="Picture Placeholder 6"/>
          <p:cNvSpPr>
            <a:spLocks noGrp="1"/>
          </p:cNvSpPr>
          <p:nvPr>
            <p:ph type="pic" sz="quarter" idx="16" hasCustomPrompt="1"/>
          </p:nvPr>
        </p:nvSpPr>
        <p:spPr>
          <a:xfrm>
            <a:off x="374653" y="1727203"/>
            <a:ext cx="4013383" cy="3386665"/>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37" name="Picture Placeholder 6"/>
          <p:cNvSpPr>
            <a:spLocks noGrp="1"/>
          </p:cNvSpPr>
          <p:nvPr>
            <p:ph type="pic" sz="quarter" idx="17" hasCustomPrompt="1"/>
          </p:nvPr>
        </p:nvSpPr>
        <p:spPr>
          <a:xfrm>
            <a:off x="4703902" y="1727203"/>
            <a:ext cx="4013383" cy="3386665"/>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41" name="Text Placeholder 27"/>
          <p:cNvSpPr>
            <a:spLocks noGrp="1"/>
          </p:cNvSpPr>
          <p:nvPr>
            <p:ph type="body" sz="quarter" idx="37" hasCustomPrompt="1"/>
          </p:nvPr>
        </p:nvSpPr>
        <p:spPr>
          <a:xfrm>
            <a:off x="374700" y="5206741"/>
            <a:ext cx="4013336" cy="381065"/>
          </a:xfrm>
          <a:prstGeom prst="rect">
            <a:avLst/>
          </a:prstGeom>
        </p:spPr>
        <p:txBody>
          <a:bodyPr vert="horz"/>
          <a:lstStyle>
            <a:lvl1pPr marL="0" indent="0" algn="ctr">
              <a:buNone/>
              <a:defRPr sz="1100" baseline="0">
                <a:solidFill>
                  <a:schemeClr val="tx1">
                    <a:lumMod val="65000"/>
                    <a:lumOff val="35000"/>
                  </a:schemeClr>
                </a:solidFill>
                <a:latin typeface="Roboto Condensed" panose="02000000000000000000" pitchFamily="2" charset="0"/>
                <a:cs typeface="Roboto Condensed" panose="02000000000000000000" pitchFamily="2" charset="0"/>
              </a:defRPr>
            </a:lvl1pPr>
          </a:lstStyle>
          <a:p>
            <a:pPr lvl="0"/>
            <a:r>
              <a:rPr lang="en-US" dirty="0" smtClean="0"/>
              <a:t> Work Name</a:t>
            </a:r>
            <a:endParaRPr lang="en-US" dirty="0"/>
          </a:p>
        </p:txBody>
      </p:sp>
      <p:sp>
        <p:nvSpPr>
          <p:cNvPr id="42" name="Text Placeholder 27"/>
          <p:cNvSpPr>
            <a:spLocks noGrp="1"/>
          </p:cNvSpPr>
          <p:nvPr>
            <p:ph type="body" sz="quarter" idx="38" hasCustomPrompt="1"/>
          </p:nvPr>
        </p:nvSpPr>
        <p:spPr>
          <a:xfrm>
            <a:off x="374700" y="5435339"/>
            <a:ext cx="4013336" cy="313332"/>
          </a:xfrm>
          <a:prstGeom prst="rect">
            <a:avLst/>
          </a:prstGeom>
        </p:spPr>
        <p:txBody>
          <a:bodyPr vert="horz"/>
          <a:lstStyle>
            <a:lvl1pPr marL="0" indent="0" algn="ctr">
              <a:buNone/>
              <a:defRPr sz="800" baseline="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lvl="0"/>
            <a:r>
              <a:rPr lang="en-US" altLang="ko-KR" dirty="0" smtClean="0"/>
              <a:t>Responsibility 1</a:t>
            </a:r>
            <a:endParaRPr lang="ko-KR" altLang="en-US" dirty="0"/>
          </a:p>
        </p:txBody>
      </p:sp>
      <p:sp>
        <p:nvSpPr>
          <p:cNvPr id="43" name="Text Placeholder 27"/>
          <p:cNvSpPr>
            <a:spLocks noGrp="1"/>
          </p:cNvSpPr>
          <p:nvPr>
            <p:ph type="body" sz="quarter" idx="39" hasCustomPrompt="1"/>
          </p:nvPr>
        </p:nvSpPr>
        <p:spPr>
          <a:xfrm>
            <a:off x="4703902" y="5206741"/>
            <a:ext cx="4013336" cy="381065"/>
          </a:xfrm>
          <a:prstGeom prst="rect">
            <a:avLst/>
          </a:prstGeom>
        </p:spPr>
        <p:txBody>
          <a:bodyPr vert="horz"/>
          <a:lstStyle>
            <a:lvl1pPr marL="0" indent="0" algn="ctr">
              <a:buNone/>
              <a:defRPr sz="1100" baseline="0">
                <a:solidFill>
                  <a:schemeClr val="tx1">
                    <a:lumMod val="65000"/>
                    <a:lumOff val="35000"/>
                  </a:schemeClr>
                </a:solidFill>
                <a:latin typeface="Roboto Condensed" panose="02000000000000000000" pitchFamily="2" charset="0"/>
                <a:cs typeface="Roboto Condensed" panose="02000000000000000000" pitchFamily="2" charset="0"/>
              </a:defRPr>
            </a:lvl1pPr>
          </a:lstStyle>
          <a:p>
            <a:pPr lvl="0"/>
            <a:r>
              <a:rPr lang="en-US" dirty="0" smtClean="0"/>
              <a:t>Work Name</a:t>
            </a:r>
            <a:endParaRPr lang="en-US" dirty="0"/>
          </a:p>
        </p:txBody>
      </p:sp>
      <p:sp>
        <p:nvSpPr>
          <p:cNvPr id="44" name="Text Placeholder 27"/>
          <p:cNvSpPr>
            <a:spLocks noGrp="1"/>
          </p:cNvSpPr>
          <p:nvPr>
            <p:ph type="body" sz="quarter" idx="40" hasCustomPrompt="1"/>
          </p:nvPr>
        </p:nvSpPr>
        <p:spPr>
          <a:xfrm>
            <a:off x="4703902" y="5435339"/>
            <a:ext cx="4013336" cy="313332"/>
          </a:xfrm>
          <a:prstGeom prst="rect">
            <a:avLst/>
          </a:prstGeom>
        </p:spPr>
        <p:txBody>
          <a:bodyPr vert="horz"/>
          <a:lstStyle>
            <a:lvl1pPr marL="0" indent="0" algn="ctr">
              <a:buNone/>
              <a:defRPr sz="800" baseline="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lvl="0"/>
            <a:r>
              <a:rPr lang="en-US" altLang="ko-KR" dirty="0" smtClean="0"/>
              <a:t>Responsibility 1</a:t>
            </a:r>
            <a:endParaRPr lang="ko-KR" altLang="en-US" dirty="0"/>
          </a:p>
        </p:txBody>
      </p:sp>
      <p:sp>
        <p:nvSpPr>
          <p:cNvPr id="10"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11"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417278780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Our Working Type 4">
    <p:spTree>
      <p:nvGrpSpPr>
        <p:cNvPr id="1" name=""/>
        <p:cNvGrpSpPr/>
        <p:nvPr/>
      </p:nvGrpSpPr>
      <p:grpSpPr>
        <a:xfrm>
          <a:off x="0" y="0"/>
          <a:ext cx="0" cy="0"/>
          <a:chOff x="0" y="0"/>
          <a:chExt cx="0" cy="0"/>
        </a:xfrm>
      </p:grpSpPr>
      <p:sp>
        <p:nvSpPr>
          <p:cNvPr id="3" name="Picture Placeholder 6"/>
          <p:cNvSpPr>
            <a:spLocks noGrp="1"/>
          </p:cNvSpPr>
          <p:nvPr>
            <p:ph type="pic" sz="quarter" idx="16" hasCustomPrompt="1"/>
          </p:nvPr>
        </p:nvSpPr>
        <p:spPr>
          <a:xfrm>
            <a:off x="374653" y="1727202"/>
            <a:ext cx="1993898" cy="3386667"/>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0" name="Picture Placeholder 6"/>
          <p:cNvSpPr>
            <a:spLocks noGrp="1"/>
          </p:cNvSpPr>
          <p:nvPr>
            <p:ph type="pic" sz="quarter" idx="32" hasCustomPrompt="1"/>
          </p:nvPr>
        </p:nvSpPr>
        <p:spPr>
          <a:xfrm>
            <a:off x="2510370" y="1727202"/>
            <a:ext cx="1993898" cy="3386667"/>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1" name="Picture Placeholder 6"/>
          <p:cNvSpPr>
            <a:spLocks noGrp="1"/>
          </p:cNvSpPr>
          <p:nvPr>
            <p:ph type="pic" sz="quarter" idx="33" hasCustomPrompt="1"/>
          </p:nvPr>
        </p:nvSpPr>
        <p:spPr>
          <a:xfrm>
            <a:off x="4646086" y="1727202"/>
            <a:ext cx="1993898" cy="3386667"/>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2" name="Picture Placeholder 6"/>
          <p:cNvSpPr>
            <a:spLocks noGrp="1"/>
          </p:cNvSpPr>
          <p:nvPr>
            <p:ph type="pic" sz="quarter" idx="34" hasCustomPrompt="1"/>
          </p:nvPr>
        </p:nvSpPr>
        <p:spPr>
          <a:xfrm>
            <a:off x="6781803" y="1727202"/>
            <a:ext cx="1993898" cy="3386667"/>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14" name="Text Placeholder 27"/>
          <p:cNvSpPr>
            <a:spLocks noGrp="1"/>
          </p:cNvSpPr>
          <p:nvPr>
            <p:ph type="body" sz="quarter" idx="39" hasCustomPrompt="1"/>
          </p:nvPr>
        </p:nvSpPr>
        <p:spPr>
          <a:xfrm>
            <a:off x="6781802" y="5206741"/>
            <a:ext cx="1993899" cy="381065"/>
          </a:xfrm>
          <a:prstGeom prst="rect">
            <a:avLst/>
          </a:prstGeom>
        </p:spPr>
        <p:txBody>
          <a:bodyPr vert="horz"/>
          <a:lstStyle>
            <a:lvl1pPr marL="0" indent="0" algn="ctr">
              <a:buNone/>
              <a:defRPr sz="1100" baseline="0">
                <a:solidFill>
                  <a:schemeClr val="tx1">
                    <a:lumMod val="65000"/>
                    <a:lumOff val="35000"/>
                  </a:schemeClr>
                </a:solidFill>
                <a:latin typeface="Roboto Condensed" panose="02000000000000000000" pitchFamily="2" charset="0"/>
                <a:cs typeface="Roboto Condensed" panose="02000000000000000000" pitchFamily="2" charset="0"/>
              </a:defRPr>
            </a:lvl1pPr>
          </a:lstStyle>
          <a:p>
            <a:pPr lvl="0"/>
            <a:r>
              <a:rPr lang="en-US" dirty="0" smtClean="0"/>
              <a:t>Work Name</a:t>
            </a:r>
            <a:endParaRPr lang="en-US" dirty="0"/>
          </a:p>
        </p:txBody>
      </p:sp>
      <p:sp>
        <p:nvSpPr>
          <p:cNvPr id="15" name="Text Placeholder 27"/>
          <p:cNvSpPr>
            <a:spLocks noGrp="1"/>
          </p:cNvSpPr>
          <p:nvPr>
            <p:ph type="body" sz="quarter" idx="40" hasCustomPrompt="1"/>
          </p:nvPr>
        </p:nvSpPr>
        <p:spPr>
          <a:xfrm>
            <a:off x="6781802" y="5435339"/>
            <a:ext cx="1993899" cy="313332"/>
          </a:xfrm>
          <a:prstGeom prst="rect">
            <a:avLst/>
          </a:prstGeom>
        </p:spPr>
        <p:txBody>
          <a:bodyPr vert="horz"/>
          <a:lstStyle>
            <a:lvl1pPr marL="0" indent="0" algn="ctr">
              <a:buNone/>
              <a:defRPr sz="800" baseline="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lvl="0"/>
            <a:r>
              <a:rPr lang="en-US" altLang="ko-KR" dirty="0" smtClean="0"/>
              <a:t>Responsibility 1</a:t>
            </a:r>
            <a:endParaRPr lang="ko-KR" altLang="en-US" dirty="0"/>
          </a:p>
        </p:txBody>
      </p:sp>
      <p:sp>
        <p:nvSpPr>
          <p:cNvPr id="22" name="Text Placeholder 27"/>
          <p:cNvSpPr>
            <a:spLocks noGrp="1"/>
          </p:cNvSpPr>
          <p:nvPr>
            <p:ph type="body" sz="quarter" idx="41" hasCustomPrompt="1"/>
          </p:nvPr>
        </p:nvSpPr>
        <p:spPr>
          <a:xfrm>
            <a:off x="4646087" y="5206741"/>
            <a:ext cx="1993899" cy="381065"/>
          </a:xfrm>
          <a:prstGeom prst="rect">
            <a:avLst/>
          </a:prstGeom>
        </p:spPr>
        <p:txBody>
          <a:bodyPr vert="horz"/>
          <a:lstStyle>
            <a:lvl1pPr marL="0" indent="0" algn="ctr">
              <a:buNone/>
              <a:defRPr sz="1100" baseline="0">
                <a:solidFill>
                  <a:schemeClr val="tx1">
                    <a:lumMod val="65000"/>
                    <a:lumOff val="35000"/>
                  </a:schemeClr>
                </a:solidFill>
                <a:latin typeface="Roboto Condensed" panose="02000000000000000000" pitchFamily="2" charset="0"/>
                <a:cs typeface="Roboto Condensed" panose="02000000000000000000" pitchFamily="2" charset="0"/>
              </a:defRPr>
            </a:lvl1pPr>
          </a:lstStyle>
          <a:p>
            <a:pPr lvl="0"/>
            <a:r>
              <a:rPr lang="en-US" dirty="0" smtClean="0"/>
              <a:t>Work Name</a:t>
            </a:r>
            <a:endParaRPr lang="en-US" dirty="0"/>
          </a:p>
        </p:txBody>
      </p:sp>
      <p:sp>
        <p:nvSpPr>
          <p:cNvPr id="23" name="Text Placeholder 27"/>
          <p:cNvSpPr>
            <a:spLocks noGrp="1"/>
          </p:cNvSpPr>
          <p:nvPr>
            <p:ph type="body" sz="quarter" idx="42" hasCustomPrompt="1"/>
          </p:nvPr>
        </p:nvSpPr>
        <p:spPr>
          <a:xfrm>
            <a:off x="4646087" y="5435339"/>
            <a:ext cx="1993899" cy="313332"/>
          </a:xfrm>
          <a:prstGeom prst="rect">
            <a:avLst/>
          </a:prstGeom>
        </p:spPr>
        <p:txBody>
          <a:bodyPr vert="horz"/>
          <a:lstStyle>
            <a:lvl1pPr marL="0" indent="0" algn="ctr">
              <a:buNone/>
              <a:defRPr sz="800" baseline="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lvl="0"/>
            <a:r>
              <a:rPr lang="en-US" altLang="ko-KR" dirty="0" smtClean="0"/>
              <a:t>Responsibility 1</a:t>
            </a:r>
            <a:endParaRPr lang="ko-KR" altLang="en-US" dirty="0"/>
          </a:p>
        </p:txBody>
      </p:sp>
      <p:sp>
        <p:nvSpPr>
          <p:cNvPr id="24" name="Text Placeholder 27"/>
          <p:cNvSpPr>
            <a:spLocks noGrp="1"/>
          </p:cNvSpPr>
          <p:nvPr>
            <p:ph type="body" sz="quarter" idx="43" hasCustomPrompt="1"/>
          </p:nvPr>
        </p:nvSpPr>
        <p:spPr>
          <a:xfrm>
            <a:off x="2510369" y="5206741"/>
            <a:ext cx="1993899" cy="381065"/>
          </a:xfrm>
          <a:prstGeom prst="rect">
            <a:avLst/>
          </a:prstGeom>
        </p:spPr>
        <p:txBody>
          <a:bodyPr vert="horz"/>
          <a:lstStyle>
            <a:lvl1pPr marL="0" indent="0" algn="ctr">
              <a:buNone/>
              <a:defRPr sz="1100" baseline="0">
                <a:solidFill>
                  <a:schemeClr val="tx1">
                    <a:lumMod val="65000"/>
                    <a:lumOff val="35000"/>
                  </a:schemeClr>
                </a:solidFill>
                <a:latin typeface="Roboto Condensed" panose="02000000000000000000" pitchFamily="2" charset="0"/>
                <a:cs typeface="Roboto Condensed" panose="02000000000000000000" pitchFamily="2" charset="0"/>
              </a:defRPr>
            </a:lvl1pPr>
          </a:lstStyle>
          <a:p>
            <a:pPr lvl="0"/>
            <a:r>
              <a:rPr lang="en-US" dirty="0" smtClean="0"/>
              <a:t>Work Name</a:t>
            </a:r>
            <a:endParaRPr lang="en-US" dirty="0"/>
          </a:p>
        </p:txBody>
      </p:sp>
      <p:sp>
        <p:nvSpPr>
          <p:cNvPr id="25" name="Text Placeholder 27"/>
          <p:cNvSpPr>
            <a:spLocks noGrp="1"/>
          </p:cNvSpPr>
          <p:nvPr>
            <p:ph type="body" sz="quarter" idx="44" hasCustomPrompt="1"/>
          </p:nvPr>
        </p:nvSpPr>
        <p:spPr>
          <a:xfrm>
            <a:off x="2510369" y="5435339"/>
            <a:ext cx="1993899" cy="313332"/>
          </a:xfrm>
          <a:prstGeom prst="rect">
            <a:avLst/>
          </a:prstGeom>
        </p:spPr>
        <p:txBody>
          <a:bodyPr vert="horz"/>
          <a:lstStyle>
            <a:lvl1pPr marL="0" indent="0" algn="ctr">
              <a:buNone/>
              <a:defRPr sz="800" baseline="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lvl="0"/>
            <a:r>
              <a:rPr lang="en-US" altLang="ko-KR" dirty="0" smtClean="0"/>
              <a:t>Responsibility 1</a:t>
            </a:r>
            <a:endParaRPr lang="ko-KR" altLang="en-US" dirty="0"/>
          </a:p>
        </p:txBody>
      </p:sp>
      <p:sp>
        <p:nvSpPr>
          <p:cNvPr id="26" name="Text Placeholder 27"/>
          <p:cNvSpPr>
            <a:spLocks noGrp="1"/>
          </p:cNvSpPr>
          <p:nvPr>
            <p:ph type="body" sz="quarter" idx="45" hasCustomPrompt="1"/>
          </p:nvPr>
        </p:nvSpPr>
        <p:spPr>
          <a:xfrm>
            <a:off x="374653" y="5206741"/>
            <a:ext cx="1993899" cy="381065"/>
          </a:xfrm>
          <a:prstGeom prst="rect">
            <a:avLst/>
          </a:prstGeom>
        </p:spPr>
        <p:txBody>
          <a:bodyPr vert="horz"/>
          <a:lstStyle>
            <a:lvl1pPr marL="0" indent="0" algn="ctr">
              <a:buNone/>
              <a:defRPr sz="1100" baseline="0">
                <a:solidFill>
                  <a:schemeClr val="tx1">
                    <a:lumMod val="65000"/>
                    <a:lumOff val="35000"/>
                  </a:schemeClr>
                </a:solidFill>
                <a:latin typeface="Roboto Condensed" panose="02000000000000000000" pitchFamily="2" charset="0"/>
                <a:cs typeface="Roboto Condensed" panose="02000000000000000000" pitchFamily="2" charset="0"/>
              </a:defRPr>
            </a:lvl1pPr>
          </a:lstStyle>
          <a:p>
            <a:pPr lvl="0"/>
            <a:r>
              <a:rPr lang="en-US" dirty="0" smtClean="0"/>
              <a:t>Work Name</a:t>
            </a:r>
            <a:endParaRPr lang="en-US" dirty="0"/>
          </a:p>
        </p:txBody>
      </p:sp>
      <p:sp>
        <p:nvSpPr>
          <p:cNvPr id="27" name="Text Placeholder 27"/>
          <p:cNvSpPr>
            <a:spLocks noGrp="1"/>
          </p:cNvSpPr>
          <p:nvPr>
            <p:ph type="body" sz="quarter" idx="46" hasCustomPrompt="1"/>
          </p:nvPr>
        </p:nvSpPr>
        <p:spPr>
          <a:xfrm>
            <a:off x="374653" y="5435339"/>
            <a:ext cx="1993899" cy="313332"/>
          </a:xfrm>
          <a:prstGeom prst="rect">
            <a:avLst/>
          </a:prstGeom>
        </p:spPr>
        <p:txBody>
          <a:bodyPr vert="horz"/>
          <a:lstStyle>
            <a:lvl1pPr marL="0" indent="0" algn="ctr">
              <a:buNone/>
              <a:defRPr sz="800" baseline="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lvl="0"/>
            <a:r>
              <a:rPr lang="en-US" altLang="ko-KR" dirty="0" smtClean="0"/>
              <a:t>Responsibility 1</a:t>
            </a:r>
            <a:endParaRPr lang="ko-KR" altLang="en-US" dirty="0"/>
          </a:p>
        </p:txBody>
      </p:sp>
      <p:sp>
        <p:nvSpPr>
          <p:cNvPr id="16"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17"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279531258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Our Working Type 5">
    <p:spTree>
      <p:nvGrpSpPr>
        <p:cNvPr id="1" name=""/>
        <p:cNvGrpSpPr/>
        <p:nvPr/>
      </p:nvGrpSpPr>
      <p:grpSpPr>
        <a:xfrm>
          <a:off x="0" y="0"/>
          <a:ext cx="0" cy="0"/>
          <a:chOff x="0" y="0"/>
          <a:chExt cx="0" cy="0"/>
        </a:xfrm>
      </p:grpSpPr>
      <p:sp>
        <p:nvSpPr>
          <p:cNvPr id="3" name="Picture Placeholder 6"/>
          <p:cNvSpPr>
            <a:spLocks noGrp="1"/>
          </p:cNvSpPr>
          <p:nvPr>
            <p:ph type="pic" sz="quarter" idx="16" hasCustomPrompt="1"/>
          </p:nvPr>
        </p:nvSpPr>
        <p:spPr>
          <a:xfrm>
            <a:off x="0" y="1727203"/>
            <a:ext cx="9144000" cy="3386665"/>
          </a:xfrm>
          <a:prstGeom prst="rect">
            <a:avLst/>
          </a:prstGeom>
          <a:solidFill>
            <a:schemeClr val="bg1">
              <a:lumMod val="95000"/>
            </a:schemeClr>
          </a:solidFill>
        </p:spPr>
        <p:txBody>
          <a:bodyPr vert="horz" anchor="ctr"/>
          <a:lstStyle>
            <a:lvl1pPr marL="0" indent="0" algn="ctr">
              <a:buNone/>
              <a:defRPr sz="1000" baseline="0">
                <a:solidFill>
                  <a:schemeClr val="bg1">
                    <a:lumMod val="65000"/>
                  </a:schemeClr>
                </a:solidFill>
              </a:defRPr>
            </a:lvl1pPr>
          </a:lstStyle>
          <a:p>
            <a:r>
              <a:rPr lang="en-US" dirty="0" smtClean="0"/>
              <a:t>Insert Image</a:t>
            </a:r>
            <a:endParaRPr lang="en-US" dirty="0"/>
          </a:p>
        </p:txBody>
      </p:sp>
      <p:sp>
        <p:nvSpPr>
          <p:cNvPr id="5"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6"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14426033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Our Working Type 6">
    <p:spTree>
      <p:nvGrpSpPr>
        <p:cNvPr id="1" name=""/>
        <p:cNvGrpSpPr/>
        <p:nvPr/>
      </p:nvGrpSpPr>
      <p:grpSpPr>
        <a:xfrm>
          <a:off x="0" y="0"/>
          <a:ext cx="0" cy="0"/>
          <a:chOff x="0" y="0"/>
          <a:chExt cx="0" cy="0"/>
        </a:xfrm>
      </p:grpSpPr>
      <p:sp>
        <p:nvSpPr>
          <p:cNvPr id="19" name="Title 8"/>
          <p:cNvSpPr>
            <a:spLocks noGrp="1"/>
          </p:cNvSpPr>
          <p:nvPr>
            <p:ph type="title"/>
          </p:nvPr>
        </p:nvSpPr>
        <p:spPr>
          <a:xfrm>
            <a:off x="273051" y="683683"/>
            <a:ext cx="6489700" cy="698500"/>
          </a:xfrm>
          <a:prstGeom prst="rect">
            <a:avLst/>
          </a:prstGeom>
        </p:spPr>
        <p:txBody>
          <a:bodyPr vert="horz"/>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20" name="Text Placeholder 27"/>
          <p:cNvSpPr>
            <a:spLocks noGrp="1"/>
          </p:cNvSpPr>
          <p:nvPr>
            <p:ph type="body" sz="quarter" idx="25" hasCustomPrompt="1"/>
          </p:nvPr>
        </p:nvSpPr>
        <p:spPr>
          <a:xfrm>
            <a:off x="273051" y="1253459"/>
            <a:ext cx="6489700" cy="381065"/>
          </a:xfrm>
          <a:prstGeom prst="rect">
            <a:avLst/>
          </a:prstGeom>
        </p:spPr>
        <p:txBody>
          <a:bodyPr vert="horz"/>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dirty="0" smtClean="0"/>
              <a:t>Click to edit Master title Style</a:t>
            </a:r>
            <a:endParaRPr lang="en-US" dirty="0"/>
          </a:p>
        </p:txBody>
      </p:sp>
      <p:sp>
        <p:nvSpPr>
          <p:cNvPr id="21" name="그림 개체 틀 8"/>
          <p:cNvSpPr>
            <a:spLocks noGrp="1"/>
          </p:cNvSpPr>
          <p:nvPr>
            <p:ph type="pic" sz="quarter" idx="45" hasCustomPrompt="1"/>
          </p:nvPr>
        </p:nvSpPr>
        <p:spPr>
          <a:xfrm>
            <a:off x="366289" y="2075362"/>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22" name="그림 개체 틀 8"/>
          <p:cNvSpPr>
            <a:spLocks noGrp="1"/>
          </p:cNvSpPr>
          <p:nvPr>
            <p:ph type="pic" sz="quarter" idx="46" hasCustomPrompt="1"/>
          </p:nvPr>
        </p:nvSpPr>
        <p:spPr>
          <a:xfrm>
            <a:off x="1576130" y="2075362"/>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23" name="그림 개체 틀 8"/>
          <p:cNvSpPr>
            <a:spLocks noGrp="1"/>
          </p:cNvSpPr>
          <p:nvPr>
            <p:ph type="pic" sz="quarter" idx="47" hasCustomPrompt="1"/>
          </p:nvPr>
        </p:nvSpPr>
        <p:spPr>
          <a:xfrm>
            <a:off x="2788795" y="2075362"/>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24" name="그림 개체 틀 8"/>
          <p:cNvSpPr>
            <a:spLocks noGrp="1"/>
          </p:cNvSpPr>
          <p:nvPr>
            <p:ph type="pic" sz="quarter" idx="48" hasCustomPrompt="1"/>
          </p:nvPr>
        </p:nvSpPr>
        <p:spPr>
          <a:xfrm>
            <a:off x="3983109" y="2075362"/>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25" name="그림 개체 틀 8"/>
          <p:cNvSpPr>
            <a:spLocks noGrp="1"/>
          </p:cNvSpPr>
          <p:nvPr>
            <p:ph type="pic" sz="quarter" idx="49" hasCustomPrompt="1"/>
          </p:nvPr>
        </p:nvSpPr>
        <p:spPr>
          <a:xfrm>
            <a:off x="5187798" y="2075362"/>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26" name="그림 개체 틀 8"/>
          <p:cNvSpPr>
            <a:spLocks noGrp="1"/>
          </p:cNvSpPr>
          <p:nvPr>
            <p:ph type="pic" sz="quarter" idx="50" hasCustomPrompt="1"/>
          </p:nvPr>
        </p:nvSpPr>
        <p:spPr>
          <a:xfrm>
            <a:off x="6427357" y="2075362"/>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27" name="그림 개체 틀 8"/>
          <p:cNvSpPr>
            <a:spLocks noGrp="1"/>
          </p:cNvSpPr>
          <p:nvPr>
            <p:ph type="pic" sz="quarter" idx="51" hasCustomPrompt="1"/>
          </p:nvPr>
        </p:nvSpPr>
        <p:spPr>
          <a:xfrm>
            <a:off x="7675640" y="2075362"/>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28" name="그림 개체 틀 8"/>
          <p:cNvSpPr>
            <a:spLocks noGrp="1"/>
          </p:cNvSpPr>
          <p:nvPr>
            <p:ph type="pic" sz="quarter" idx="52" hasCustomPrompt="1"/>
          </p:nvPr>
        </p:nvSpPr>
        <p:spPr>
          <a:xfrm>
            <a:off x="366289" y="3478338"/>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29" name="그림 개체 틀 8"/>
          <p:cNvSpPr>
            <a:spLocks noGrp="1"/>
          </p:cNvSpPr>
          <p:nvPr>
            <p:ph type="pic" sz="quarter" idx="53" hasCustomPrompt="1"/>
          </p:nvPr>
        </p:nvSpPr>
        <p:spPr>
          <a:xfrm>
            <a:off x="1576130" y="3478338"/>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30" name="그림 개체 틀 8"/>
          <p:cNvSpPr>
            <a:spLocks noGrp="1"/>
          </p:cNvSpPr>
          <p:nvPr>
            <p:ph type="pic" sz="quarter" idx="54" hasCustomPrompt="1"/>
          </p:nvPr>
        </p:nvSpPr>
        <p:spPr>
          <a:xfrm>
            <a:off x="2788795" y="3478338"/>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31" name="그림 개체 틀 8"/>
          <p:cNvSpPr>
            <a:spLocks noGrp="1"/>
          </p:cNvSpPr>
          <p:nvPr>
            <p:ph type="pic" sz="quarter" idx="55" hasCustomPrompt="1"/>
          </p:nvPr>
        </p:nvSpPr>
        <p:spPr>
          <a:xfrm>
            <a:off x="3983109" y="3478338"/>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32" name="그림 개체 틀 8"/>
          <p:cNvSpPr>
            <a:spLocks noGrp="1"/>
          </p:cNvSpPr>
          <p:nvPr>
            <p:ph type="pic" sz="quarter" idx="56" hasCustomPrompt="1"/>
          </p:nvPr>
        </p:nvSpPr>
        <p:spPr>
          <a:xfrm>
            <a:off x="5187798" y="3478338"/>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33" name="그림 개체 틀 8"/>
          <p:cNvSpPr>
            <a:spLocks noGrp="1"/>
          </p:cNvSpPr>
          <p:nvPr>
            <p:ph type="pic" sz="quarter" idx="57" hasCustomPrompt="1"/>
          </p:nvPr>
        </p:nvSpPr>
        <p:spPr>
          <a:xfrm>
            <a:off x="6427357" y="3478338"/>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
        <p:nvSpPr>
          <p:cNvPr id="34" name="그림 개체 틀 8"/>
          <p:cNvSpPr>
            <a:spLocks noGrp="1"/>
          </p:cNvSpPr>
          <p:nvPr>
            <p:ph type="pic" sz="quarter" idx="58" hasCustomPrompt="1"/>
          </p:nvPr>
        </p:nvSpPr>
        <p:spPr>
          <a:xfrm>
            <a:off x="7675640" y="3478338"/>
            <a:ext cx="1179231" cy="1179231"/>
          </a:xfrm>
          <a:prstGeom prst="ellipse">
            <a:avLst/>
          </a:prstGeom>
          <a:solidFill>
            <a:srgbClr val="FFFFF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1067" dirty="0">
                <a:solidFill>
                  <a:schemeClr val="bg1">
                    <a:lumMod val="65000"/>
                  </a:schemeClr>
                </a:solidFill>
                <a:latin typeface="Roboto Condensed" panose="02000000000000000000" pitchFamily="2" charset="0"/>
                <a:ea typeface="Arial"/>
                <a:cs typeface="Roboto Condensed" panose="02000000000000000000" pitchFamily="2" charset="0"/>
              </a:defRPr>
            </a:lvl1pPr>
          </a:lstStyle>
          <a:p>
            <a:pPr marL="0" lvl="0" algn="ctr"/>
            <a:r>
              <a:rPr lang="en-US" altLang="ko-KR" dirty="0" smtClean="0"/>
              <a:t>Insert Image</a:t>
            </a:r>
            <a:endParaRPr lang="ko-KR" altLang="en-US" dirty="0"/>
          </a:p>
        </p:txBody>
      </p:sp>
    </p:spTree>
    <p:extLst>
      <p:ext uri="{BB962C8B-B14F-4D97-AF65-F5344CB8AC3E}">
        <p14:creationId xmlns:p14="http://schemas.microsoft.com/office/powerpoint/2010/main" val="1820311494"/>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819650"/>
          </a:xfrm>
        </p:spPr>
        <p:txBody>
          <a:bodyPr anchor="ctr">
            <a:normAutofit/>
          </a:bodyPr>
          <a:lstStyle>
            <a:lvl1pPr algn="ctr">
              <a:defRPr sz="1200"/>
            </a:lvl1pPr>
          </a:lstStyle>
          <a:p>
            <a:endParaRPr lang="en-US"/>
          </a:p>
        </p:txBody>
      </p:sp>
    </p:spTree>
    <p:extLst>
      <p:ext uri="{BB962C8B-B14F-4D97-AF65-F5344CB8AC3E}">
        <p14:creationId xmlns:p14="http://schemas.microsoft.com/office/powerpoint/2010/main" val="866560105"/>
      </p:ext>
    </p:extLst>
  </p:cSld>
  <p:clrMapOvr>
    <a:masterClrMapping/>
  </p:clrMapOvr>
  <p:timing>
    <p:tnLst>
      <p:par>
        <p:cTn id="1" dur="indefinite" restart="never" nodeType="tmRoot"/>
      </p:par>
    </p:tnLst>
  </p:timing>
  <p:hf hdr="0" ft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_rels/slideMaster10.xml.rels><?xml version="1.0" encoding="UTF-8" standalone="yes"?>
<Relationships xmlns="http://schemas.openxmlformats.org/package/2006/relationships"><Relationship Id="rId13" Type="http://schemas.openxmlformats.org/officeDocument/2006/relationships/slideLayout" Target="../slideLayouts/slideLayout526.xml"/><Relationship Id="rId18" Type="http://schemas.openxmlformats.org/officeDocument/2006/relationships/slideLayout" Target="../slideLayouts/slideLayout531.xml"/><Relationship Id="rId26" Type="http://schemas.openxmlformats.org/officeDocument/2006/relationships/slideLayout" Target="../slideLayouts/slideLayout539.xml"/><Relationship Id="rId39" Type="http://schemas.openxmlformats.org/officeDocument/2006/relationships/slideLayout" Target="../slideLayouts/slideLayout552.xml"/><Relationship Id="rId21" Type="http://schemas.openxmlformats.org/officeDocument/2006/relationships/slideLayout" Target="../slideLayouts/slideLayout534.xml"/><Relationship Id="rId34" Type="http://schemas.openxmlformats.org/officeDocument/2006/relationships/slideLayout" Target="../slideLayouts/slideLayout547.xml"/><Relationship Id="rId42" Type="http://schemas.openxmlformats.org/officeDocument/2006/relationships/slideLayout" Target="../slideLayouts/slideLayout555.xml"/><Relationship Id="rId47" Type="http://schemas.openxmlformats.org/officeDocument/2006/relationships/slideLayout" Target="../slideLayouts/slideLayout560.xml"/><Relationship Id="rId50" Type="http://schemas.openxmlformats.org/officeDocument/2006/relationships/slideLayout" Target="../slideLayouts/slideLayout563.xml"/><Relationship Id="rId55" Type="http://schemas.openxmlformats.org/officeDocument/2006/relationships/slideLayout" Target="../slideLayouts/slideLayout568.xml"/><Relationship Id="rId7" Type="http://schemas.openxmlformats.org/officeDocument/2006/relationships/slideLayout" Target="../slideLayouts/slideLayout520.xml"/><Relationship Id="rId12" Type="http://schemas.openxmlformats.org/officeDocument/2006/relationships/slideLayout" Target="../slideLayouts/slideLayout525.xml"/><Relationship Id="rId17" Type="http://schemas.openxmlformats.org/officeDocument/2006/relationships/slideLayout" Target="../slideLayouts/slideLayout530.xml"/><Relationship Id="rId25" Type="http://schemas.openxmlformats.org/officeDocument/2006/relationships/slideLayout" Target="../slideLayouts/slideLayout538.xml"/><Relationship Id="rId33" Type="http://schemas.openxmlformats.org/officeDocument/2006/relationships/slideLayout" Target="../slideLayouts/slideLayout546.xml"/><Relationship Id="rId38" Type="http://schemas.openxmlformats.org/officeDocument/2006/relationships/slideLayout" Target="../slideLayouts/slideLayout551.xml"/><Relationship Id="rId46" Type="http://schemas.openxmlformats.org/officeDocument/2006/relationships/slideLayout" Target="../slideLayouts/slideLayout559.xml"/><Relationship Id="rId2" Type="http://schemas.openxmlformats.org/officeDocument/2006/relationships/slideLayout" Target="../slideLayouts/slideLayout515.xml"/><Relationship Id="rId16" Type="http://schemas.openxmlformats.org/officeDocument/2006/relationships/slideLayout" Target="../slideLayouts/slideLayout529.xml"/><Relationship Id="rId20" Type="http://schemas.openxmlformats.org/officeDocument/2006/relationships/slideLayout" Target="../slideLayouts/slideLayout533.xml"/><Relationship Id="rId29" Type="http://schemas.openxmlformats.org/officeDocument/2006/relationships/slideLayout" Target="../slideLayouts/slideLayout542.xml"/><Relationship Id="rId41" Type="http://schemas.openxmlformats.org/officeDocument/2006/relationships/slideLayout" Target="../slideLayouts/slideLayout554.xml"/><Relationship Id="rId54" Type="http://schemas.openxmlformats.org/officeDocument/2006/relationships/slideLayout" Target="../slideLayouts/slideLayout567.xml"/><Relationship Id="rId1" Type="http://schemas.openxmlformats.org/officeDocument/2006/relationships/slideLayout" Target="../slideLayouts/slideLayout514.xml"/><Relationship Id="rId6" Type="http://schemas.openxmlformats.org/officeDocument/2006/relationships/slideLayout" Target="../slideLayouts/slideLayout519.xml"/><Relationship Id="rId11" Type="http://schemas.openxmlformats.org/officeDocument/2006/relationships/slideLayout" Target="../slideLayouts/slideLayout524.xml"/><Relationship Id="rId24" Type="http://schemas.openxmlformats.org/officeDocument/2006/relationships/slideLayout" Target="../slideLayouts/slideLayout537.xml"/><Relationship Id="rId32" Type="http://schemas.openxmlformats.org/officeDocument/2006/relationships/slideLayout" Target="../slideLayouts/slideLayout545.xml"/><Relationship Id="rId37" Type="http://schemas.openxmlformats.org/officeDocument/2006/relationships/slideLayout" Target="../slideLayouts/slideLayout550.xml"/><Relationship Id="rId40" Type="http://schemas.openxmlformats.org/officeDocument/2006/relationships/slideLayout" Target="../slideLayouts/slideLayout553.xml"/><Relationship Id="rId45" Type="http://schemas.openxmlformats.org/officeDocument/2006/relationships/slideLayout" Target="../slideLayouts/slideLayout558.xml"/><Relationship Id="rId53" Type="http://schemas.openxmlformats.org/officeDocument/2006/relationships/slideLayout" Target="../slideLayouts/slideLayout566.xml"/><Relationship Id="rId58" Type="http://schemas.openxmlformats.org/officeDocument/2006/relationships/theme" Target="../theme/theme10.xml"/><Relationship Id="rId5" Type="http://schemas.openxmlformats.org/officeDocument/2006/relationships/slideLayout" Target="../slideLayouts/slideLayout518.xml"/><Relationship Id="rId15" Type="http://schemas.openxmlformats.org/officeDocument/2006/relationships/slideLayout" Target="../slideLayouts/slideLayout528.xml"/><Relationship Id="rId23" Type="http://schemas.openxmlformats.org/officeDocument/2006/relationships/slideLayout" Target="../slideLayouts/slideLayout536.xml"/><Relationship Id="rId28" Type="http://schemas.openxmlformats.org/officeDocument/2006/relationships/slideLayout" Target="../slideLayouts/slideLayout541.xml"/><Relationship Id="rId36" Type="http://schemas.openxmlformats.org/officeDocument/2006/relationships/slideLayout" Target="../slideLayouts/slideLayout549.xml"/><Relationship Id="rId49" Type="http://schemas.openxmlformats.org/officeDocument/2006/relationships/slideLayout" Target="../slideLayouts/slideLayout562.xml"/><Relationship Id="rId57" Type="http://schemas.openxmlformats.org/officeDocument/2006/relationships/slideLayout" Target="../slideLayouts/slideLayout570.xml"/><Relationship Id="rId10" Type="http://schemas.openxmlformats.org/officeDocument/2006/relationships/slideLayout" Target="../slideLayouts/slideLayout523.xml"/><Relationship Id="rId19" Type="http://schemas.openxmlformats.org/officeDocument/2006/relationships/slideLayout" Target="../slideLayouts/slideLayout532.xml"/><Relationship Id="rId31" Type="http://schemas.openxmlformats.org/officeDocument/2006/relationships/slideLayout" Target="../slideLayouts/slideLayout544.xml"/><Relationship Id="rId44" Type="http://schemas.openxmlformats.org/officeDocument/2006/relationships/slideLayout" Target="../slideLayouts/slideLayout557.xml"/><Relationship Id="rId52" Type="http://schemas.openxmlformats.org/officeDocument/2006/relationships/slideLayout" Target="../slideLayouts/slideLayout565.xml"/><Relationship Id="rId4" Type="http://schemas.openxmlformats.org/officeDocument/2006/relationships/slideLayout" Target="../slideLayouts/slideLayout517.xml"/><Relationship Id="rId9" Type="http://schemas.openxmlformats.org/officeDocument/2006/relationships/slideLayout" Target="../slideLayouts/slideLayout522.xml"/><Relationship Id="rId14" Type="http://schemas.openxmlformats.org/officeDocument/2006/relationships/slideLayout" Target="../slideLayouts/slideLayout527.xml"/><Relationship Id="rId22" Type="http://schemas.openxmlformats.org/officeDocument/2006/relationships/slideLayout" Target="../slideLayouts/slideLayout535.xml"/><Relationship Id="rId27" Type="http://schemas.openxmlformats.org/officeDocument/2006/relationships/slideLayout" Target="../slideLayouts/slideLayout540.xml"/><Relationship Id="rId30" Type="http://schemas.openxmlformats.org/officeDocument/2006/relationships/slideLayout" Target="../slideLayouts/slideLayout543.xml"/><Relationship Id="rId35" Type="http://schemas.openxmlformats.org/officeDocument/2006/relationships/slideLayout" Target="../slideLayouts/slideLayout548.xml"/><Relationship Id="rId43" Type="http://schemas.openxmlformats.org/officeDocument/2006/relationships/slideLayout" Target="../slideLayouts/slideLayout556.xml"/><Relationship Id="rId48" Type="http://schemas.openxmlformats.org/officeDocument/2006/relationships/slideLayout" Target="../slideLayouts/slideLayout561.xml"/><Relationship Id="rId56" Type="http://schemas.openxmlformats.org/officeDocument/2006/relationships/slideLayout" Target="../slideLayouts/slideLayout569.xml"/><Relationship Id="rId8" Type="http://schemas.openxmlformats.org/officeDocument/2006/relationships/slideLayout" Target="../slideLayouts/slideLayout521.xml"/><Relationship Id="rId51" Type="http://schemas.openxmlformats.org/officeDocument/2006/relationships/slideLayout" Target="../slideLayouts/slideLayout564.xml"/><Relationship Id="rId3" Type="http://schemas.openxmlformats.org/officeDocument/2006/relationships/slideLayout" Target="../slideLayouts/slideLayout516.xml"/></Relationships>
</file>

<file path=ppt/slideMasters/_rels/slideMaster11.xml.rels><?xml version="1.0" encoding="UTF-8" standalone="yes"?>
<Relationships xmlns="http://schemas.openxmlformats.org/package/2006/relationships"><Relationship Id="rId13" Type="http://schemas.openxmlformats.org/officeDocument/2006/relationships/slideLayout" Target="../slideLayouts/slideLayout583.xml"/><Relationship Id="rId18" Type="http://schemas.openxmlformats.org/officeDocument/2006/relationships/slideLayout" Target="../slideLayouts/slideLayout588.xml"/><Relationship Id="rId26" Type="http://schemas.openxmlformats.org/officeDocument/2006/relationships/slideLayout" Target="../slideLayouts/slideLayout596.xml"/><Relationship Id="rId39" Type="http://schemas.openxmlformats.org/officeDocument/2006/relationships/slideLayout" Target="../slideLayouts/slideLayout609.xml"/><Relationship Id="rId21" Type="http://schemas.openxmlformats.org/officeDocument/2006/relationships/slideLayout" Target="../slideLayouts/slideLayout591.xml"/><Relationship Id="rId34" Type="http://schemas.openxmlformats.org/officeDocument/2006/relationships/slideLayout" Target="../slideLayouts/slideLayout604.xml"/><Relationship Id="rId42" Type="http://schemas.openxmlformats.org/officeDocument/2006/relationships/slideLayout" Target="../slideLayouts/slideLayout612.xml"/><Relationship Id="rId47" Type="http://schemas.openxmlformats.org/officeDocument/2006/relationships/slideLayout" Target="../slideLayouts/slideLayout617.xml"/><Relationship Id="rId50" Type="http://schemas.openxmlformats.org/officeDocument/2006/relationships/slideLayout" Target="../slideLayouts/slideLayout620.xml"/><Relationship Id="rId55" Type="http://schemas.openxmlformats.org/officeDocument/2006/relationships/slideLayout" Target="../slideLayouts/slideLayout625.xml"/><Relationship Id="rId7" Type="http://schemas.openxmlformats.org/officeDocument/2006/relationships/slideLayout" Target="../slideLayouts/slideLayout577.xml"/><Relationship Id="rId12" Type="http://schemas.openxmlformats.org/officeDocument/2006/relationships/slideLayout" Target="../slideLayouts/slideLayout582.xml"/><Relationship Id="rId17" Type="http://schemas.openxmlformats.org/officeDocument/2006/relationships/slideLayout" Target="../slideLayouts/slideLayout587.xml"/><Relationship Id="rId25" Type="http://schemas.openxmlformats.org/officeDocument/2006/relationships/slideLayout" Target="../slideLayouts/slideLayout595.xml"/><Relationship Id="rId33" Type="http://schemas.openxmlformats.org/officeDocument/2006/relationships/slideLayout" Target="../slideLayouts/slideLayout603.xml"/><Relationship Id="rId38" Type="http://schemas.openxmlformats.org/officeDocument/2006/relationships/slideLayout" Target="../slideLayouts/slideLayout608.xml"/><Relationship Id="rId46" Type="http://schemas.openxmlformats.org/officeDocument/2006/relationships/slideLayout" Target="../slideLayouts/slideLayout616.xml"/><Relationship Id="rId2" Type="http://schemas.openxmlformats.org/officeDocument/2006/relationships/slideLayout" Target="../slideLayouts/slideLayout572.xml"/><Relationship Id="rId16" Type="http://schemas.openxmlformats.org/officeDocument/2006/relationships/slideLayout" Target="../slideLayouts/slideLayout586.xml"/><Relationship Id="rId20" Type="http://schemas.openxmlformats.org/officeDocument/2006/relationships/slideLayout" Target="../slideLayouts/slideLayout590.xml"/><Relationship Id="rId29" Type="http://schemas.openxmlformats.org/officeDocument/2006/relationships/slideLayout" Target="../slideLayouts/slideLayout599.xml"/><Relationship Id="rId41" Type="http://schemas.openxmlformats.org/officeDocument/2006/relationships/slideLayout" Target="../slideLayouts/slideLayout611.xml"/><Relationship Id="rId54" Type="http://schemas.openxmlformats.org/officeDocument/2006/relationships/slideLayout" Target="../slideLayouts/slideLayout624.xml"/><Relationship Id="rId1" Type="http://schemas.openxmlformats.org/officeDocument/2006/relationships/slideLayout" Target="../slideLayouts/slideLayout571.xml"/><Relationship Id="rId6" Type="http://schemas.openxmlformats.org/officeDocument/2006/relationships/slideLayout" Target="../slideLayouts/slideLayout576.xml"/><Relationship Id="rId11" Type="http://schemas.openxmlformats.org/officeDocument/2006/relationships/slideLayout" Target="../slideLayouts/slideLayout581.xml"/><Relationship Id="rId24" Type="http://schemas.openxmlformats.org/officeDocument/2006/relationships/slideLayout" Target="../slideLayouts/slideLayout594.xml"/><Relationship Id="rId32" Type="http://schemas.openxmlformats.org/officeDocument/2006/relationships/slideLayout" Target="../slideLayouts/slideLayout602.xml"/><Relationship Id="rId37" Type="http://schemas.openxmlformats.org/officeDocument/2006/relationships/slideLayout" Target="../slideLayouts/slideLayout607.xml"/><Relationship Id="rId40" Type="http://schemas.openxmlformats.org/officeDocument/2006/relationships/slideLayout" Target="../slideLayouts/slideLayout610.xml"/><Relationship Id="rId45" Type="http://schemas.openxmlformats.org/officeDocument/2006/relationships/slideLayout" Target="../slideLayouts/slideLayout615.xml"/><Relationship Id="rId53" Type="http://schemas.openxmlformats.org/officeDocument/2006/relationships/slideLayout" Target="../slideLayouts/slideLayout623.xml"/><Relationship Id="rId58" Type="http://schemas.openxmlformats.org/officeDocument/2006/relationships/theme" Target="../theme/theme11.xml"/><Relationship Id="rId5" Type="http://schemas.openxmlformats.org/officeDocument/2006/relationships/slideLayout" Target="../slideLayouts/slideLayout575.xml"/><Relationship Id="rId15" Type="http://schemas.openxmlformats.org/officeDocument/2006/relationships/slideLayout" Target="../slideLayouts/slideLayout585.xml"/><Relationship Id="rId23" Type="http://schemas.openxmlformats.org/officeDocument/2006/relationships/slideLayout" Target="../slideLayouts/slideLayout593.xml"/><Relationship Id="rId28" Type="http://schemas.openxmlformats.org/officeDocument/2006/relationships/slideLayout" Target="../slideLayouts/slideLayout598.xml"/><Relationship Id="rId36" Type="http://schemas.openxmlformats.org/officeDocument/2006/relationships/slideLayout" Target="../slideLayouts/slideLayout606.xml"/><Relationship Id="rId49" Type="http://schemas.openxmlformats.org/officeDocument/2006/relationships/slideLayout" Target="../slideLayouts/slideLayout619.xml"/><Relationship Id="rId57" Type="http://schemas.openxmlformats.org/officeDocument/2006/relationships/slideLayout" Target="../slideLayouts/slideLayout627.xml"/><Relationship Id="rId10" Type="http://schemas.openxmlformats.org/officeDocument/2006/relationships/slideLayout" Target="../slideLayouts/slideLayout580.xml"/><Relationship Id="rId19" Type="http://schemas.openxmlformats.org/officeDocument/2006/relationships/slideLayout" Target="../slideLayouts/slideLayout589.xml"/><Relationship Id="rId31" Type="http://schemas.openxmlformats.org/officeDocument/2006/relationships/slideLayout" Target="../slideLayouts/slideLayout601.xml"/><Relationship Id="rId44" Type="http://schemas.openxmlformats.org/officeDocument/2006/relationships/slideLayout" Target="../slideLayouts/slideLayout614.xml"/><Relationship Id="rId52" Type="http://schemas.openxmlformats.org/officeDocument/2006/relationships/slideLayout" Target="../slideLayouts/slideLayout622.xml"/><Relationship Id="rId4" Type="http://schemas.openxmlformats.org/officeDocument/2006/relationships/slideLayout" Target="../slideLayouts/slideLayout574.xml"/><Relationship Id="rId9" Type="http://schemas.openxmlformats.org/officeDocument/2006/relationships/slideLayout" Target="../slideLayouts/slideLayout579.xml"/><Relationship Id="rId14" Type="http://schemas.openxmlformats.org/officeDocument/2006/relationships/slideLayout" Target="../slideLayouts/slideLayout584.xml"/><Relationship Id="rId22" Type="http://schemas.openxmlformats.org/officeDocument/2006/relationships/slideLayout" Target="../slideLayouts/slideLayout592.xml"/><Relationship Id="rId27" Type="http://schemas.openxmlformats.org/officeDocument/2006/relationships/slideLayout" Target="../slideLayouts/slideLayout597.xml"/><Relationship Id="rId30" Type="http://schemas.openxmlformats.org/officeDocument/2006/relationships/slideLayout" Target="../slideLayouts/slideLayout600.xml"/><Relationship Id="rId35" Type="http://schemas.openxmlformats.org/officeDocument/2006/relationships/slideLayout" Target="../slideLayouts/slideLayout605.xml"/><Relationship Id="rId43" Type="http://schemas.openxmlformats.org/officeDocument/2006/relationships/slideLayout" Target="../slideLayouts/slideLayout613.xml"/><Relationship Id="rId48" Type="http://schemas.openxmlformats.org/officeDocument/2006/relationships/slideLayout" Target="../slideLayouts/slideLayout618.xml"/><Relationship Id="rId56" Type="http://schemas.openxmlformats.org/officeDocument/2006/relationships/slideLayout" Target="../slideLayouts/slideLayout626.xml"/><Relationship Id="rId8" Type="http://schemas.openxmlformats.org/officeDocument/2006/relationships/slideLayout" Target="../slideLayouts/slideLayout578.xml"/><Relationship Id="rId51" Type="http://schemas.openxmlformats.org/officeDocument/2006/relationships/slideLayout" Target="../slideLayouts/slideLayout621.xml"/><Relationship Id="rId3" Type="http://schemas.openxmlformats.org/officeDocument/2006/relationships/slideLayout" Target="../slideLayouts/slideLayout573.xml"/></Relationships>
</file>

<file path=ppt/slideMasters/_rels/slideMaster12.xml.rels><?xml version="1.0" encoding="UTF-8" standalone="yes"?>
<Relationships xmlns="http://schemas.openxmlformats.org/package/2006/relationships"><Relationship Id="rId13" Type="http://schemas.openxmlformats.org/officeDocument/2006/relationships/slideLayout" Target="../slideLayouts/slideLayout640.xml"/><Relationship Id="rId18" Type="http://schemas.openxmlformats.org/officeDocument/2006/relationships/slideLayout" Target="../slideLayouts/slideLayout645.xml"/><Relationship Id="rId26" Type="http://schemas.openxmlformats.org/officeDocument/2006/relationships/slideLayout" Target="../slideLayouts/slideLayout653.xml"/><Relationship Id="rId39" Type="http://schemas.openxmlformats.org/officeDocument/2006/relationships/slideLayout" Target="../slideLayouts/slideLayout666.xml"/><Relationship Id="rId21" Type="http://schemas.openxmlformats.org/officeDocument/2006/relationships/slideLayout" Target="../slideLayouts/slideLayout648.xml"/><Relationship Id="rId34" Type="http://schemas.openxmlformats.org/officeDocument/2006/relationships/slideLayout" Target="../slideLayouts/slideLayout661.xml"/><Relationship Id="rId42" Type="http://schemas.openxmlformats.org/officeDocument/2006/relationships/slideLayout" Target="../slideLayouts/slideLayout669.xml"/><Relationship Id="rId47" Type="http://schemas.openxmlformats.org/officeDocument/2006/relationships/slideLayout" Target="../slideLayouts/slideLayout674.xml"/><Relationship Id="rId50" Type="http://schemas.openxmlformats.org/officeDocument/2006/relationships/slideLayout" Target="../slideLayouts/slideLayout677.xml"/><Relationship Id="rId55" Type="http://schemas.openxmlformats.org/officeDocument/2006/relationships/slideLayout" Target="../slideLayouts/slideLayout682.xml"/><Relationship Id="rId7" Type="http://schemas.openxmlformats.org/officeDocument/2006/relationships/slideLayout" Target="../slideLayouts/slideLayout634.xml"/><Relationship Id="rId12" Type="http://schemas.openxmlformats.org/officeDocument/2006/relationships/slideLayout" Target="../slideLayouts/slideLayout639.xml"/><Relationship Id="rId17" Type="http://schemas.openxmlformats.org/officeDocument/2006/relationships/slideLayout" Target="../slideLayouts/slideLayout644.xml"/><Relationship Id="rId25" Type="http://schemas.openxmlformats.org/officeDocument/2006/relationships/slideLayout" Target="../slideLayouts/slideLayout652.xml"/><Relationship Id="rId33" Type="http://schemas.openxmlformats.org/officeDocument/2006/relationships/slideLayout" Target="../slideLayouts/slideLayout660.xml"/><Relationship Id="rId38" Type="http://schemas.openxmlformats.org/officeDocument/2006/relationships/slideLayout" Target="../slideLayouts/slideLayout665.xml"/><Relationship Id="rId46" Type="http://schemas.openxmlformats.org/officeDocument/2006/relationships/slideLayout" Target="../slideLayouts/slideLayout673.xml"/><Relationship Id="rId2" Type="http://schemas.openxmlformats.org/officeDocument/2006/relationships/slideLayout" Target="../slideLayouts/slideLayout629.xml"/><Relationship Id="rId16" Type="http://schemas.openxmlformats.org/officeDocument/2006/relationships/slideLayout" Target="../slideLayouts/slideLayout643.xml"/><Relationship Id="rId20" Type="http://schemas.openxmlformats.org/officeDocument/2006/relationships/slideLayout" Target="../slideLayouts/slideLayout647.xml"/><Relationship Id="rId29" Type="http://schemas.openxmlformats.org/officeDocument/2006/relationships/slideLayout" Target="../slideLayouts/slideLayout656.xml"/><Relationship Id="rId41" Type="http://schemas.openxmlformats.org/officeDocument/2006/relationships/slideLayout" Target="../slideLayouts/slideLayout668.xml"/><Relationship Id="rId54" Type="http://schemas.openxmlformats.org/officeDocument/2006/relationships/slideLayout" Target="../slideLayouts/slideLayout681.xml"/><Relationship Id="rId1" Type="http://schemas.openxmlformats.org/officeDocument/2006/relationships/slideLayout" Target="../slideLayouts/slideLayout628.xml"/><Relationship Id="rId6" Type="http://schemas.openxmlformats.org/officeDocument/2006/relationships/slideLayout" Target="../slideLayouts/slideLayout633.xml"/><Relationship Id="rId11" Type="http://schemas.openxmlformats.org/officeDocument/2006/relationships/slideLayout" Target="../slideLayouts/slideLayout638.xml"/><Relationship Id="rId24" Type="http://schemas.openxmlformats.org/officeDocument/2006/relationships/slideLayout" Target="../slideLayouts/slideLayout651.xml"/><Relationship Id="rId32" Type="http://schemas.openxmlformats.org/officeDocument/2006/relationships/slideLayout" Target="../slideLayouts/slideLayout659.xml"/><Relationship Id="rId37" Type="http://schemas.openxmlformats.org/officeDocument/2006/relationships/slideLayout" Target="../slideLayouts/slideLayout664.xml"/><Relationship Id="rId40" Type="http://schemas.openxmlformats.org/officeDocument/2006/relationships/slideLayout" Target="../slideLayouts/slideLayout667.xml"/><Relationship Id="rId45" Type="http://schemas.openxmlformats.org/officeDocument/2006/relationships/slideLayout" Target="../slideLayouts/slideLayout672.xml"/><Relationship Id="rId53" Type="http://schemas.openxmlformats.org/officeDocument/2006/relationships/slideLayout" Target="../slideLayouts/slideLayout680.xml"/><Relationship Id="rId5" Type="http://schemas.openxmlformats.org/officeDocument/2006/relationships/slideLayout" Target="../slideLayouts/slideLayout632.xml"/><Relationship Id="rId15" Type="http://schemas.openxmlformats.org/officeDocument/2006/relationships/slideLayout" Target="../slideLayouts/slideLayout642.xml"/><Relationship Id="rId23" Type="http://schemas.openxmlformats.org/officeDocument/2006/relationships/slideLayout" Target="../slideLayouts/slideLayout650.xml"/><Relationship Id="rId28" Type="http://schemas.openxmlformats.org/officeDocument/2006/relationships/slideLayout" Target="../slideLayouts/slideLayout655.xml"/><Relationship Id="rId36" Type="http://schemas.openxmlformats.org/officeDocument/2006/relationships/slideLayout" Target="../slideLayouts/slideLayout663.xml"/><Relationship Id="rId49" Type="http://schemas.openxmlformats.org/officeDocument/2006/relationships/slideLayout" Target="../slideLayouts/slideLayout676.xml"/><Relationship Id="rId57" Type="http://schemas.openxmlformats.org/officeDocument/2006/relationships/theme" Target="../theme/theme12.xml"/><Relationship Id="rId10" Type="http://schemas.openxmlformats.org/officeDocument/2006/relationships/slideLayout" Target="../slideLayouts/slideLayout637.xml"/><Relationship Id="rId19" Type="http://schemas.openxmlformats.org/officeDocument/2006/relationships/slideLayout" Target="../slideLayouts/slideLayout646.xml"/><Relationship Id="rId31" Type="http://schemas.openxmlformats.org/officeDocument/2006/relationships/slideLayout" Target="../slideLayouts/slideLayout658.xml"/><Relationship Id="rId44" Type="http://schemas.openxmlformats.org/officeDocument/2006/relationships/slideLayout" Target="../slideLayouts/slideLayout671.xml"/><Relationship Id="rId52" Type="http://schemas.openxmlformats.org/officeDocument/2006/relationships/slideLayout" Target="../slideLayouts/slideLayout679.xml"/><Relationship Id="rId4" Type="http://schemas.openxmlformats.org/officeDocument/2006/relationships/slideLayout" Target="../slideLayouts/slideLayout631.xml"/><Relationship Id="rId9" Type="http://schemas.openxmlformats.org/officeDocument/2006/relationships/slideLayout" Target="../slideLayouts/slideLayout636.xml"/><Relationship Id="rId14" Type="http://schemas.openxmlformats.org/officeDocument/2006/relationships/slideLayout" Target="../slideLayouts/slideLayout641.xml"/><Relationship Id="rId22" Type="http://schemas.openxmlformats.org/officeDocument/2006/relationships/slideLayout" Target="../slideLayouts/slideLayout649.xml"/><Relationship Id="rId27" Type="http://schemas.openxmlformats.org/officeDocument/2006/relationships/slideLayout" Target="../slideLayouts/slideLayout654.xml"/><Relationship Id="rId30" Type="http://schemas.openxmlformats.org/officeDocument/2006/relationships/slideLayout" Target="../slideLayouts/slideLayout657.xml"/><Relationship Id="rId35" Type="http://schemas.openxmlformats.org/officeDocument/2006/relationships/slideLayout" Target="../slideLayouts/slideLayout662.xml"/><Relationship Id="rId43" Type="http://schemas.openxmlformats.org/officeDocument/2006/relationships/slideLayout" Target="../slideLayouts/slideLayout670.xml"/><Relationship Id="rId48" Type="http://schemas.openxmlformats.org/officeDocument/2006/relationships/slideLayout" Target="../slideLayouts/slideLayout675.xml"/><Relationship Id="rId56" Type="http://schemas.openxmlformats.org/officeDocument/2006/relationships/slideLayout" Target="../slideLayouts/slideLayout683.xml"/><Relationship Id="rId8" Type="http://schemas.openxmlformats.org/officeDocument/2006/relationships/slideLayout" Target="../slideLayouts/slideLayout635.xml"/><Relationship Id="rId51" Type="http://schemas.openxmlformats.org/officeDocument/2006/relationships/slideLayout" Target="../slideLayouts/slideLayout678.xml"/><Relationship Id="rId3" Type="http://schemas.openxmlformats.org/officeDocument/2006/relationships/slideLayout" Target="../slideLayouts/slideLayout630.xml"/></Relationships>
</file>

<file path=ppt/slideMasters/_rels/slideMaster13.xml.rels><?xml version="1.0" encoding="UTF-8" standalone="yes"?>
<Relationships xmlns="http://schemas.openxmlformats.org/package/2006/relationships"><Relationship Id="rId13" Type="http://schemas.openxmlformats.org/officeDocument/2006/relationships/slideLayout" Target="../slideLayouts/slideLayout696.xml"/><Relationship Id="rId18" Type="http://schemas.openxmlformats.org/officeDocument/2006/relationships/slideLayout" Target="../slideLayouts/slideLayout701.xml"/><Relationship Id="rId26" Type="http://schemas.openxmlformats.org/officeDocument/2006/relationships/slideLayout" Target="../slideLayouts/slideLayout709.xml"/><Relationship Id="rId39" Type="http://schemas.openxmlformats.org/officeDocument/2006/relationships/slideLayout" Target="../slideLayouts/slideLayout722.xml"/><Relationship Id="rId21" Type="http://schemas.openxmlformats.org/officeDocument/2006/relationships/slideLayout" Target="../slideLayouts/slideLayout704.xml"/><Relationship Id="rId34" Type="http://schemas.openxmlformats.org/officeDocument/2006/relationships/slideLayout" Target="../slideLayouts/slideLayout717.xml"/><Relationship Id="rId42" Type="http://schemas.openxmlformats.org/officeDocument/2006/relationships/slideLayout" Target="../slideLayouts/slideLayout725.xml"/><Relationship Id="rId47" Type="http://schemas.openxmlformats.org/officeDocument/2006/relationships/slideLayout" Target="../slideLayouts/slideLayout730.xml"/><Relationship Id="rId50" Type="http://schemas.openxmlformats.org/officeDocument/2006/relationships/slideLayout" Target="../slideLayouts/slideLayout733.xml"/><Relationship Id="rId55" Type="http://schemas.openxmlformats.org/officeDocument/2006/relationships/slideLayout" Target="../slideLayouts/slideLayout738.xml"/><Relationship Id="rId7" Type="http://schemas.openxmlformats.org/officeDocument/2006/relationships/slideLayout" Target="../slideLayouts/slideLayout690.xml"/><Relationship Id="rId12" Type="http://schemas.openxmlformats.org/officeDocument/2006/relationships/slideLayout" Target="../slideLayouts/slideLayout695.xml"/><Relationship Id="rId17" Type="http://schemas.openxmlformats.org/officeDocument/2006/relationships/slideLayout" Target="../slideLayouts/slideLayout700.xml"/><Relationship Id="rId25" Type="http://schemas.openxmlformats.org/officeDocument/2006/relationships/slideLayout" Target="../slideLayouts/slideLayout708.xml"/><Relationship Id="rId33" Type="http://schemas.openxmlformats.org/officeDocument/2006/relationships/slideLayout" Target="../slideLayouts/slideLayout716.xml"/><Relationship Id="rId38" Type="http://schemas.openxmlformats.org/officeDocument/2006/relationships/slideLayout" Target="../slideLayouts/slideLayout721.xml"/><Relationship Id="rId46" Type="http://schemas.openxmlformats.org/officeDocument/2006/relationships/slideLayout" Target="../slideLayouts/slideLayout729.xml"/><Relationship Id="rId2" Type="http://schemas.openxmlformats.org/officeDocument/2006/relationships/slideLayout" Target="../slideLayouts/slideLayout685.xml"/><Relationship Id="rId16" Type="http://schemas.openxmlformats.org/officeDocument/2006/relationships/slideLayout" Target="../slideLayouts/slideLayout699.xml"/><Relationship Id="rId20" Type="http://schemas.openxmlformats.org/officeDocument/2006/relationships/slideLayout" Target="../slideLayouts/slideLayout703.xml"/><Relationship Id="rId29" Type="http://schemas.openxmlformats.org/officeDocument/2006/relationships/slideLayout" Target="../slideLayouts/slideLayout712.xml"/><Relationship Id="rId41" Type="http://schemas.openxmlformats.org/officeDocument/2006/relationships/slideLayout" Target="../slideLayouts/slideLayout724.xml"/><Relationship Id="rId54" Type="http://schemas.openxmlformats.org/officeDocument/2006/relationships/slideLayout" Target="../slideLayouts/slideLayout737.xml"/><Relationship Id="rId1" Type="http://schemas.openxmlformats.org/officeDocument/2006/relationships/slideLayout" Target="../slideLayouts/slideLayout684.xml"/><Relationship Id="rId6" Type="http://schemas.openxmlformats.org/officeDocument/2006/relationships/slideLayout" Target="../slideLayouts/slideLayout689.xml"/><Relationship Id="rId11" Type="http://schemas.openxmlformats.org/officeDocument/2006/relationships/slideLayout" Target="../slideLayouts/slideLayout694.xml"/><Relationship Id="rId24" Type="http://schemas.openxmlformats.org/officeDocument/2006/relationships/slideLayout" Target="../slideLayouts/slideLayout707.xml"/><Relationship Id="rId32" Type="http://schemas.openxmlformats.org/officeDocument/2006/relationships/slideLayout" Target="../slideLayouts/slideLayout715.xml"/><Relationship Id="rId37" Type="http://schemas.openxmlformats.org/officeDocument/2006/relationships/slideLayout" Target="../slideLayouts/slideLayout720.xml"/><Relationship Id="rId40" Type="http://schemas.openxmlformats.org/officeDocument/2006/relationships/slideLayout" Target="../slideLayouts/slideLayout723.xml"/><Relationship Id="rId45" Type="http://schemas.openxmlformats.org/officeDocument/2006/relationships/slideLayout" Target="../slideLayouts/slideLayout728.xml"/><Relationship Id="rId53" Type="http://schemas.openxmlformats.org/officeDocument/2006/relationships/slideLayout" Target="../slideLayouts/slideLayout736.xml"/><Relationship Id="rId58" Type="http://schemas.openxmlformats.org/officeDocument/2006/relationships/theme" Target="../theme/theme13.xml"/><Relationship Id="rId5" Type="http://schemas.openxmlformats.org/officeDocument/2006/relationships/slideLayout" Target="../slideLayouts/slideLayout688.xml"/><Relationship Id="rId15" Type="http://schemas.openxmlformats.org/officeDocument/2006/relationships/slideLayout" Target="../slideLayouts/slideLayout698.xml"/><Relationship Id="rId23" Type="http://schemas.openxmlformats.org/officeDocument/2006/relationships/slideLayout" Target="../slideLayouts/slideLayout706.xml"/><Relationship Id="rId28" Type="http://schemas.openxmlformats.org/officeDocument/2006/relationships/slideLayout" Target="../slideLayouts/slideLayout711.xml"/><Relationship Id="rId36" Type="http://schemas.openxmlformats.org/officeDocument/2006/relationships/slideLayout" Target="../slideLayouts/slideLayout719.xml"/><Relationship Id="rId49" Type="http://schemas.openxmlformats.org/officeDocument/2006/relationships/slideLayout" Target="../slideLayouts/slideLayout732.xml"/><Relationship Id="rId57" Type="http://schemas.openxmlformats.org/officeDocument/2006/relationships/slideLayout" Target="../slideLayouts/slideLayout740.xml"/><Relationship Id="rId10" Type="http://schemas.openxmlformats.org/officeDocument/2006/relationships/slideLayout" Target="../slideLayouts/slideLayout693.xml"/><Relationship Id="rId19" Type="http://schemas.openxmlformats.org/officeDocument/2006/relationships/slideLayout" Target="../slideLayouts/slideLayout702.xml"/><Relationship Id="rId31" Type="http://schemas.openxmlformats.org/officeDocument/2006/relationships/slideLayout" Target="../slideLayouts/slideLayout714.xml"/><Relationship Id="rId44" Type="http://schemas.openxmlformats.org/officeDocument/2006/relationships/slideLayout" Target="../slideLayouts/slideLayout727.xml"/><Relationship Id="rId52" Type="http://schemas.openxmlformats.org/officeDocument/2006/relationships/slideLayout" Target="../slideLayouts/slideLayout735.xml"/><Relationship Id="rId4" Type="http://schemas.openxmlformats.org/officeDocument/2006/relationships/slideLayout" Target="../slideLayouts/slideLayout687.xml"/><Relationship Id="rId9" Type="http://schemas.openxmlformats.org/officeDocument/2006/relationships/slideLayout" Target="../slideLayouts/slideLayout692.xml"/><Relationship Id="rId14" Type="http://schemas.openxmlformats.org/officeDocument/2006/relationships/slideLayout" Target="../slideLayouts/slideLayout697.xml"/><Relationship Id="rId22" Type="http://schemas.openxmlformats.org/officeDocument/2006/relationships/slideLayout" Target="../slideLayouts/slideLayout705.xml"/><Relationship Id="rId27" Type="http://schemas.openxmlformats.org/officeDocument/2006/relationships/slideLayout" Target="../slideLayouts/slideLayout710.xml"/><Relationship Id="rId30" Type="http://schemas.openxmlformats.org/officeDocument/2006/relationships/slideLayout" Target="../slideLayouts/slideLayout713.xml"/><Relationship Id="rId35" Type="http://schemas.openxmlformats.org/officeDocument/2006/relationships/slideLayout" Target="../slideLayouts/slideLayout718.xml"/><Relationship Id="rId43" Type="http://schemas.openxmlformats.org/officeDocument/2006/relationships/slideLayout" Target="../slideLayouts/slideLayout726.xml"/><Relationship Id="rId48" Type="http://schemas.openxmlformats.org/officeDocument/2006/relationships/slideLayout" Target="../slideLayouts/slideLayout731.xml"/><Relationship Id="rId56" Type="http://schemas.openxmlformats.org/officeDocument/2006/relationships/slideLayout" Target="../slideLayouts/slideLayout739.xml"/><Relationship Id="rId8" Type="http://schemas.openxmlformats.org/officeDocument/2006/relationships/slideLayout" Target="../slideLayouts/slideLayout691.xml"/><Relationship Id="rId51" Type="http://schemas.openxmlformats.org/officeDocument/2006/relationships/slideLayout" Target="../slideLayouts/slideLayout734.xml"/><Relationship Id="rId3" Type="http://schemas.openxmlformats.org/officeDocument/2006/relationships/slideLayout" Target="../slideLayouts/slideLayout686.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70.xml"/><Relationship Id="rId18" Type="http://schemas.openxmlformats.org/officeDocument/2006/relationships/slideLayout" Target="../slideLayouts/slideLayout75.xml"/><Relationship Id="rId26" Type="http://schemas.openxmlformats.org/officeDocument/2006/relationships/slideLayout" Target="../slideLayouts/slideLayout83.xml"/><Relationship Id="rId39" Type="http://schemas.openxmlformats.org/officeDocument/2006/relationships/slideLayout" Target="../slideLayouts/slideLayout96.xml"/><Relationship Id="rId21" Type="http://schemas.openxmlformats.org/officeDocument/2006/relationships/slideLayout" Target="../slideLayouts/slideLayout78.xml"/><Relationship Id="rId34" Type="http://schemas.openxmlformats.org/officeDocument/2006/relationships/slideLayout" Target="../slideLayouts/slideLayout91.xml"/><Relationship Id="rId42" Type="http://schemas.openxmlformats.org/officeDocument/2006/relationships/slideLayout" Target="../slideLayouts/slideLayout99.xml"/><Relationship Id="rId47" Type="http://schemas.openxmlformats.org/officeDocument/2006/relationships/slideLayout" Target="../slideLayouts/slideLayout104.xml"/><Relationship Id="rId50" Type="http://schemas.openxmlformats.org/officeDocument/2006/relationships/slideLayout" Target="../slideLayouts/slideLayout107.xml"/><Relationship Id="rId55" Type="http://schemas.openxmlformats.org/officeDocument/2006/relationships/slideLayout" Target="../slideLayouts/slideLayout112.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5" Type="http://schemas.openxmlformats.org/officeDocument/2006/relationships/slideLayout" Target="../slideLayouts/slideLayout82.xml"/><Relationship Id="rId33" Type="http://schemas.openxmlformats.org/officeDocument/2006/relationships/slideLayout" Target="../slideLayouts/slideLayout90.xml"/><Relationship Id="rId38" Type="http://schemas.openxmlformats.org/officeDocument/2006/relationships/slideLayout" Target="../slideLayouts/slideLayout95.xml"/><Relationship Id="rId46" Type="http://schemas.openxmlformats.org/officeDocument/2006/relationships/slideLayout" Target="../slideLayouts/slideLayout103.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20" Type="http://schemas.openxmlformats.org/officeDocument/2006/relationships/slideLayout" Target="../slideLayouts/slideLayout77.xml"/><Relationship Id="rId29" Type="http://schemas.openxmlformats.org/officeDocument/2006/relationships/slideLayout" Target="../slideLayouts/slideLayout86.xml"/><Relationship Id="rId41" Type="http://schemas.openxmlformats.org/officeDocument/2006/relationships/slideLayout" Target="../slideLayouts/slideLayout98.xml"/><Relationship Id="rId54" Type="http://schemas.openxmlformats.org/officeDocument/2006/relationships/slideLayout" Target="../slideLayouts/slideLayout111.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24" Type="http://schemas.openxmlformats.org/officeDocument/2006/relationships/slideLayout" Target="../slideLayouts/slideLayout81.xml"/><Relationship Id="rId32" Type="http://schemas.openxmlformats.org/officeDocument/2006/relationships/slideLayout" Target="../slideLayouts/slideLayout89.xml"/><Relationship Id="rId37" Type="http://schemas.openxmlformats.org/officeDocument/2006/relationships/slideLayout" Target="../slideLayouts/slideLayout94.xml"/><Relationship Id="rId40" Type="http://schemas.openxmlformats.org/officeDocument/2006/relationships/slideLayout" Target="../slideLayouts/slideLayout97.xml"/><Relationship Id="rId45" Type="http://schemas.openxmlformats.org/officeDocument/2006/relationships/slideLayout" Target="../slideLayouts/slideLayout102.xml"/><Relationship Id="rId53" Type="http://schemas.openxmlformats.org/officeDocument/2006/relationships/slideLayout" Target="../slideLayouts/slideLayout110.xml"/><Relationship Id="rId58" Type="http://schemas.openxmlformats.org/officeDocument/2006/relationships/theme" Target="../theme/theme2.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23" Type="http://schemas.openxmlformats.org/officeDocument/2006/relationships/slideLayout" Target="../slideLayouts/slideLayout80.xml"/><Relationship Id="rId28" Type="http://schemas.openxmlformats.org/officeDocument/2006/relationships/slideLayout" Target="../slideLayouts/slideLayout85.xml"/><Relationship Id="rId36" Type="http://schemas.openxmlformats.org/officeDocument/2006/relationships/slideLayout" Target="../slideLayouts/slideLayout93.xml"/><Relationship Id="rId49" Type="http://schemas.openxmlformats.org/officeDocument/2006/relationships/slideLayout" Target="../slideLayouts/slideLayout106.xml"/><Relationship Id="rId57" Type="http://schemas.openxmlformats.org/officeDocument/2006/relationships/slideLayout" Target="../slideLayouts/slideLayout114.xml"/><Relationship Id="rId10" Type="http://schemas.openxmlformats.org/officeDocument/2006/relationships/slideLayout" Target="../slideLayouts/slideLayout67.xml"/><Relationship Id="rId19" Type="http://schemas.openxmlformats.org/officeDocument/2006/relationships/slideLayout" Target="../slideLayouts/slideLayout76.xml"/><Relationship Id="rId31" Type="http://schemas.openxmlformats.org/officeDocument/2006/relationships/slideLayout" Target="../slideLayouts/slideLayout88.xml"/><Relationship Id="rId44" Type="http://schemas.openxmlformats.org/officeDocument/2006/relationships/slideLayout" Target="../slideLayouts/slideLayout101.xml"/><Relationship Id="rId52" Type="http://schemas.openxmlformats.org/officeDocument/2006/relationships/slideLayout" Target="../slideLayouts/slideLayout109.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 Id="rId22" Type="http://schemas.openxmlformats.org/officeDocument/2006/relationships/slideLayout" Target="../slideLayouts/slideLayout79.xml"/><Relationship Id="rId27" Type="http://schemas.openxmlformats.org/officeDocument/2006/relationships/slideLayout" Target="../slideLayouts/slideLayout84.xml"/><Relationship Id="rId30" Type="http://schemas.openxmlformats.org/officeDocument/2006/relationships/slideLayout" Target="../slideLayouts/slideLayout87.xml"/><Relationship Id="rId35" Type="http://schemas.openxmlformats.org/officeDocument/2006/relationships/slideLayout" Target="../slideLayouts/slideLayout92.xml"/><Relationship Id="rId43" Type="http://schemas.openxmlformats.org/officeDocument/2006/relationships/slideLayout" Target="../slideLayouts/slideLayout100.xml"/><Relationship Id="rId48" Type="http://schemas.openxmlformats.org/officeDocument/2006/relationships/slideLayout" Target="../slideLayouts/slideLayout105.xml"/><Relationship Id="rId56" Type="http://schemas.openxmlformats.org/officeDocument/2006/relationships/slideLayout" Target="../slideLayouts/slideLayout113.xml"/><Relationship Id="rId8" Type="http://schemas.openxmlformats.org/officeDocument/2006/relationships/slideLayout" Target="../slideLayouts/slideLayout65.xml"/><Relationship Id="rId51" Type="http://schemas.openxmlformats.org/officeDocument/2006/relationships/slideLayout" Target="../slideLayouts/slideLayout108.xml"/><Relationship Id="rId3" Type="http://schemas.openxmlformats.org/officeDocument/2006/relationships/slideLayout" Target="../slideLayouts/slideLayout60.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27.xml"/><Relationship Id="rId18" Type="http://schemas.openxmlformats.org/officeDocument/2006/relationships/slideLayout" Target="../slideLayouts/slideLayout132.xml"/><Relationship Id="rId26" Type="http://schemas.openxmlformats.org/officeDocument/2006/relationships/slideLayout" Target="../slideLayouts/slideLayout140.xml"/><Relationship Id="rId39" Type="http://schemas.openxmlformats.org/officeDocument/2006/relationships/slideLayout" Target="../slideLayouts/slideLayout153.xml"/><Relationship Id="rId21" Type="http://schemas.openxmlformats.org/officeDocument/2006/relationships/slideLayout" Target="../slideLayouts/slideLayout135.xml"/><Relationship Id="rId34" Type="http://schemas.openxmlformats.org/officeDocument/2006/relationships/slideLayout" Target="../slideLayouts/slideLayout148.xml"/><Relationship Id="rId42" Type="http://schemas.openxmlformats.org/officeDocument/2006/relationships/slideLayout" Target="../slideLayouts/slideLayout156.xml"/><Relationship Id="rId47" Type="http://schemas.openxmlformats.org/officeDocument/2006/relationships/slideLayout" Target="../slideLayouts/slideLayout161.xml"/><Relationship Id="rId50" Type="http://schemas.openxmlformats.org/officeDocument/2006/relationships/slideLayout" Target="../slideLayouts/slideLayout164.xml"/><Relationship Id="rId55" Type="http://schemas.openxmlformats.org/officeDocument/2006/relationships/slideLayout" Target="../slideLayouts/slideLayout169.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17" Type="http://schemas.openxmlformats.org/officeDocument/2006/relationships/slideLayout" Target="../slideLayouts/slideLayout131.xml"/><Relationship Id="rId25" Type="http://schemas.openxmlformats.org/officeDocument/2006/relationships/slideLayout" Target="../slideLayouts/slideLayout139.xml"/><Relationship Id="rId33" Type="http://schemas.openxmlformats.org/officeDocument/2006/relationships/slideLayout" Target="../slideLayouts/slideLayout147.xml"/><Relationship Id="rId38" Type="http://schemas.openxmlformats.org/officeDocument/2006/relationships/slideLayout" Target="../slideLayouts/slideLayout152.xml"/><Relationship Id="rId46" Type="http://schemas.openxmlformats.org/officeDocument/2006/relationships/slideLayout" Target="../slideLayouts/slideLayout160.xml"/><Relationship Id="rId2" Type="http://schemas.openxmlformats.org/officeDocument/2006/relationships/slideLayout" Target="../slideLayouts/slideLayout116.xml"/><Relationship Id="rId16" Type="http://schemas.openxmlformats.org/officeDocument/2006/relationships/slideLayout" Target="../slideLayouts/slideLayout130.xml"/><Relationship Id="rId20" Type="http://schemas.openxmlformats.org/officeDocument/2006/relationships/slideLayout" Target="../slideLayouts/slideLayout134.xml"/><Relationship Id="rId29" Type="http://schemas.openxmlformats.org/officeDocument/2006/relationships/slideLayout" Target="../slideLayouts/slideLayout143.xml"/><Relationship Id="rId41" Type="http://schemas.openxmlformats.org/officeDocument/2006/relationships/slideLayout" Target="../slideLayouts/slideLayout155.xml"/><Relationship Id="rId54" Type="http://schemas.openxmlformats.org/officeDocument/2006/relationships/slideLayout" Target="../slideLayouts/slideLayout168.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24" Type="http://schemas.openxmlformats.org/officeDocument/2006/relationships/slideLayout" Target="../slideLayouts/slideLayout138.xml"/><Relationship Id="rId32" Type="http://schemas.openxmlformats.org/officeDocument/2006/relationships/slideLayout" Target="../slideLayouts/slideLayout146.xml"/><Relationship Id="rId37" Type="http://schemas.openxmlformats.org/officeDocument/2006/relationships/slideLayout" Target="../slideLayouts/slideLayout151.xml"/><Relationship Id="rId40" Type="http://schemas.openxmlformats.org/officeDocument/2006/relationships/slideLayout" Target="../slideLayouts/slideLayout154.xml"/><Relationship Id="rId45" Type="http://schemas.openxmlformats.org/officeDocument/2006/relationships/slideLayout" Target="../slideLayouts/slideLayout159.xml"/><Relationship Id="rId53" Type="http://schemas.openxmlformats.org/officeDocument/2006/relationships/slideLayout" Target="../slideLayouts/slideLayout167.xml"/><Relationship Id="rId58" Type="http://schemas.openxmlformats.org/officeDocument/2006/relationships/theme" Target="../theme/theme3.xml"/><Relationship Id="rId5" Type="http://schemas.openxmlformats.org/officeDocument/2006/relationships/slideLayout" Target="../slideLayouts/slideLayout119.xml"/><Relationship Id="rId15" Type="http://schemas.openxmlformats.org/officeDocument/2006/relationships/slideLayout" Target="../slideLayouts/slideLayout129.xml"/><Relationship Id="rId23" Type="http://schemas.openxmlformats.org/officeDocument/2006/relationships/slideLayout" Target="../slideLayouts/slideLayout137.xml"/><Relationship Id="rId28" Type="http://schemas.openxmlformats.org/officeDocument/2006/relationships/slideLayout" Target="../slideLayouts/slideLayout142.xml"/><Relationship Id="rId36" Type="http://schemas.openxmlformats.org/officeDocument/2006/relationships/slideLayout" Target="../slideLayouts/slideLayout150.xml"/><Relationship Id="rId49" Type="http://schemas.openxmlformats.org/officeDocument/2006/relationships/slideLayout" Target="../slideLayouts/slideLayout163.xml"/><Relationship Id="rId57" Type="http://schemas.openxmlformats.org/officeDocument/2006/relationships/slideLayout" Target="../slideLayouts/slideLayout171.xml"/><Relationship Id="rId10" Type="http://schemas.openxmlformats.org/officeDocument/2006/relationships/slideLayout" Target="../slideLayouts/slideLayout124.xml"/><Relationship Id="rId19" Type="http://schemas.openxmlformats.org/officeDocument/2006/relationships/slideLayout" Target="../slideLayouts/slideLayout133.xml"/><Relationship Id="rId31" Type="http://schemas.openxmlformats.org/officeDocument/2006/relationships/slideLayout" Target="../slideLayouts/slideLayout145.xml"/><Relationship Id="rId44" Type="http://schemas.openxmlformats.org/officeDocument/2006/relationships/slideLayout" Target="../slideLayouts/slideLayout158.xml"/><Relationship Id="rId52" Type="http://schemas.openxmlformats.org/officeDocument/2006/relationships/slideLayout" Target="../slideLayouts/slideLayout166.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slideLayout" Target="../slideLayouts/slideLayout128.xml"/><Relationship Id="rId22" Type="http://schemas.openxmlformats.org/officeDocument/2006/relationships/slideLayout" Target="../slideLayouts/slideLayout136.xml"/><Relationship Id="rId27" Type="http://schemas.openxmlformats.org/officeDocument/2006/relationships/slideLayout" Target="../slideLayouts/slideLayout141.xml"/><Relationship Id="rId30" Type="http://schemas.openxmlformats.org/officeDocument/2006/relationships/slideLayout" Target="../slideLayouts/slideLayout144.xml"/><Relationship Id="rId35" Type="http://schemas.openxmlformats.org/officeDocument/2006/relationships/slideLayout" Target="../slideLayouts/slideLayout149.xml"/><Relationship Id="rId43" Type="http://schemas.openxmlformats.org/officeDocument/2006/relationships/slideLayout" Target="../slideLayouts/slideLayout157.xml"/><Relationship Id="rId48" Type="http://schemas.openxmlformats.org/officeDocument/2006/relationships/slideLayout" Target="../slideLayouts/slideLayout162.xml"/><Relationship Id="rId56" Type="http://schemas.openxmlformats.org/officeDocument/2006/relationships/slideLayout" Target="../slideLayouts/slideLayout170.xml"/><Relationship Id="rId8" Type="http://schemas.openxmlformats.org/officeDocument/2006/relationships/slideLayout" Target="../slideLayouts/slideLayout122.xml"/><Relationship Id="rId51" Type="http://schemas.openxmlformats.org/officeDocument/2006/relationships/slideLayout" Target="../slideLayouts/slideLayout165.xml"/><Relationship Id="rId3" Type="http://schemas.openxmlformats.org/officeDocument/2006/relationships/slideLayout" Target="../slideLayouts/slideLayout117.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84.xml"/><Relationship Id="rId18" Type="http://schemas.openxmlformats.org/officeDocument/2006/relationships/slideLayout" Target="../slideLayouts/slideLayout189.xml"/><Relationship Id="rId26" Type="http://schemas.openxmlformats.org/officeDocument/2006/relationships/slideLayout" Target="../slideLayouts/slideLayout197.xml"/><Relationship Id="rId39" Type="http://schemas.openxmlformats.org/officeDocument/2006/relationships/slideLayout" Target="../slideLayouts/slideLayout210.xml"/><Relationship Id="rId21" Type="http://schemas.openxmlformats.org/officeDocument/2006/relationships/slideLayout" Target="../slideLayouts/slideLayout192.xml"/><Relationship Id="rId34" Type="http://schemas.openxmlformats.org/officeDocument/2006/relationships/slideLayout" Target="../slideLayouts/slideLayout205.xml"/><Relationship Id="rId42" Type="http://schemas.openxmlformats.org/officeDocument/2006/relationships/slideLayout" Target="../slideLayouts/slideLayout213.xml"/><Relationship Id="rId47" Type="http://schemas.openxmlformats.org/officeDocument/2006/relationships/slideLayout" Target="../slideLayouts/slideLayout218.xml"/><Relationship Id="rId50" Type="http://schemas.openxmlformats.org/officeDocument/2006/relationships/slideLayout" Target="../slideLayouts/slideLayout221.xml"/><Relationship Id="rId55" Type="http://schemas.openxmlformats.org/officeDocument/2006/relationships/slideLayout" Target="../slideLayouts/slideLayout226.xml"/><Relationship Id="rId7" Type="http://schemas.openxmlformats.org/officeDocument/2006/relationships/slideLayout" Target="../slideLayouts/slideLayout178.xml"/><Relationship Id="rId12" Type="http://schemas.openxmlformats.org/officeDocument/2006/relationships/slideLayout" Target="../slideLayouts/slideLayout183.xml"/><Relationship Id="rId17" Type="http://schemas.openxmlformats.org/officeDocument/2006/relationships/slideLayout" Target="../slideLayouts/slideLayout188.xml"/><Relationship Id="rId25" Type="http://schemas.openxmlformats.org/officeDocument/2006/relationships/slideLayout" Target="../slideLayouts/slideLayout196.xml"/><Relationship Id="rId33" Type="http://schemas.openxmlformats.org/officeDocument/2006/relationships/slideLayout" Target="../slideLayouts/slideLayout204.xml"/><Relationship Id="rId38" Type="http://schemas.openxmlformats.org/officeDocument/2006/relationships/slideLayout" Target="../slideLayouts/slideLayout209.xml"/><Relationship Id="rId46" Type="http://schemas.openxmlformats.org/officeDocument/2006/relationships/slideLayout" Target="../slideLayouts/slideLayout217.xml"/><Relationship Id="rId2" Type="http://schemas.openxmlformats.org/officeDocument/2006/relationships/slideLayout" Target="../slideLayouts/slideLayout173.xml"/><Relationship Id="rId16" Type="http://schemas.openxmlformats.org/officeDocument/2006/relationships/slideLayout" Target="../slideLayouts/slideLayout187.xml"/><Relationship Id="rId20" Type="http://schemas.openxmlformats.org/officeDocument/2006/relationships/slideLayout" Target="../slideLayouts/slideLayout191.xml"/><Relationship Id="rId29" Type="http://schemas.openxmlformats.org/officeDocument/2006/relationships/slideLayout" Target="../slideLayouts/slideLayout200.xml"/><Relationship Id="rId41" Type="http://schemas.openxmlformats.org/officeDocument/2006/relationships/slideLayout" Target="../slideLayouts/slideLayout212.xml"/><Relationship Id="rId54" Type="http://schemas.openxmlformats.org/officeDocument/2006/relationships/slideLayout" Target="../slideLayouts/slideLayout225.xml"/><Relationship Id="rId1" Type="http://schemas.openxmlformats.org/officeDocument/2006/relationships/slideLayout" Target="../slideLayouts/slideLayout172.xml"/><Relationship Id="rId6" Type="http://schemas.openxmlformats.org/officeDocument/2006/relationships/slideLayout" Target="../slideLayouts/slideLayout177.xml"/><Relationship Id="rId11" Type="http://schemas.openxmlformats.org/officeDocument/2006/relationships/slideLayout" Target="../slideLayouts/slideLayout182.xml"/><Relationship Id="rId24" Type="http://schemas.openxmlformats.org/officeDocument/2006/relationships/slideLayout" Target="../slideLayouts/slideLayout195.xml"/><Relationship Id="rId32" Type="http://schemas.openxmlformats.org/officeDocument/2006/relationships/slideLayout" Target="../slideLayouts/slideLayout203.xml"/><Relationship Id="rId37" Type="http://schemas.openxmlformats.org/officeDocument/2006/relationships/slideLayout" Target="../slideLayouts/slideLayout208.xml"/><Relationship Id="rId40" Type="http://schemas.openxmlformats.org/officeDocument/2006/relationships/slideLayout" Target="../slideLayouts/slideLayout211.xml"/><Relationship Id="rId45" Type="http://schemas.openxmlformats.org/officeDocument/2006/relationships/slideLayout" Target="../slideLayouts/slideLayout216.xml"/><Relationship Id="rId53" Type="http://schemas.openxmlformats.org/officeDocument/2006/relationships/slideLayout" Target="../slideLayouts/slideLayout224.xml"/><Relationship Id="rId58" Type="http://schemas.openxmlformats.org/officeDocument/2006/relationships/theme" Target="../theme/theme4.xml"/><Relationship Id="rId5" Type="http://schemas.openxmlformats.org/officeDocument/2006/relationships/slideLayout" Target="../slideLayouts/slideLayout176.xml"/><Relationship Id="rId15" Type="http://schemas.openxmlformats.org/officeDocument/2006/relationships/slideLayout" Target="../slideLayouts/slideLayout186.xml"/><Relationship Id="rId23" Type="http://schemas.openxmlformats.org/officeDocument/2006/relationships/slideLayout" Target="../slideLayouts/slideLayout194.xml"/><Relationship Id="rId28" Type="http://schemas.openxmlformats.org/officeDocument/2006/relationships/slideLayout" Target="../slideLayouts/slideLayout199.xml"/><Relationship Id="rId36" Type="http://schemas.openxmlformats.org/officeDocument/2006/relationships/slideLayout" Target="../slideLayouts/slideLayout207.xml"/><Relationship Id="rId49" Type="http://schemas.openxmlformats.org/officeDocument/2006/relationships/slideLayout" Target="../slideLayouts/slideLayout220.xml"/><Relationship Id="rId57" Type="http://schemas.openxmlformats.org/officeDocument/2006/relationships/slideLayout" Target="../slideLayouts/slideLayout228.xml"/><Relationship Id="rId10" Type="http://schemas.openxmlformats.org/officeDocument/2006/relationships/slideLayout" Target="../slideLayouts/slideLayout181.xml"/><Relationship Id="rId19" Type="http://schemas.openxmlformats.org/officeDocument/2006/relationships/slideLayout" Target="../slideLayouts/slideLayout190.xml"/><Relationship Id="rId31" Type="http://schemas.openxmlformats.org/officeDocument/2006/relationships/slideLayout" Target="../slideLayouts/slideLayout202.xml"/><Relationship Id="rId44" Type="http://schemas.openxmlformats.org/officeDocument/2006/relationships/slideLayout" Target="../slideLayouts/slideLayout215.xml"/><Relationship Id="rId52" Type="http://schemas.openxmlformats.org/officeDocument/2006/relationships/slideLayout" Target="../slideLayouts/slideLayout223.xml"/><Relationship Id="rId4" Type="http://schemas.openxmlformats.org/officeDocument/2006/relationships/slideLayout" Target="../slideLayouts/slideLayout175.xml"/><Relationship Id="rId9" Type="http://schemas.openxmlformats.org/officeDocument/2006/relationships/slideLayout" Target="../slideLayouts/slideLayout180.xml"/><Relationship Id="rId14" Type="http://schemas.openxmlformats.org/officeDocument/2006/relationships/slideLayout" Target="../slideLayouts/slideLayout185.xml"/><Relationship Id="rId22" Type="http://schemas.openxmlformats.org/officeDocument/2006/relationships/slideLayout" Target="../slideLayouts/slideLayout193.xml"/><Relationship Id="rId27" Type="http://schemas.openxmlformats.org/officeDocument/2006/relationships/slideLayout" Target="../slideLayouts/slideLayout198.xml"/><Relationship Id="rId30" Type="http://schemas.openxmlformats.org/officeDocument/2006/relationships/slideLayout" Target="../slideLayouts/slideLayout201.xml"/><Relationship Id="rId35" Type="http://schemas.openxmlformats.org/officeDocument/2006/relationships/slideLayout" Target="../slideLayouts/slideLayout206.xml"/><Relationship Id="rId43" Type="http://schemas.openxmlformats.org/officeDocument/2006/relationships/slideLayout" Target="../slideLayouts/slideLayout214.xml"/><Relationship Id="rId48" Type="http://schemas.openxmlformats.org/officeDocument/2006/relationships/slideLayout" Target="../slideLayouts/slideLayout219.xml"/><Relationship Id="rId56" Type="http://schemas.openxmlformats.org/officeDocument/2006/relationships/slideLayout" Target="../slideLayouts/slideLayout227.xml"/><Relationship Id="rId8" Type="http://schemas.openxmlformats.org/officeDocument/2006/relationships/slideLayout" Target="../slideLayouts/slideLayout179.xml"/><Relationship Id="rId51" Type="http://schemas.openxmlformats.org/officeDocument/2006/relationships/slideLayout" Target="../slideLayouts/slideLayout222.xml"/><Relationship Id="rId3" Type="http://schemas.openxmlformats.org/officeDocument/2006/relationships/slideLayout" Target="../slideLayouts/slideLayout174.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241.xml"/><Relationship Id="rId18" Type="http://schemas.openxmlformats.org/officeDocument/2006/relationships/slideLayout" Target="../slideLayouts/slideLayout246.xml"/><Relationship Id="rId26" Type="http://schemas.openxmlformats.org/officeDocument/2006/relationships/slideLayout" Target="../slideLayouts/slideLayout254.xml"/><Relationship Id="rId39" Type="http://schemas.openxmlformats.org/officeDocument/2006/relationships/slideLayout" Target="../slideLayouts/slideLayout267.xml"/><Relationship Id="rId21" Type="http://schemas.openxmlformats.org/officeDocument/2006/relationships/slideLayout" Target="../slideLayouts/slideLayout249.xml"/><Relationship Id="rId34" Type="http://schemas.openxmlformats.org/officeDocument/2006/relationships/slideLayout" Target="../slideLayouts/slideLayout262.xml"/><Relationship Id="rId42" Type="http://schemas.openxmlformats.org/officeDocument/2006/relationships/slideLayout" Target="../slideLayouts/slideLayout270.xml"/><Relationship Id="rId47" Type="http://schemas.openxmlformats.org/officeDocument/2006/relationships/slideLayout" Target="../slideLayouts/slideLayout275.xml"/><Relationship Id="rId50" Type="http://schemas.openxmlformats.org/officeDocument/2006/relationships/slideLayout" Target="../slideLayouts/slideLayout278.xml"/><Relationship Id="rId55" Type="http://schemas.openxmlformats.org/officeDocument/2006/relationships/slideLayout" Target="../slideLayouts/slideLayout283.xml"/><Relationship Id="rId7" Type="http://schemas.openxmlformats.org/officeDocument/2006/relationships/slideLayout" Target="../slideLayouts/slideLayout235.xml"/><Relationship Id="rId12" Type="http://schemas.openxmlformats.org/officeDocument/2006/relationships/slideLayout" Target="../slideLayouts/slideLayout240.xml"/><Relationship Id="rId17" Type="http://schemas.openxmlformats.org/officeDocument/2006/relationships/slideLayout" Target="../slideLayouts/slideLayout245.xml"/><Relationship Id="rId25" Type="http://schemas.openxmlformats.org/officeDocument/2006/relationships/slideLayout" Target="../slideLayouts/slideLayout253.xml"/><Relationship Id="rId33" Type="http://schemas.openxmlformats.org/officeDocument/2006/relationships/slideLayout" Target="../slideLayouts/slideLayout261.xml"/><Relationship Id="rId38" Type="http://schemas.openxmlformats.org/officeDocument/2006/relationships/slideLayout" Target="../slideLayouts/slideLayout266.xml"/><Relationship Id="rId46" Type="http://schemas.openxmlformats.org/officeDocument/2006/relationships/slideLayout" Target="../slideLayouts/slideLayout274.xml"/><Relationship Id="rId2" Type="http://schemas.openxmlformats.org/officeDocument/2006/relationships/slideLayout" Target="../slideLayouts/slideLayout230.xml"/><Relationship Id="rId16" Type="http://schemas.openxmlformats.org/officeDocument/2006/relationships/slideLayout" Target="../slideLayouts/slideLayout244.xml"/><Relationship Id="rId20" Type="http://schemas.openxmlformats.org/officeDocument/2006/relationships/slideLayout" Target="../slideLayouts/slideLayout248.xml"/><Relationship Id="rId29" Type="http://schemas.openxmlformats.org/officeDocument/2006/relationships/slideLayout" Target="../slideLayouts/slideLayout257.xml"/><Relationship Id="rId41" Type="http://schemas.openxmlformats.org/officeDocument/2006/relationships/slideLayout" Target="../slideLayouts/slideLayout269.xml"/><Relationship Id="rId54" Type="http://schemas.openxmlformats.org/officeDocument/2006/relationships/slideLayout" Target="../slideLayouts/slideLayout282.xml"/><Relationship Id="rId1" Type="http://schemas.openxmlformats.org/officeDocument/2006/relationships/slideLayout" Target="../slideLayouts/slideLayout229.xml"/><Relationship Id="rId6" Type="http://schemas.openxmlformats.org/officeDocument/2006/relationships/slideLayout" Target="../slideLayouts/slideLayout234.xml"/><Relationship Id="rId11" Type="http://schemas.openxmlformats.org/officeDocument/2006/relationships/slideLayout" Target="../slideLayouts/slideLayout239.xml"/><Relationship Id="rId24" Type="http://schemas.openxmlformats.org/officeDocument/2006/relationships/slideLayout" Target="../slideLayouts/slideLayout252.xml"/><Relationship Id="rId32" Type="http://schemas.openxmlformats.org/officeDocument/2006/relationships/slideLayout" Target="../slideLayouts/slideLayout260.xml"/><Relationship Id="rId37" Type="http://schemas.openxmlformats.org/officeDocument/2006/relationships/slideLayout" Target="../slideLayouts/slideLayout265.xml"/><Relationship Id="rId40" Type="http://schemas.openxmlformats.org/officeDocument/2006/relationships/slideLayout" Target="../slideLayouts/slideLayout268.xml"/><Relationship Id="rId45" Type="http://schemas.openxmlformats.org/officeDocument/2006/relationships/slideLayout" Target="../slideLayouts/slideLayout273.xml"/><Relationship Id="rId53" Type="http://schemas.openxmlformats.org/officeDocument/2006/relationships/slideLayout" Target="../slideLayouts/slideLayout281.xml"/><Relationship Id="rId58" Type="http://schemas.openxmlformats.org/officeDocument/2006/relationships/theme" Target="../theme/theme5.xml"/><Relationship Id="rId5" Type="http://schemas.openxmlformats.org/officeDocument/2006/relationships/slideLayout" Target="../slideLayouts/slideLayout233.xml"/><Relationship Id="rId15" Type="http://schemas.openxmlformats.org/officeDocument/2006/relationships/slideLayout" Target="../slideLayouts/slideLayout243.xml"/><Relationship Id="rId23" Type="http://schemas.openxmlformats.org/officeDocument/2006/relationships/slideLayout" Target="../slideLayouts/slideLayout251.xml"/><Relationship Id="rId28" Type="http://schemas.openxmlformats.org/officeDocument/2006/relationships/slideLayout" Target="../slideLayouts/slideLayout256.xml"/><Relationship Id="rId36" Type="http://schemas.openxmlformats.org/officeDocument/2006/relationships/slideLayout" Target="../slideLayouts/slideLayout264.xml"/><Relationship Id="rId49" Type="http://schemas.openxmlformats.org/officeDocument/2006/relationships/slideLayout" Target="../slideLayouts/slideLayout277.xml"/><Relationship Id="rId57" Type="http://schemas.openxmlformats.org/officeDocument/2006/relationships/slideLayout" Target="../slideLayouts/slideLayout285.xml"/><Relationship Id="rId10" Type="http://schemas.openxmlformats.org/officeDocument/2006/relationships/slideLayout" Target="../slideLayouts/slideLayout238.xml"/><Relationship Id="rId19" Type="http://schemas.openxmlformats.org/officeDocument/2006/relationships/slideLayout" Target="../slideLayouts/slideLayout247.xml"/><Relationship Id="rId31" Type="http://schemas.openxmlformats.org/officeDocument/2006/relationships/slideLayout" Target="../slideLayouts/slideLayout259.xml"/><Relationship Id="rId44" Type="http://schemas.openxmlformats.org/officeDocument/2006/relationships/slideLayout" Target="../slideLayouts/slideLayout272.xml"/><Relationship Id="rId52" Type="http://schemas.openxmlformats.org/officeDocument/2006/relationships/slideLayout" Target="../slideLayouts/slideLayout280.xml"/><Relationship Id="rId4" Type="http://schemas.openxmlformats.org/officeDocument/2006/relationships/slideLayout" Target="../slideLayouts/slideLayout232.xml"/><Relationship Id="rId9" Type="http://schemas.openxmlformats.org/officeDocument/2006/relationships/slideLayout" Target="../slideLayouts/slideLayout237.xml"/><Relationship Id="rId14" Type="http://schemas.openxmlformats.org/officeDocument/2006/relationships/slideLayout" Target="../slideLayouts/slideLayout242.xml"/><Relationship Id="rId22" Type="http://schemas.openxmlformats.org/officeDocument/2006/relationships/slideLayout" Target="../slideLayouts/slideLayout250.xml"/><Relationship Id="rId27" Type="http://schemas.openxmlformats.org/officeDocument/2006/relationships/slideLayout" Target="../slideLayouts/slideLayout255.xml"/><Relationship Id="rId30" Type="http://schemas.openxmlformats.org/officeDocument/2006/relationships/slideLayout" Target="../slideLayouts/slideLayout258.xml"/><Relationship Id="rId35" Type="http://schemas.openxmlformats.org/officeDocument/2006/relationships/slideLayout" Target="../slideLayouts/slideLayout263.xml"/><Relationship Id="rId43" Type="http://schemas.openxmlformats.org/officeDocument/2006/relationships/slideLayout" Target="../slideLayouts/slideLayout271.xml"/><Relationship Id="rId48" Type="http://schemas.openxmlformats.org/officeDocument/2006/relationships/slideLayout" Target="../slideLayouts/slideLayout276.xml"/><Relationship Id="rId56" Type="http://schemas.openxmlformats.org/officeDocument/2006/relationships/slideLayout" Target="../slideLayouts/slideLayout284.xml"/><Relationship Id="rId8" Type="http://schemas.openxmlformats.org/officeDocument/2006/relationships/slideLayout" Target="../slideLayouts/slideLayout236.xml"/><Relationship Id="rId51" Type="http://schemas.openxmlformats.org/officeDocument/2006/relationships/slideLayout" Target="../slideLayouts/slideLayout279.xml"/><Relationship Id="rId3" Type="http://schemas.openxmlformats.org/officeDocument/2006/relationships/slideLayout" Target="../slideLayouts/slideLayout231.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298.xml"/><Relationship Id="rId18" Type="http://schemas.openxmlformats.org/officeDocument/2006/relationships/slideLayout" Target="../slideLayouts/slideLayout303.xml"/><Relationship Id="rId26" Type="http://schemas.openxmlformats.org/officeDocument/2006/relationships/slideLayout" Target="../slideLayouts/slideLayout311.xml"/><Relationship Id="rId39" Type="http://schemas.openxmlformats.org/officeDocument/2006/relationships/slideLayout" Target="../slideLayouts/slideLayout324.xml"/><Relationship Id="rId21" Type="http://schemas.openxmlformats.org/officeDocument/2006/relationships/slideLayout" Target="../slideLayouts/slideLayout306.xml"/><Relationship Id="rId34" Type="http://schemas.openxmlformats.org/officeDocument/2006/relationships/slideLayout" Target="../slideLayouts/slideLayout319.xml"/><Relationship Id="rId42" Type="http://schemas.openxmlformats.org/officeDocument/2006/relationships/slideLayout" Target="../slideLayouts/slideLayout327.xml"/><Relationship Id="rId47" Type="http://schemas.openxmlformats.org/officeDocument/2006/relationships/slideLayout" Target="../slideLayouts/slideLayout332.xml"/><Relationship Id="rId50" Type="http://schemas.openxmlformats.org/officeDocument/2006/relationships/slideLayout" Target="../slideLayouts/slideLayout335.xml"/><Relationship Id="rId55" Type="http://schemas.openxmlformats.org/officeDocument/2006/relationships/slideLayout" Target="../slideLayouts/slideLayout340.xml"/><Relationship Id="rId7" Type="http://schemas.openxmlformats.org/officeDocument/2006/relationships/slideLayout" Target="../slideLayouts/slideLayout292.xml"/><Relationship Id="rId12" Type="http://schemas.openxmlformats.org/officeDocument/2006/relationships/slideLayout" Target="../slideLayouts/slideLayout297.xml"/><Relationship Id="rId17" Type="http://schemas.openxmlformats.org/officeDocument/2006/relationships/slideLayout" Target="../slideLayouts/slideLayout302.xml"/><Relationship Id="rId25" Type="http://schemas.openxmlformats.org/officeDocument/2006/relationships/slideLayout" Target="../slideLayouts/slideLayout310.xml"/><Relationship Id="rId33" Type="http://schemas.openxmlformats.org/officeDocument/2006/relationships/slideLayout" Target="../slideLayouts/slideLayout318.xml"/><Relationship Id="rId38" Type="http://schemas.openxmlformats.org/officeDocument/2006/relationships/slideLayout" Target="../slideLayouts/slideLayout323.xml"/><Relationship Id="rId46" Type="http://schemas.openxmlformats.org/officeDocument/2006/relationships/slideLayout" Target="../slideLayouts/slideLayout331.xml"/><Relationship Id="rId2" Type="http://schemas.openxmlformats.org/officeDocument/2006/relationships/slideLayout" Target="../slideLayouts/slideLayout287.xml"/><Relationship Id="rId16" Type="http://schemas.openxmlformats.org/officeDocument/2006/relationships/slideLayout" Target="../slideLayouts/slideLayout301.xml"/><Relationship Id="rId20" Type="http://schemas.openxmlformats.org/officeDocument/2006/relationships/slideLayout" Target="../slideLayouts/slideLayout305.xml"/><Relationship Id="rId29" Type="http://schemas.openxmlformats.org/officeDocument/2006/relationships/slideLayout" Target="../slideLayouts/slideLayout314.xml"/><Relationship Id="rId41" Type="http://schemas.openxmlformats.org/officeDocument/2006/relationships/slideLayout" Target="../slideLayouts/slideLayout326.xml"/><Relationship Id="rId54" Type="http://schemas.openxmlformats.org/officeDocument/2006/relationships/slideLayout" Target="../slideLayouts/slideLayout339.xml"/><Relationship Id="rId1" Type="http://schemas.openxmlformats.org/officeDocument/2006/relationships/slideLayout" Target="../slideLayouts/slideLayout286.xml"/><Relationship Id="rId6" Type="http://schemas.openxmlformats.org/officeDocument/2006/relationships/slideLayout" Target="../slideLayouts/slideLayout291.xml"/><Relationship Id="rId11" Type="http://schemas.openxmlformats.org/officeDocument/2006/relationships/slideLayout" Target="../slideLayouts/slideLayout296.xml"/><Relationship Id="rId24" Type="http://schemas.openxmlformats.org/officeDocument/2006/relationships/slideLayout" Target="../slideLayouts/slideLayout309.xml"/><Relationship Id="rId32" Type="http://schemas.openxmlformats.org/officeDocument/2006/relationships/slideLayout" Target="../slideLayouts/slideLayout317.xml"/><Relationship Id="rId37" Type="http://schemas.openxmlformats.org/officeDocument/2006/relationships/slideLayout" Target="../slideLayouts/slideLayout322.xml"/><Relationship Id="rId40" Type="http://schemas.openxmlformats.org/officeDocument/2006/relationships/slideLayout" Target="../slideLayouts/slideLayout325.xml"/><Relationship Id="rId45" Type="http://schemas.openxmlformats.org/officeDocument/2006/relationships/slideLayout" Target="../slideLayouts/slideLayout330.xml"/><Relationship Id="rId53" Type="http://schemas.openxmlformats.org/officeDocument/2006/relationships/slideLayout" Target="../slideLayouts/slideLayout338.xml"/><Relationship Id="rId58" Type="http://schemas.openxmlformats.org/officeDocument/2006/relationships/theme" Target="../theme/theme6.xml"/><Relationship Id="rId5" Type="http://schemas.openxmlformats.org/officeDocument/2006/relationships/slideLayout" Target="../slideLayouts/slideLayout290.xml"/><Relationship Id="rId15" Type="http://schemas.openxmlformats.org/officeDocument/2006/relationships/slideLayout" Target="../slideLayouts/slideLayout300.xml"/><Relationship Id="rId23" Type="http://schemas.openxmlformats.org/officeDocument/2006/relationships/slideLayout" Target="../slideLayouts/slideLayout308.xml"/><Relationship Id="rId28" Type="http://schemas.openxmlformats.org/officeDocument/2006/relationships/slideLayout" Target="../slideLayouts/slideLayout313.xml"/><Relationship Id="rId36" Type="http://schemas.openxmlformats.org/officeDocument/2006/relationships/slideLayout" Target="../slideLayouts/slideLayout321.xml"/><Relationship Id="rId49" Type="http://schemas.openxmlformats.org/officeDocument/2006/relationships/slideLayout" Target="../slideLayouts/slideLayout334.xml"/><Relationship Id="rId57" Type="http://schemas.openxmlformats.org/officeDocument/2006/relationships/slideLayout" Target="../slideLayouts/slideLayout342.xml"/><Relationship Id="rId10" Type="http://schemas.openxmlformats.org/officeDocument/2006/relationships/slideLayout" Target="../slideLayouts/slideLayout295.xml"/><Relationship Id="rId19" Type="http://schemas.openxmlformats.org/officeDocument/2006/relationships/slideLayout" Target="../slideLayouts/slideLayout304.xml"/><Relationship Id="rId31" Type="http://schemas.openxmlformats.org/officeDocument/2006/relationships/slideLayout" Target="../slideLayouts/slideLayout316.xml"/><Relationship Id="rId44" Type="http://schemas.openxmlformats.org/officeDocument/2006/relationships/slideLayout" Target="../slideLayouts/slideLayout329.xml"/><Relationship Id="rId52" Type="http://schemas.openxmlformats.org/officeDocument/2006/relationships/slideLayout" Target="../slideLayouts/slideLayout337.xml"/><Relationship Id="rId4" Type="http://schemas.openxmlformats.org/officeDocument/2006/relationships/slideLayout" Target="../slideLayouts/slideLayout289.xml"/><Relationship Id="rId9" Type="http://schemas.openxmlformats.org/officeDocument/2006/relationships/slideLayout" Target="../slideLayouts/slideLayout294.xml"/><Relationship Id="rId14" Type="http://schemas.openxmlformats.org/officeDocument/2006/relationships/slideLayout" Target="../slideLayouts/slideLayout299.xml"/><Relationship Id="rId22" Type="http://schemas.openxmlformats.org/officeDocument/2006/relationships/slideLayout" Target="../slideLayouts/slideLayout307.xml"/><Relationship Id="rId27" Type="http://schemas.openxmlformats.org/officeDocument/2006/relationships/slideLayout" Target="../slideLayouts/slideLayout312.xml"/><Relationship Id="rId30" Type="http://schemas.openxmlformats.org/officeDocument/2006/relationships/slideLayout" Target="../slideLayouts/slideLayout315.xml"/><Relationship Id="rId35" Type="http://schemas.openxmlformats.org/officeDocument/2006/relationships/slideLayout" Target="../slideLayouts/slideLayout320.xml"/><Relationship Id="rId43" Type="http://schemas.openxmlformats.org/officeDocument/2006/relationships/slideLayout" Target="../slideLayouts/slideLayout328.xml"/><Relationship Id="rId48" Type="http://schemas.openxmlformats.org/officeDocument/2006/relationships/slideLayout" Target="../slideLayouts/slideLayout333.xml"/><Relationship Id="rId56" Type="http://schemas.openxmlformats.org/officeDocument/2006/relationships/slideLayout" Target="../slideLayouts/slideLayout341.xml"/><Relationship Id="rId8" Type="http://schemas.openxmlformats.org/officeDocument/2006/relationships/slideLayout" Target="../slideLayouts/slideLayout293.xml"/><Relationship Id="rId51" Type="http://schemas.openxmlformats.org/officeDocument/2006/relationships/slideLayout" Target="../slideLayouts/slideLayout336.xml"/><Relationship Id="rId3" Type="http://schemas.openxmlformats.org/officeDocument/2006/relationships/slideLayout" Target="../slideLayouts/slideLayout288.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355.xml"/><Relationship Id="rId18" Type="http://schemas.openxmlformats.org/officeDocument/2006/relationships/slideLayout" Target="../slideLayouts/slideLayout360.xml"/><Relationship Id="rId26" Type="http://schemas.openxmlformats.org/officeDocument/2006/relationships/slideLayout" Target="../slideLayouts/slideLayout368.xml"/><Relationship Id="rId39" Type="http://schemas.openxmlformats.org/officeDocument/2006/relationships/slideLayout" Target="../slideLayouts/slideLayout381.xml"/><Relationship Id="rId21" Type="http://schemas.openxmlformats.org/officeDocument/2006/relationships/slideLayout" Target="../slideLayouts/slideLayout363.xml"/><Relationship Id="rId34" Type="http://schemas.openxmlformats.org/officeDocument/2006/relationships/slideLayout" Target="../slideLayouts/slideLayout376.xml"/><Relationship Id="rId42" Type="http://schemas.openxmlformats.org/officeDocument/2006/relationships/slideLayout" Target="../slideLayouts/slideLayout384.xml"/><Relationship Id="rId47" Type="http://schemas.openxmlformats.org/officeDocument/2006/relationships/slideLayout" Target="../slideLayouts/slideLayout389.xml"/><Relationship Id="rId50" Type="http://schemas.openxmlformats.org/officeDocument/2006/relationships/slideLayout" Target="../slideLayouts/slideLayout392.xml"/><Relationship Id="rId55" Type="http://schemas.openxmlformats.org/officeDocument/2006/relationships/slideLayout" Target="../slideLayouts/slideLayout397.xml"/><Relationship Id="rId7" Type="http://schemas.openxmlformats.org/officeDocument/2006/relationships/slideLayout" Target="../slideLayouts/slideLayout349.xml"/><Relationship Id="rId12" Type="http://schemas.openxmlformats.org/officeDocument/2006/relationships/slideLayout" Target="../slideLayouts/slideLayout354.xml"/><Relationship Id="rId17" Type="http://schemas.openxmlformats.org/officeDocument/2006/relationships/slideLayout" Target="../slideLayouts/slideLayout359.xml"/><Relationship Id="rId25" Type="http://schemas.openxmlformats.org/officeDocument/2006/relationships/slideLayout" Target="../slideLayouts/slideLayout367.xml"/><Relationship Id="rId33" Type="http://schemas.openxmlformats.org/officeDocument/2006/relationships/slideLayout" Target="../slideLayouts/slideLayout375.xml"/><Relationship Id="rId38" Type="http://schemas.openxmlformats.org/officeDocument/2006/relationships/slideLayout" Target="../slideLayouts/slideLayout380.xml"/><Relationship Id="rId46" Type="http://schemas.openxmlformats.org/officeDocument/2006/relationships/slideLayout" Target="../slideLayouts/slideLayout388.xml"/><Relationship Id="rId2" Type="http://schemas.openxmlformats.org/officeDocument/2006/relationships/slideLayout" Target="../slideLayouts/slideLayout344.xml"/><Relationship Id="rId16" Type="http://schemas.openxmlformats.org/officeDocument/2006/relationships/slideLayout" Target="../slideLayouts/slideLayout358.xml"/><Relationship Id="rId20" Type="http://schemas.openxmlformats.org/officeDocument/2006/relationships/slideLayout" Target="../slideLayouts/slideLayout362.xml"/><Relationship Id="rId29" Type="http://schemas.openxmlformats.org/officeDocument/2006/relationships/slideLayout" Target="../slideLayouts/slideLayout371.xml"/><Relationship Id="rId41" Type="http://schemas.openxmlformats.org/officeDocument/2006/relationships/slideLayout" Target="../slideLayouts/slideLayout383.xml"/><Relationship Id="rId54" Type="http://schemas.openxmlformats.org/officeDocument/2006/relationships/slideLayout" Target="../slideLayouts/slideLayout396.xml"/><Relationship Id="rId1" Type="http://schemas.openxmlformats.org/officeDocument/2006/relationships/slideLayout" Target="../slideLayouts/slideLayout343.xml"/><Relationship Id="rId6" Type="http://schemas.openxmlformats.org/officeDocument/2006/relationships/slideLayout" Target="../slideLayouts/slideLayout348.xml"/><Relationship Id="rId11" Type="http://schemas.openxmlformats.org/officeDocument/2006/relationships/slideLayout" Target="../slideLayouts/slideLayout353.xml"/><Relationship Id="rId24" Type="http://schemas.openxmlformats.org/officeDocument/2006/relationships/slideLayout" Target="../slideLayouts/slideLayout366.xml"/><Relationship Id="rId32" Type="http://schemas.openxmlformats.org/officeDocument/2006/relationships/slideLayout" Target="../slideLayouts/slideLayout374.xml"/><Relationship Id="rId37" Type="http://schemas.openxmlformats.org/officeDocument/2006/relationships/slideLayout" Target="../slideLayouts/slideLayout379.xml"/><Relationship Id="rId40" Type="http://schemas.openxmlformats.org/officeDocument/2006/relationships/slideLayout" Target="../slideLayouts/slideLayout382.xml"/><Relationship Id="rId45" Type="http://schemas.openxmlformats.org/officeDocument/2006/relationships/slideLayout" Target="../slideLayouts/slideLayout387.xml"/><Relationship Id="rId53" Type="http://schemas.openxmlformats.org/officeDocument/2006/relationships/slideLayout" Target="../slideLayouts/slideLayout395.xml"/><Relationship Id="rId58" Type="http://schemas.openxmlformats.org/officeDocument/2006/relationships/theme" Target="../theme/theme7.xml"/><Relationship Id="rId5" Type="http://schemas.openxmlformats.org/officeDocument/2006/relationships/slideLayout" Target="../slideLayouts/slideLayout347.xml"/><Relationship Id="rId15" Type="http://schemas.openxmlformats.org/officeDocument/2006/relationships/slideLayout" Target="../slideLayouts/slideLayout357.xml"/><Relationship Id="rId23" Type="http://schemas.openxmlformats.org/officeDocument/2006/relationships/slideLayout" Target="../slideLayouts/slideLayout365.xml"/><Relationship Id="rId28" Type="http://schemas.openxmlformats.org/officeDocument/2006/relationships/slideLayout" Target="../slideLayouts/slideLayout370.xml"/><Relationship Id="rId36" Type="http://schemas.openxmlformats.org/officeDocument/2006/relationships/slideLayout" Target="../slideLayouts/slideLayout378.xml"/><Relationship Id="rId49" Type="http://schemas.openxmlformats.org/officeDocument/2006/relationships/slideLayout" Target="../slideLayouts/slideLayout391.xml"/><Relationship Id="rId57" Type="http://schemas.openxmlformats.org/officeDocument/2006/relationships/slideLayout" Target="../slideLayouts/slideLayout399.xml"/><Relationship Id="rId10" Type="http://schemas.openxmlformats.org/officeDocument/2006/relationships/slideLayout" Target="../slideLayouts/slideLayout352.xml"/><Relationship Id="rId19" Type="http://schemas.openxmlformats.org/officeDocument/2006/relationships/slideLayout" Target="../slideLayouts/slideLayout361.xml"/><Relationship Id="rId31" Type="http://schemas.openxmlformats.org/officeDocument/2006/relationships/slideLayout" Target="../slideLayouts/slideLayout373.xml"/><Relationship Id="rId44" Type="http://schemas.openxmlformats.org/officeDocument/2006/relationships/slideLayout" Target="../slideLayouts/slideLayout386.xml"/><Relationship Id="rId52" Type="http://schemas.openxmlformats.org/officeDocument/2006/relationships/slideLayout" Target="../slideLayouts/slideLayout394.xml"/><Relationship Id="rId4" Type="http://schemas.openxmlformats.org/officeDocument/2006/relationships/slideLayout" Target="../slideLayouts/slideLayout346.xml"/><Relationship Id="rId9" Type="http://schemas.openxmlformats.org/officeDocument/2006/relationships/slideLayout" Target="../slideLayouts/slideLayout351.xml"/><Relationship Id="rId14" Type="http://schemas.openxmlformats.org/officeDocument/2006/relationships/slideLayout" Target="../slideLayouts/slideLayout356.xml"/><Relationship Id="rId22" Type="http://schemas.openxmlformats.org/officeDocument/2006/relationships/slideLayout" Target="../slideLayouts/slideLayout364.xml"/><Relationship Id="rId27" Type="http://schemas.openxmlformats.org/officeDocument/2006/relationships/slideLayout" Target="../slideLayouts/slideLayout369.xml"/><Relationship Id="rId30" Type="http://schemas.openxmlformats.org/officeDocument/2006/relationships/slideLayout" Target="../slideLayouts/slideLayout372.xml"/><Relationship Id="rId35" Type="http://schemas.openxmlformats.org/officeDocument/2006/relationships/slideLayout" Target="../slideLayouts/slideLayout377.xml"/><Relationship Id="rId43" Type="http://schemas.openxmlformats.org/officeDocument/2006/relationships/slideLayout" Target="../slideLayouts/slideLayout385.xml"/><Relationship Id="rId48" Type="http://schemas.openxmlformats.org/officeDocument/2006/relationships/slideLayout" Target="../slideLayouts/slideLayout390.xml"/><Relationship Id="rId56" Type="http://schemas.openxmlformats.org/officeDocument/2006/relationships/slideLayout" Target="../slideLayouts/slideLayout398.xml"/><Relationship Id="rId8" Type="http://schemas.openxmlformats.org/officeDocument/2006/relationships/slideLayout" Target="../slideLayouts/slideLayout350.xml"/><Relationship Id="rId51" Type="http://schemas.openxmlformats.org/officeDocument/2006/relationships/slideLayout" Target="../slideLayouts/slideLayout393.xml"/><Relationship Id="rId3" Type="http://schemas.openxmlformats.org/officeDocument/2006/relationships/slideLayout" Target="../slideLayouts/slideLayout345.xml"/></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412.xml"/><Relationship Id="rId18" Type="http://schemas.openxmlformats.org/officeDocument/2006/relationships/slideLayout" Target="../slideLayouts/slideLayout417.xml"/><Relationship Id="rId26" Type="http://schemas.openxmlformats.org/officeDocument/2006/relationships/slideLayout" Target="../slideLayouts/slideLayout425.xml"/><Relationship Id="rId39" Type="http://schemas.openxmlformats.org/officeDocument/2006/relationships/slideLayout" Target="../slideLayouts/slideLayout438.xml"/><Relationship Id="rId21" Type="http://schemas.openxmlformats.org/officeDocument/2006/relationships/slideLayout" Target="../slideLayouts/slideLayout420.xml"/><Relationship Id="rId34" Type="http://schemas.openxmlformats.org/officeDocument/2006/relationships/slideLayout" Target="../slideLayouts/slideLayout433.xml"/><Relationship Id="rId42" Type="http://schemas.openxmlformats.org/officeDocument/2006/relationships/slideLayout" Target="../slideLayouts/slideLayout441.xml"/><Relationship Id="rId47" Type="http://schemas.openxmlformats.org/officeDocument/2006/relationships/slideLayout" Target="../slideLayouts/slideLayout446.xml"/><Relationship Id="rId50" Type="http://schemas.openxmlformats.org/officeDocument/2006/relationships/slideLayout" Target="../slideLayouts/slideLayout449.xml"/><Relationship Id="rId55" Type="http://schemas.openxmlformats.org/officeDocument/2006/relationships/slideLayout" Target="../slideLayouts/slideLayout454.xml"/><Relationship Id="rId7" Type="http://schemas.openxmlformats.org/officeDocument/2006/relationships/slideLayout" Target="../slideLayouts/slideLayout406.xml"/><Relationship Id="rId12" Type="http://schemas.openxmlformats.org/officeDocument/2006/relationships/slideLayout" Target="../slideLayouts/slideLayout411.xml"/><Relationship Id="rId17" Type="http://schemas.openxmlformats.org/officeDocument/2006/relationships/slideLayout" Target="../slideLayouts/slideLayout416.xml"/><Relationship Id="rId25" Type="http://schemas.openxmlformats.org/officeDocument/2006/relationships/slideLayout" Target="../slideLayouts/slideLayout424.xml"/><Relationship Id="rId33" Type="http://schemas.openxmlformats.org/officeDocument/2006/relationships/slideLayout" Target="../slideLayouts/slideLayout432.xml"/><Relationship Id="rId38" Type="http://schemas.openxmlformats.org/officeDocument/2006/relationships/slideLayout" Target="../slideLayouts/slideLayout437.xml"/><Relationship Id="rId46" Type="http://schemas.openxmlformats.org/officeDocument/2006/relationships/slideLayout" Target="../slideLayouts/slideLayout445.xml"/><Relationship Id="rId2" Type="http://schemas.openxmlformats.org/officeDocument/2006/relationships/slideLayout" Target="../slideLayouts/slideLayout401.xml"/><Relationship Id="rId16" Type="http://schemas.openxmlformats.org/officeDocument/2006/relationships/slideLayout" Target="../slideLayouts/slideLayout415.xml"/><Relationship Id="rId20" Type="http://schemas.openxmlformats.org/officeDocument/2006/relationships/slideLayout" Target="../slideLayouts/slideLayout419.xml"/><Relationship Id="rId29" Type="http://schemas.openxmlformats.org/officeDocument/2006/relationships/slideLayout" Target="../slideLayouts/slideLayout428.xml"/><Relationship Id="rId41" Type="http://schemas.openxmlformats.org/officeDocument/2006/relationships/slideLayout" Target="../slideLayouts/slideLayout440.xml"/><Relationship Id="rId54" Type="http://schemas.openxmlformats.org/officeDocument/2006/relationships/slideLayout" Target="../slideLayouts/slideLayout453.xml"/><Relationship Id="rId1" Type="http://schemas.openxmlformats.org/officeDocument/2006/relationships/slideLayout" Target="../slideLayouts/slideLayout400.xml"/><Relationship Id="rId6" Type="http://schemas.openxmlformats.org/officeDocument/2006/relationships/slideLayout" Target="../slideLayouts/slideLayout405.xml"/><Relationship Id="rId11" Type="http://schemas.openxmlformats.org/officeDocument/2006/relationships/slideLayout" Target="../slideLayouts/slideLayout410.xml"/><Relationship Id="rId24" Type="http://schemas.openxmlformats.org/officeDocument/2006/relationships/slideLayout" Target="../slideLayouts/slideLayout423.xml"/><Relationship Id="rId32" Type="http://schemas.openxmlformats.org/officeDocument/2006/relationships/slideLayout" Target="../slideLayouts/slideLayout431.xml"/><Relationship Id="rId37" Type="http://schemas.openxmlformats.org/officeDocument/2006/relationships/slideLayout" Target="../slideLayouts/slideLayout436.xml"/><Relationship Id="rId40" Type="http://schemas.openxmlformats.org/officeDocument/2006/relationships/slideLayout" Target="../slideLayouts/slideLayout439.xml"/><Relationship Id="rId45" Type="http://schemas.openxmlformats.org/officeDocument/2006/relationships/slideLayout" Target="../slideLayouts/slideLayout444.xml"/><Relationship Id="rId53" Type="http://schemas.openxmlformats.org/officeDocument/2006/relationships/slideLayout" Target="../slideLayouts/slideLayout452.xml"/><Relationship Id="rId58" Type="http://schemas.openxmlformats.org/officeDocument/2006/relationships/theme" Target="../theme/theme8.xml"/><Relationship Id="rId5" Type="http://schemas.openxmlformats.org/officeDocument/2006/relationships/slideLayout" Target="../slideLayouts/slideLayout404.xml"/><Relationship Id="rId15" Type="http://schemas.openxmlformats.org/officeDocument/2006/relationships/slideLayout" Target="../slideLayouts/slideLayout414.xml"/><Relationship Id="rId23" Type="http://schemas.openxmlformats.org/officeDocument/2006/relationships/slideLayout" Target="../slideLayouts/slideLayout422.xml"/><Relationship Id="rId28" Type="http://schemas.openxmlformats.org/officeDocument/2006/relationships/slideLayout" Target="../slideLayouts/slideLayout427.xml"/><Relationship Id="rId36" Type="http://schemas.openxmlformats.org/officeDocument/2006/relationships/slideLayout" Target="../slideLayouts/slideLayout435.xml"/><Relationship Id="rId49" Type="http://schemas.openxmlformats.org/officeDocument/2006/relationships/slideLayout" Target="../slideLayouts/slideLayout448.xml"/><Relationship Id="rId57" Type="http://schemas.openxmlformats.org/officeDocument/2006/relationships/slideLayout" Target="../slideLayouts/slideLayout456.xml"/><Relationship Id="rId10" Type="http://schemas.openxmlformats.org/officeDocument/2006/relationships/slideLayout" Target="../slideLayouts/slideLayout409.xml"/><Relationship Id="rId19" Type="http://schemas.openxmlformats.org/officeDocument/2006/relationships/slideLayout" Target="../slideLayouts/slideLayout418.xml"/><Relationship Id="rId31" Type="http://schemas.openxmlformats.org/officeDocument/2006/relationships/slideLayout" Target="../slideLayouts/slideLayout430.xml"/><Relationship Id="rId44" Type="http://schemas.openxmlformats.org/officeDocument/2006/relationships/slideLayout" Target="../slideLayouts/slideLayout443.xml"/><Relationship Id="rId52" Type="http://schemas.openxmlformats.org/officeDocument/2006/relationships/slideLayout" Target="../slideLayouts/slideLayout451.xml"/><Relationship Id="rId4" Type="http://schemas.openxmlformats.org/officeDocument/2006/relationships/slideLayout" Target="../slideLayouts/slideLayout403.xml"/><Relationship Id="rId9" Type="http://schemas.openxmlformats.org/officeDocument/2006/relationships/slideLayout" Target="../slideLayouts/slideLayout408.xml"/><Relationship Id="rId14" Type="http://schemas.openxmlformats.org/officeDocument/2006/relationships/slideLayout" Target="../slideLayouts/slideLayout413.xml"/><Relationship Id="rId22" Type="http://schemas.openxmlformats.org/officeDocument/2006/relationships/slideLayout" Target="../slideLayouts/slideLayout421.xml"/><Relationship Id="rId27" Type="http://schemas.openxmlformats.org/officeDocument/2006/relationships/slideLayout" Target="../slideLayouts/slideLayout426.xml"/><Relationship Id="rId30" Type="http://schemas.openxmlformats.org/officeDocument/2006/relationships/slideLayout" Target="../slideLayouts/slideLayout429.xml"/><Relationship Id="rId35" Type="http://schemas.openxmlformats.org/officeDocument/2006/relationships/slideLayout" Target="../slideLayouts/slideLayout434.xml"/><Relationship Id="rId43" Type="http://schemas.openxmlformats.org/officeDocument/2006/relationships/slideLayout" Target="../slideLayouts/slideLayout442.xml"/><Relationship Id="rId48" Type="http://schemas.openxmlformats.org/officeDocument/2006/relationships/slideLayout" Target="../slideLayouts/slideLayout447.xml"/><Relationship Id="rId56" Type="http://schemas.openxmlformats.org/officeDocument/2006/relationships/slideLayout" Target="../slideLayouts/slideLayout455.xml"/><Relationship Id="rId8" Type="http://schemas.openxmlformats.org/officeDocument/2006/relationships/slideLayout" Target="../slideLayouts/slideLayout407.xml"/><Relationship Id="rId51" Type="http://schemas.openxmlformats.org/officeDocument/2006/relationships/slideLayout" Target="../slideLayouts/slideLayout450.xml"/><Relationship Id="rId3" Type="http://schemas.openxmlformats.org/officeDocument/2006/relationships/slideLayout" Target="../slideLayouts/slideLayout402.xml"/></Relationships>
</file>

<file path=ppt/slideMasters/_rels/slideMaster9.xml.rels><?xml version="1.0" encoding="UTF-8" standalone="yes"?>
<Relationships xmlns="http://schemas.openxmlformats.org/package/2006/relationships"><Relationship Id="rId13" Type="http://schemas.openxmlformats.org/officeDocument/2006/relationships/slideLayout" Target="../slideLayouts/slideLayout469.xml"/><Relationship Id="rId18" Type="http://schemas.openxmlformats.org/officeDocument/2006/relationships/slideLayout" Target="../slideLayouts/slideLayout474.xml"/><Relationship Id="rId26" Type="http://schemas.openxmlformats.org/officeDocument/2006/relationships/slideLayout" Target="../slideLayouts/slideLayout482.xml"/><Relationship Id="rId39" Type="http://schemas.openxmlformats.org/officeDocument/2006/relationships/slideLayout" Target="../slideLayouts/slideLayout495.xml"/><Relationship Id="rId21" Type="http://schemas.openxmlformats.org/officeDocument/2006/relationships/slideLayout" Target="../slideLayouts/slideLayout477.xml"/><Relationship Id="rId34" Type="http://schemas.openxmlformats.org/officeDocument/2006/relationships/slideLayout" Target="../slideLayouts/slideLayout490.xml"/><Relationship Id="rId42" Type="http://schemas.openxmlformats.org/officeDocument/2006/relationships/slideLayout" Target="../slideLayouts/slideLayout498.xml"/><Relationship Id="rId47" Type="http://schemas.openxmlformats.org/officeDocument/2006/relationships/slideLayout" Target="../slideLayouts/slideLayout503.xml"/><Relationship Id="rId50" Type="http://schemas.openxmlformats.org/officeDocument/2006/relationships/slideLayout" Target="../slideLayouts/slideLayout506.xml"/><Relationship Id="rId55" Type="http://schemas.openxmlformats.org/officeDocument/2006/relationships/slideLayout" Target="../slideLayouts/slideLayout511.xml"/><Relationship Id="rId7" Type="http://schemas.openxmlformats.org/officeDocument/2006/relationships/slideLayout" Target="../slideLayouts/slideLayout463.xml"/><Relationship Id="rId12" Type="http://schemas.openxmlformats.org/officeDocument/2006/relationships/slideLayout" Target="../slideLayouts/slideLayout468.xml"/><Relationship Id="rId17" Type="http://schemas.openxmlformats.org/officeDocument/2006/relationships/slideLayout" Target="../slideLayouts/slideLayout473.xml"/><Relationship Id="rId25" Type="http://schemas.openxmlformats.org/officeDocument/2006/relationships/slideLayout" Target="../slideLayouts/slideLayout481.xml"/><Relationship Id="rId33" Type="http://schemas.openxmlformats.org/officeDocument/2006/relationships/slideLayout" Target="../slideLayouts/slideLayout489.xml"/><Relationship Id="rId38" Type="http://schemas.openxmlformats.org/officeDocument/2006/relationships/slideLayout" Target="../slideLayouts/slideLayout494.xml"/><Relationship Id="rId46" Type="http://schemas.openxmlformats.org/officeDocument/2006/relationships/slideLayout" Target="../slideLayouts/slideLayout502.xml"/><Relationship Id="rId2" Type="http://schemas.openxmlformats.org/officeDocument/2006/relationships/slideLayout" Target="../slideLayouts/slideLayout458.xml"/><Relationship Id="rId16" Type="http://schemas.openxmlformats.org/officeDocument/2006/relationships/slideLayout" Target="../slideLayouts/slideLayout472.xml"/><Relationship Id="rId20" Type="http://schemas.openxmlformats.org/officeDocument/2006/relationships/slideLayout" Target="../slideLayouts/slideLayout476.xml"/><Relationship Id="rId29" Type="http://schemas.openxmlformats.org/officeDocument/2006/relationships/slideLayout" Target="../slideLayouts/slideLayout485.xml"/><Relationship Id="rId41" Type="http://schemas.openxmlformats.org/officeDocument/2006/relationships/slideLayout" Target="../slideLayouts/slideLayout497.xml"/><Relationship Id="rId54" Type="http://schemas.openxmlformats.org/officeDocument/2006/relationships/slideLayout" Target="../slideLayouts/slideLayout510.xml"/><Relationship Id="rId1" Type="http://schemas.openxmlformats.org/officeDocument/2006/relationships/slideLayout" Target="../slideLayouts/slideLayout457.xml"/><Relationship Id="rId6" Type="http://schemas.openxmlformats.org/officeDocument/2006/relationships/slideLayout" Target="../slideLayouts/slideLayout462.xml"/><Relationship Id="rId11" Type="http://schemas.openxmlformats.org/officeDocument/2006/relationships/slideLayout" Target="../slideLayouts/slideLayout467.xml"/><Relationship Id="rId24" Type="http://schemas.openxmlformats.org/officeDocument/2006/relationships/slideLayout" Target="../slideLayouts/slideLayout480.xml"/><Relationship Id="rId32" Type="http://schemas.openxmlformats.org/officeDocument/2006/relationships/slideLayout" Target="../slideLayouts/slideLayout488.xml"/><Relationship Id="rId37" Type="http://schemas.openxmlformats.org/officeDocument/2006/relationships/slideLayout" Target="../slideLayouts/slideLayout493.xml"/><Relationship Id="rId40" Type="http://schemas.openxmlformats.org/officeDocument/2006/relationships/slideLayout" Target="../slideLayouts/slideLayout496.xml"/><Relationship Id="rId45" Type="http://schemas.openxmlformats.org/officeDocument/2006/relationships/slideLayout" Target="../slideLayouts/slideLayout501.xml"/><Relationship Id="rId53" Type="http://schemas.openxmlformats.org/officeDocument/2006/relationships/slideLayout" Target="../slideLayouts/slideLayout509.xml"/><Relationship Id="rId58" Type="http://schemas.openxmlformats.org/officeDocument/2006/relationships/theme" Target="../theme/theme9.xml"/><Relationship Id="rId5" Type="http://schemas.openxmlformats.org/officeDocument/2006/relationships/slideLayout" Target="../slideLayouts/slideLayout461.xml"/><Relationship Id="rId15" Type="http://schemas.openxmlformats.org/officeDocument/2006/relationships/slideLayout" Target="../slideLayouts/slideLayout471.xml"/><Relationship Id="rId23" Type="http://schemas.openxmlformats.org/officeDocument/2006/relationships/slideLayout" Target="../slideLayouts/slideLayout479.xml"/><Relationship Id="rId28" Type="http://schemas.openxmlformats.org/officeDocument/2006/relationships/slideLayout" Target="../slideLayouts/slideLayout484.xml"/><Relationship Id="rId36" Type="http://schemas.openxmlformats.org/officeDocument/2006/relationships/slideLayout" Target="../slideLayouts/slideLayout492.xml"/><Relationship Id="rId49" Type="http://schemas.openxmlformats.org/officeDocument/2006/relationships/slideLayout" Target="../slideLayouts/slideLayout505.xml"/><Relationship Id="rId57" Type="http://schemas.openxmlformats.org/officeDocument/2006/relationships/slideLayout" Target="../slideLayouts/slideLayout513.xml"/><Relationship Id="rId10" Type="http://schemas.openxmlformats.org/officeDocument/2006/relationships/slideLayout" Target="../slideLayouts/slideLayout466.xml"/><Relationship Id="rId19" Type="http://schemas.openxmlformats.org/officeDocument/2006/relationships/slideLayout" Target="../slideLayouts/slideLayout475.xml"/><Relationship Id="rId31" Type="http://schemas.openxmlformats.org/officeDocument/2006/relationships/slideLayout" Target="../slideLayouts/slideLayout487.xml"/><Relationship Id="rId44" Type="http://schemas.openxmlformats.org/officeDocument/2006/relationships/slideLayout" Target="../slideLayouts/slideLayout500.xml"/><Relationship Id="rId52" Type="http://schemas.openxmlformats.org/officeDocument/2006/relationships/slideLayout" Target="../slideLayouts/slideLayout508.xml"/><Relationship Id="rId4" Type="http://schemas.openxmlformats.org/officeDocument/2006/relationships/slideLayout" Target="../slideLayouts/slideLayout460.xml"/><Relationship Id="rId9" Type="http://schemas.openxmlformats.org/officeDocument/2006/relationships/slideLayout" Target="../slideLayouts/slideLayout465.xml"/><Relationship Id="rId14" Type="http://schemas.openxmlformats.org/officeDocument/2006/relationships/slideLayout" Target="../slideLayouts/slideLayout470.xml"/><Relationship Id="rId22" Type="http://schemas.openxmlformats.org/officeDocument/2006/relationships/slideLayout" Target="../slideLayouts/slideLayout478.xml"/><Relationship Id="rId27" Type="http://schemas.openxmlformats.org/officeDocument/2006/relationships/slideLayout" Target="../slideLayouts/slideLayout483.xml"/><Relationship Id="rId30" Type="http://schemas.openxmlformats.org/officeDocument/2006/relationships/slideLayout" Target="../slideLayouts/slideLayout486.xml"/><Relationship Id="rId35" Type="http://schemas.openxmlformats.org/officeDocument/2006/relationships/slideLayout" Target="../slideLayouts/slideLayout491.xml"/><Relationship Id="rId43" Type="http://schemas.openxmlformats.org/officeDocument/2006/relationships/slideLayout" Target="../slideLayouts/slideLayout499.xml"/><Relationship Id="rId48" Type="http://schemas.openxmlformats.org/officeDocument/2006/relationships/slideLayout" Target="../slideLayouts/slideLayout504.xml"/><Relationship Id="rId56" Type="http://schemas.openxmlformats.org/officeDocument/2006/relationships/slideLayout" Target="../slideLayouts/slideLayout512.xml"/><Relationship Id="rId8" Type="http://schemas.openxmlformats.org/officeDocument/2006/relationships/slideLayout" Target="../slideLayouts/slideLayout464.xml"/><Relationship Id="rId51" Type="http://schemas.openxmlformats.org/officeDocument/2006/relationships/slideLayout" Target="../slideLayouts/slideLayout507.xml"/><Relationship Id="rId3" Type="http://schemas.openxmlformats.org/officeDocument/2006/relationships/slideLayout" Target="../slideLayouts/slideLayout4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F877B1AD-D523-4C0D-8362-A7CFF4E86502}" type="datetimeFigureOut">
              <a:rPr lang="en-US" smtClean="0">
                <a:solidFill>
                  <a:srgbClr val="000000">
                    <a:tint val="75000"/>
                  </a:srgbClr>
                </a:solidFill>
              </a:rPr>
              <a:pPr rtl="0"/>
              <a:t>4/12/2020</a:t>
            </a:fld>
            <a:endParaRPr lang="en-US" dirty="0">
              <a:solidFill>
                <a:srgbClr val="000000">
                  <a:tint val="75000"/>
                </a:srgb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dirty="0">
              <a:solidFill>
                <a:srgbClr val="000000">
                  <a:tint val="75000"/>
                </a:srgb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F8B9E821-CB41-4557-879C-24BFC1EF65F5}" type="slidenum">
              <a:rPr lang="en-US" smtClean="0">
                <a:solidFill>
                  <a:srgbClr val="000000">
                    <a:tint val="75000"/>
                  </a:srgbClr>
                </a:solidFill>
              </a:rPr>
              <a:pPr rtl="0"/>
              <a:t>‹#›</a:t>
            </a:fld>
            <a:endParaRPr lang="en-US" dirty="0">
              <a:solidFill>
                <a:srgbClr val="000000">
                  <a:tint val="75000"/>
                </a:srgbClr>
              </a:solidFill>
            </a:endParaRPr>
          </a:p>
        </p:txBody>
      </p:sp>
    </p:spTree>
    <p:extLst>
      <p:ext uri="{BB962C8B-B14F-4D97-AF65-F5344CB8AC3E}">
        <p14:creationId xmlns:p14="http://schemas.microsoft.com/office/powerpoint/2010/main" val="2263855066"/>
      </p:ext>
    </p:extLst>
  </p:cSld>
  <p:clrMap bg1="lt1" tx1="dk1" bg2="lt2" tx2="dk2" accent1="accent1" accent2="accent2" accent3="accent3" accent4="accent4" accent5="accent5" accent6="accent6" hlink="hlink" folHlink="folHlink"/>
  <p:sldLayoutIdLst>
    <p:sldLayoutId id="2147484357" r:id="rId1"/>
    <p:sldLayoutId id="2147484358" r:id="rId2"/>
    <p:sldLayoutId id="2147484359" r:id="rId3"/>
    <p:sldLayoutId id="2147484360" r:id="rId4"/>
    <p:sldLayoutId id="2147484361" r:id="rId5"/>
    <p:sldLayoutId id="2147484362" r:id="rId6"/>
    <p:sldLayoutId id="2147484363" r:id="rId7"/>
    <p:sldLayoutId id="2147484364" r:id="rId8"/>
    <p:sldLayoutId id="2147484365" r:id="rId9"/>
    <p:sldLayoutId id="2147484366" r:id="rId10"/>
    <p:sldLayoutId id="2147484367" r:id="rId11"/>
    <p:sldLayoutId id="2147484368" r:id="rId12"/>
    <p:sldLayoutId id="2147484369" r:id="rId13"/>
    <p:sldLayoutId id="2147484370" r:id="rId14"/>
    <p:sldLayoutId id="2147484371" r:id="rId15"/>
    <p:sldLayoutId id="2147484372" r:id="rId16"/>
    <p:sldLayoutId id="2147484373" r:id="rId17"/>
    <p:sldLayoutId id="2147484374" r:id="rId18"/>
    <p:sldLayoutId id="2147484375" r:id="rId19"/>
    <p:sldLayoutId id="2147484376" r:id="rId20"/>
    <p:sldLayoutId id="2147484377" r:id="rId21"/>
    <p:sldLayoutId id="2147484378" r:id="rId22"/>
    <p:sldLayoutId id="2147484379" r:id="rId23"/>
    <p:sldLayoutId id="2147484380" r:id="rId24"/>
    <p:sldLayoutId id="2147484381" r:id="rId25"/>
    <p:sldLayoutId id="2147484382" r:id="rId26"/>
    <p:sldLayoutId id="2147484383" r:id="rId27"/>
    <p:sldLayoutId id="2147484384" r:id="rId28"/>
    <p:sldLayoutId id="2147484385" r:id="rId29"/>
    <p:sldLayoutId id="2147484386" r:id="rId30"/>
    <p:sldLayoutId id="2147484387" r:id="rId31"/>
    <p:sldLayoutId id="2147484388" r:id="rId32"/>
    <p:sldLayoutId id="2147484389" r:id="rId33"/>
    <p:sldLayoutId id="2147484390" r:id="rId34"/>
    <p:sldLayoutId id="2147484391" r:id="rId35"/>
    <p:sldLayoutId id="2147484392" r:id="rId36"/>
    <p:sldLayoutId id="2147484393" r:id="rId37"/>
    <p:sldLayoutId id="2147484394" r:id="rId38"/>
    <p:sldLayoutId id="2147484395" r:id="rId39"/>
    <p:sldLayoutId id="2147484396" r:id="rId40"/>
    <p:sldLayoutId id="2147484397" r:id="rId41"/>
    <p:sldLayoutId id="2147484398" r:id="rId42"/>
    <p:sldLayoutId id="2147484399" r:id="rId43"/>
    <p:sldLayoutId id="2147484400" r:id="rId44"/>
    <p:sldLayoutId id="2147484401" r:id="rId45"/>
    <p:sldLayoutId id="2147484402" r:id="rId46"/>
    <p:sldLayoutId id="2147484403" r:id="rId47"/>
    <p:sldLayoutId id="2147484404" r:id="rId48"/>
    <p:sldLayoutId id="2147484405" r:id="rId49"/>
    <p:sldLayoutId id="2147484406" r:id="rId50"/>
    <p:sldLayoutId id="2147484407" r:id="rId51"/>
    <p:sldLayoutId id="2147484408" r:id="rId52"/>
    <p:sldLayoutId id="2147484409" r:id="rId53"/>
    <p:sldLayoutId id="2147484410" r:id="rId54"/>
    <p:sldLayoutId id="2147484411" r:id="rId55"/>
    <p:sldLayoutId id="2147484412" r:id="rId56"/>
    <p:sldLayoutId id="2147484413" r:id="rId5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F877B1AD-D523-4C0D-8362-A7CFF4E86502}" type="datetimeFigureOut">
              <a:rPr lang="en-US" smtClean="0">
                <a:solidFill>
                  <a:srgbClr val="000000">
                    <a:tint val="75000"/>
                  </a:srgbClr>
                </a:solidFill>
              </a:rPr>
              <a:pPr rtl="0"/>
              <a:t>4/12/2020</a:t>
            </a:fld>
            <a:endParaRPr lang="en-US" dirty="0">
              <a:solidFill>
                <a:srgbClr val="000000">
                  <a:tint val="75000"/>
                </a:srgb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dirty="0">
              <a:solidFill>
                <a:srgbClr val="000000">
                  <a:tint val="75000"/>
                </a:srgb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F8B9E821-CB41-4557-879C-24BFC1EF65F5}" type="slidenum">
              <a:rPr lang="en-US" smtClean="0">
                <a:solidFill>
                  <a:srgbClr val="000000">
                    <a:tint val="75000"/>
                  </a:srgbClr>
                </a:solidFill>
              </a:rPr>
              <a:pPr rtl="0"/>
              <a:t>‹#›</a:t>
            </a:fld>
            <a:endParaRPr lang="en-US" dirty="0">
              <a:solidFill>
                <a:srgbClr val="000000">
                  <a:tint val="75000"/>
                </a:srgbClr>
              </a:solidFill>
            </a:endParaRPr>
          </a:p>
        </p:txBody>
      </p:sp>
    </p:spTree>
    <p:extLst>
      <p:ext uri="{BB962C8B-B14F-4D97-AF65-F5344CB8AC3E}">
        <p14:creationId xmlns:p14="http://schemas.microsoft.com/office/powerpoint/2010/main" val="2426089488"/>
      </p:ext>
    </p:extLst>
  </p:cSld>
  <p:clrMap bg1="lt1" tx1="dk1" bg2="lt2" tx2="dk2" accent1="accent1" accent2="accent2" accent3="accent3" accent4="accent4" accent5="accent5" accent6="accent6" hlink="hlink" folHlink="folHlink"/>
  <p:sldLayoutIdLst>
    <p:sldLayoutId id="2147484183" r:id="rId1"/>
    <p:sldLayoutId id="2147484184" r:id="rId2"/>
    <p:sldLayoutId id="2147484185" r:id="rId3"/>
    <p:sldLayoutId id="2147484186" r:id="rId4"/>
    <p:sldLayoutId id="2147484187" r:id="rId5"/>
    <p:sldLayoutId id="2147484188" r:id="rId6"/>
    <p:sldLayoutId id="2147484189" r:id="rId7"/>
    <p:sldLayoutId id="2147484190" r:id="rId8"/>
    <p:sldLayoutId id="2147484191" r:id="rId9"/>
    <p:sldLayoutId id="2147484192" r:id="rId10"/>
    <p:sldLayoutId id="2147484193" r:id="rId11"/>
    <p:sldLayoutId id="2147484194" r:id="rId12"/>
    <p:sldLayoutId id="2147484195" r:id="rId13"/>
    <p:sldLayoutId id="2147484196" r:id="rId14"/>
    <p:sldLayoutId id="2147484197" r:id="rId15"/>
    <p:sldLayoutId id="2147484198" r:id="rId16"/>
    <p:sldLayoutId id="2147484199" r:id="rId17"/>
    <p:sldLayoutId id="2147484200" r:id="rId18"/>
    <p:sldLayoutId id="2147484201" r:id="rId19"/>
    <p:sldLayoutId id="2147484202" r:id="rId20"/>
    <p:sldLayoutId id="2147484203" r:id="rId21"/>
    <p:sldLayoutId id="2147484204" r:id="rId22"/>
    <p:sldLayoutId id="2147484205" r:id="rId23"/>
    <p:sldLayoutId id="2147484206" r:id="rId24"/>
    <p:sldLayoutId id="2147484207" r:id="rId25"/>
    <p:sldLayoutId id="2147484208" r:id="rId26"/>
    <p:sldLayoutId id="2147484209" r:id="rId27"/>
    <p:sldLayoutId id="2147484210" r:id="rId28"/>
    <p:sldLayoutId id="2147484211" r:id="rId29"/>
    <p:sldLayoutId id="2147484212" r:id="rId30"/>
    <p:sldLayoutId id="2147484213" r:id="rId31"/>
    <p:sldLayoutId id="2147484214" r:id="rId32"/>
    <p:sldLayoutId id="2147484215" r:id="rId33"/>
    <p:sldLayoutId id="2147484216" r:id="rId34"/>
    <p:sldLayoutId id="2147484217" r:id="rId35"/>
    <p:sldLayoutId id="2147484218" r:id="rId36"/>
    <p:sldLayoutId id="2147484219" r:id="rId37"/>
    <p:sldLayoutId id="2147484220" r:id="rId38"/>
    <p:sldLayoutId id="2147484221" r:id="rId39"/>
    <p:sldLayoutId id="2147484222" r:id="rId40"/>
    <p:sldLayoutId id="2147484223" r:id="rId41"/>
    <p:sldLayoutId id="2147484224" r:id="rId42"/>
    <p:sldLayoutId id="2147484225" r:id="rId43"/>
    <p:sldLayoutId id="2147484226" r:id="rId44"/>
    <p:sldLayoutId id="2147484227" r:id="rId45"/>
    <p:sldLayoutId id="2147484228" r:id="rId46"/>
    <p:sldLayoutId id="2147484229" r:id="rId47"/>
    <p:sldLayoutId id="2147484230" r:id="rId48"/>
    <p:sldLayoutId id="2147484231" r:id="rId49"/>
    <p:sldLayoutId id="2147484232" r:id="rId50"/>
    <p:sldLayoutId id="2147484233" r:id="rId51"/>
    <p:sldLayoutId id="2147484234" r:id="rId52"/>
    <p:sldLayoutId id="2147484235" r:id="rId53"/>
    <p:sldLayoutId id="2147484236" r:id="rId54"/>
    <p:sldLayoutId id="2147484237" r:id="rId55"/>
    <p:sldLayoutId id="2147484238" r:id="rId56"/>
    <p:sldLayoutId id="2147484239" r:id="rId5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F877B1AD-D523-4C0D-8362-A7CFF4E86502}" type="datetimeFigureOut">
              <a:rPr lang="en-US" smtClean="0">
                <a:solidFill>
                  <a:srgbClr val="000000">
                    <a:tint val="75000"/>
                  </a:srgbClr>
                </a:solidFill>
              </a:rPr>
              <a:pPr rtl="0"/>
              <a:t>4/12/2020</a:t>
            </a:fld>
            <a:endParaRPr lang="en-US" dirty="0">
              <a:solidFill>
                <a:srgbClr val="000000">
                  <a:tint val="75000"/>
                </a:srgb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dirty="0">
              <a:solidFill>
                <a:srgbClr val="000000">
                  <a:tint val="75000"/>
                </a:srgb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F8B9E821-CB41-4557-879C-24BFC1EF65F5}" type="slidenum">
              <a:rPr lang="en-US" smtClean="0">
                <a:solidFill>
                  <a:srgbClr val="000000">
                    <a:tint val="75000"/>
                  </a:srgbClr>
                </a:solidFill>
              </a:rPr>
              <a:pPr rtl="0"/>
              <a:t>‹#›</a:t>
            </a:fld>
            <a:endParaRPr lang="en-US" dirty="0">
              <a:solidFill>
                <a:srgbClr val="000000">
                  <a:tint val="75000"/>
                </a:srgbClr>
              </a:solidFill>
            </a:endParaRPr>
          </a:p>
        </p:txBody>
      </p:sp>
    </p:spTree>
    <p:extLst>
      <p:ext uri="{BB962C8B-B14F-4D97-AF65-F5344CB8AC3E}">
        <p14:creationId xmlns:p14="http://schemas.microsoft.com/office/powerpoint/2010/main" val="3161600863"/>
      </p:ext>
    </p:extLst>
  </p:cSld>
  <p:clrMap bg1="lt1" tx1="dk1" bg2="lt2" tx2="dk2" accent1="accent1" accent2="accent2" accent3="accent3" accent4="accent4" accent5="accent5" accent6="accent6" hlink="hlink" folHlink="folHlink"/>
  <p:sldLayoutIdLst>
    <p:sldLayoutId id="2147484241" r:id="rId1"/>
    <p:sldLayoutId id="2147484242" r:id="rId2"/>
    <p:sldLayoutId id="2147484243" r:id="rId3"/>
    <p:sldLayoutId id="2147484244" r:id="rId4"/>
    <p:sldLayoutId id="2147484245" r:id="rId5"/>
    <p:sldLayoutId id="2147484246" r:id="rId6"/>
    <p:sldLayoutId id="2147484247" r:id="rId7"/>
    <p:sldLayoutId id="2147484248" r:id="rId8"/>
    <p:sldLayoutId id="2147484249" r:id="rId9"/>
    <p:sldLayoutId id="2147484250" r:id="rId10"/>
    <p:sldLayoutId id="2147484251" r:id="rId11"/>
    <p:sldLayoutId id="2147484252" r:id="rId12"/>
    <p:sldLayoutId id="2147484253" r:id="rId13"/>
    <p:sldLayoutId id="2147484254" r:id="rId14"/>
    <p:sldLayoutId id="2147484255" r:id="rId15"/>
    <p:sldLayoutId id="2147484256" r:id="rId16"/>
    <p:sldLayoutId id="2147484257" r:id="rId17"/>
    <p:sldLayoutId id="2147484258" r:id="rId18"/>
    <p:sldLayoutId id="2147484259" r:id="rId19"/>
    <p:sldLayoutId id="2147484260" r:id="rId20"/>
    <p:sldLayoutId id="2147484261" r:id="rId21"/>
    <p:sldLayoutId id="2147484262" r:id="rId22"/>
    <p:sldLayoutId id="2147484263" r:id="rId23"/>
    <p:sldLayoutId id="2147484264" r:id="rId24"/>
    <p:sldLayoutId id="2147484265" r:id="rId25"/>
    <p:sldLayoutId id="2147484266" r:id="rId26"/>
    <p:sldLayoutId id="2147484267" r:id="rId27"/>
    <p:sldLayoutId id="2147484268" r:id="rId28"/>
    <p:sldLayoutId id="2147484269" r:id="rId29"/>
    <p:sldLayoutId id="2147484270" r:id="rId30"/>
    <p:sldLayoutId id="2147484271" r:id="rId31"/>
    <p:sldLayoutId id="2147484272" r:id="rId32"/>
    <p:sldLayoutId id="2147484273" r:id="rId33"/>
    <p:sldLayoutId id="2147484274" r:id="rId34"/>
    <p:sldLayoutId id="2147484275" r:id="rId35"/>
    <p:sldLayoutId id="2147484276" r:id="rId36"/>
    <p:sldLayoutId id="2147484277" r:id="rId37"/>
    <p:sldLayoutId id="2147484278" r:id="rId38"/>
    <p:sldLayoutId id="2147484279" r:id="rId39"/>
    <p:sldLayoutId id="2147484280" r:id="rId40"/>
    <p:sldLayoutId id="2147484281" r:id="rId41"/>
    <p:sldLayoutId id="2147484282" r:id="rId42"/>
    <p:sldLayoutId id="2147484283" r:id="rId43"/>
    <p:sldLayoutId id="2147484284" r:id="rId44"/>
    <p:sldLayoutId id="2147484285" r:id="rId45"/>
    <p:sldLayoutId id="2147484286" r:id="rId46"/>
    <p:sldLayoutId id="2147484287" r:id="rId47"/>
    <p:sldLayoutId id="2147484288" r:id="rId48"/>
    <p:sldLayoutId id="2147484289" r:id="rId49"/>
    <p:sldLayoutId id="2147484290" r:id="rId50"/>
    <p:sldLayoutId id="2147484291" r:id="rId51"/>
    <p:sldLayoutId id="2147484292" r:id="rId52"/>
    <p:sldLayoutId id="2147484293" r:id="rId53"/>
    <p:sldLayoutId id="2147484294" r:id="rId54"/>
    <p:sldLayoutId id="2147484295" r:id="rId55"/>
    <p:sldLayoutId id="2147484296" r:id="rId56"/>
    <p:sldLayoutId id="2147484297" r:id="rId5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F877B1AD-D523-4C0D-8362-A7CFF4E86502}" type="datetimeFigureOut">
              <a:rPr lang="en-US" smtClean="0">
                <a:solidFill>
                  <a:srgbClr val="000000">
                    <a:tint val="75000"/>
                  </a:srgbClr>
                </a:solidFill>
              </a:rPr>
              <a:pPr rtl="0"/>
              <a:t>4/12/2020</a:t>
            </a:fld>
            <a:endParaRPr lang="en-US" dirty="0">
              <a:solidFill>
                <a:srgbClr val="000000">
                  <a:tint val="75000"/>
                </a:srgb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dirty="0">
              <a:solidFill>
                <a:srgbClr val="000000">
                  <a:tint val="75000"/>
                </a:srgb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F8B9E821-CB41-4557-879C-24BFC1EF65F5}" type="slidenum">
              <a:rPr lang="en-US" smtClean="0">
                <a:solidFill>
                  <a:srgbClr val="000000">
                    <a:tint val="75000"/>
                  </a:srgbClr>
                </a:solidFill>
              </a:rPr>
              <a:pPr rtl="0"/>
              <a:t>‹#›</a:t>
            </a:fld>
            <a:endParaRPr lang="en-US" dirty="0">
              <a:solidFill>
                <a:srgbClr val="000000">
                  <a:tint val="75000"/>
                </a:srgbClr>
              </a:solidFill>
            </a:endParaRPr>
          </a:p>
        </p:txBody>
      </p:sp>
    </p:spTree>
    <p:extLst>
      <p:ext uri="{BB962C8B-B14F-4D97-AF65-F5344CB8AC3E}">
        <p14:creationId xmlns:p14="http://schemas.microsoft.com/office/powerpoint/2010/main" val="10387020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 id="2147483695" r:id="rId34"/>
    <p:sldLayoutId id="2147483696" r:id="rId35"/>
    <p:sldLayoutId id="2147483697" r:id="rId36"/>
    <p:sldLayoutId id="2147483698" r:id="rId37"/>
    <p:sldLayoutId id="2147483699" r:id="rId38"/>
    <p:sldLayoutId id="2147483700" r:id="rId39"/>
    <p:sldLayoutId id="2147483701" r:id="rId40"/>
    <p:sldLayoutId id="2147483702" r:id="rId41"/>
    <p:sldLayoutId id="2147483703" r:id="rId42"/>
    <p:sldLayoutId id="2147483704" r:id="rId43"/>
    <p:sldLayoutId id="2147483705" r:id="rId44"/>
    <p:sldLayoutId id="2147483706" r:id="rId45"/>
    <p:sldLayoutId id="2147483707" r:id="rId46"/>
    <p:sldLayoutId id="2147483708" r:id="rId47"/>
    <p:sldLayoutId id="2147483709" r:id="rId48"/>
    <p:sldLayoutId id="2147483710" r:id="rId49"/>
    <p:sldLayoutId id="2147483711" r:id="rId50"/>
    <p:sldLayoutId id="2147483712" r:id="rId51"/>
    <p:sldLayoutId id="2147483713" r:id="rId52"/>
    <p:sldLayoutId id="2147483714" r:id="rId53"/>
    <p:sldLayoutId id="2147483715" r:id="rId54"/>
    <p:sldLayoutId id="2147483716" r:id="rId55"/>
    <p:sldLayoutId id="2147483717" r:id="rId5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F877B1AD-D523-4C0D-8362-A7CFF4E86502}" type="datetimeFigureOut">
              <a:rPr lang="en-US" smtClean="0">
                <a:solidFill>
                  <a:srgbClr val="000000">
                    <a:tint val="75000"/>
                  </a:srgbClr>
                </a:solidFill>
              </a:rPr>
              <a:pPr rtl="0"/>
              <a:t>4/12/2020</a:t>
            </a:fld>
            <a:endParaRPr lang="en-US" dirty="0">
              <a:solidFill>
                <a:srgbClr val="000000">
                  <a:tint val="75000"/>
                </a:srgb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dirty="0">
              <a:solidFill>
                <a:srgbClr val="000000">
                  <a:tint val="75000"/>
                </a:srgb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F8B9E821-CB41-4557-879C-24BFC1EF65F5}" type="slidenum">
              <a:rPr lang="en-US" smtClean="0">
                <a:solidFill>
                  <a:srgbClr val="000000">
                    <a:tint val="75000"/>
                  </a:srgbClr>
                </a:solidFill>
              </a:rPr>
              <a:pPr rtl="0"/>
              <a:t>‹#›</a:t>
            </a:fld>
            <a:endParaRPr lang="en-US" dirty="0">
              <a:solidFill>
                <a:srgbClr val="000000">
                  <a:tint val="75000"/>
                </a:srgbClr>
              </a:solidFill>
            </a:endParaRPr>
          </a:p>
        </p:txBody>
      </p:sp>
    </p:spTree>
    <p:extLst>
      <p:ext uri="{BB962C8B-B14F-4D97-AF65-F5344CB8AC3E}">
        <p14:creationId xmlns:p14="http://schemas.microsoft.com/office/powerpoint/2010/main" val="2244131344"/>
      </p:ext>
    </p:extLst>
  </p:cSld>
  <p:clrMap bg1="lt1" tx1="dk1" bg2="lt2" tx2="dk2" accent1="accent1" accent2="accent2" accent3="accent3" accent4="accent4" accent5="accent5" accent6="accent6" hlink="hlink" folHlink="folHlink"/>
  <p:sldLayoutIdLst>
    <p:sldLayoutId id="2147484299" r:id="rId1"/>
    <p:sldLayoutId id="2147484300" r:id="rId2"/>
    <p:sldLayoutId id="2147484301" r:id="rId3"/>
    <p:sldLayoutId id="2147484302" r:id="rId4"/>
    <p:sldLayoutId id="2147484303" r:id="rId5"/>
    <p:sldLayoutId id="2147484304" r:id="rId6"/>
    <p:sldLayoutId id="2147484305" r:id="rId7"/>
    <p:sldLayoutId id="2147484306" r:id="rId8"/>
    <p:sldLayoutId id="2147484307" r:id="rId9"/>
    <p:sldLayoutId id="2147484308" r:id="rId10"/>
    <p:sldLayoutId id="2147484309" r:id="rId11"/>
    <p:sldLayoutId id="2147484310" r:id="rId12"/>
    <p:sldLayoutId id="2147484311" r:id="rId13"/>
    <p:sldLayoutId id="2147484312" r:id="rId14"/>
    <p:sldLayoutId id="2147484313" r:id="rId15"/>
    <p:sldLayoutId id="2147484314" r:id="rId16"/>
    <p:sldLayoutId id="2147484315" r:id="rId17"/>
    <p:sldLayoutId id="2147484316" r:id="rId18"/>
    <p:sldLayoutId id="2147484317" r:id="rId19"/>
    <p:sldLayoutId id="2147484318" r:id="rId20"/>
    <p:sldLayoutId id="2147484319" r:id="rId21"/>
    <p:sldLayoutId id="2147484320" r:id="rId22"/>
    <p:sldLayoutId id="2147484321" r:id="rId23"/>
    <p:sldLayoutId id="2147484322" r:id="rId24"/>
    <p:sldLayoutId id="2147484323" r:id="rId25"/>
    <p:sldLayoutId id="2147484324" r:id="rId26"/>
    <p:sldLayoutId id="2147484325" r:id="rId27"/>
    <p:sldLayoutId id="2147484326" r:id="rId28"/>
    <p:sldLayoutId id="2147484327" r:id="rId29"/>
    <p:sldLayoutId id="2147484328" r:id="rId30"/>
    <p:sldLayoutId id="2147484329" r:id="rId31"/>
    <p:sldLayoutId id="2147484330" r:id="rId32"/>
    <p:sldLayoutId id="2147484331" r:id="rId33"/>
    <p:sldLayoutId id="2147484332" r:id="rId34"/>
    <p:sldLayoutId id="2147484333" r:id="rId35"/>
    <p:sldLayoutId id="2147484334" r:id="rId36"/>
    <p:sldLayoutId id="2147484335" r:id="rId37"/>
    <p:sldLayoutId id="2147484336" r:id="rId38"/>
    <p:sldLayoutId id="2147484337" r:id="rId39"/>
    <p:sldLayoutId id="2147484338" r:id="rId40"/>
    <p:sldLayoutId id="2147484339" r:id="rId41"/>
    <p:sldLayoutId id="2147484340" r:id="rId42"/>
    <p:sldLayoutId id="2147484341" r:id="rId43"/>
    <p:sldLayoutId id="2147484342" r:id="rId44"/>
    <p:sldLayoutId id="2147484343" r:id="rId45"/>
    <p:sldLayoutId id="2147484344" r:id="rId46"/>
    <p:sldLayoutId id="2147484345" r:id="rId47"/>
    <p:sldLayoutId id="2147484346" r:id="rId48"/>
    <p:sldLayoutId id="2147484347" r:id="rId49"/>
    <p:sldLayoutId id="2147484348" r:id="rId50"/>
    <p:sldLayoutId id="2147484349" r:id="rId51"/>
    <p:sldLayoutId id="2147484350" r:id="rId52"/>
    <p:sldLayoutId id="2147484351" r:id="rId53"/>
    <p:sldLayoutId id="2147484352" r:id="rId54"/>
    <p:sldLayoutId id="2147484353" r:id="rId55"/>
    <p:sldLayoutId id="2147484354" r:id="rId56"/>
    <p:sldLayoutId id="2147484355" r:id="rId5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F877B1AD-D523-4C0D-8362-A7CFF4E86502}" type="datetimeFigureOut">
              <a:rPr lang="en-US" smtClean="0">
                <a:solidFill>
                  <a:srgbClr val="000000">
                    <a:tint val="75000"/>
                  </a:srgbClr>
                </a:solidFill>
              </a:rPr>
              <a:pPr rtl="0"/>
              <a:t>4/12/2020</a:t>
            </a:fld>
            <a:endParaRPr lang="en-US" dirty="0">
              <a:solidFill>
                <a:srgbClr val="000000">
                  <a:tint val="75000"/>
                </a:srgb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dirty="0">
              <a:solidFill>
                <a:srgbClr val="000000">
                  <a:tint val="75000"/>
                </a:srgb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F8B9E821-CB41-4557-879C-24BFC1EF65F5}" type="slidenum">
              <a:rPr lang="en-US" smtClean="0">
                <a:solidFill>
                  <a:srgbClr val="000000">
                    <a:tint val="75000"/>
                  </a:srgbClr>
                </a:solidFill>
              </a:rPr>
              <a:pPr rtl="0"/>
              <a:t>‹#›</a:t>
            </a:fld>
            <a:endParaRPr lang="en-US" dirty="0">
              <a:solidFill>
                <a:srgbClr val="000000">
                  <a:tint val="75000"/>
                </a:srgbClr>
              </a:solidFill>
            </a:endParaRPr>
          </a:p>
        </p:txBody>
      </p:sp>
    </p:spTree>
    <p:extLst>
      <p:ext uri="{BB962C8B-B14F-4D97-AF65-F5344CB8AC3E}">
        <p14:creationId xmlns:p14="http://schemas.microsoft.com/office/powerpoint/2010/main" val="4018265449"/>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 id="2147483735" r:id="rId17"/>
    <p:sldLayoutId id="2147483736" r:id="rId18"/>
    <p:sldLayoutId id="2147483737" r:id="rId19"/>
    <p:sldLayoutId id="2147483738" r:id="rId20"/>
    <p:sldLayoutId id="2147483739" r:id="rId21"/>
    <p:sldLayoutId id="2147483740" r:id="rId22"/>
    <p:sldLayoutId id="2147483741" r:id="rId23"/>
    <p:sldLayoutId id="2147483742" r:id="rId24"/>
    <p:sldLayoutId id="2147483743" r:id="rId25"/>
    <p:sldLayoutId id="2147483744" r:id="rId26"/>
    <p:sldLayoutId id="2147483745" r:id="rId27"/>
    <p:sldLayoutId id="2147483746" r:id="rId28"/>
    <p:sldLayoutId id="2147483747" r:id="rId29"/>
    <p:sldLayoutId id="2147483748" r:id="rId30"/>
    <p:sldLayoutId id="2147483749" r:id="rId31"/>
    <p:sldLayoutId id="2147483750" r:id="rId32"/>
    <p:sldLayoutId id="2147483751" r:id="rId33"/>
    <p:sldLayoutId id="2147483752" r:id="rId34"/>
    <p:sldLayoutId id="2147483753" r:id="rId35"/>
    <p:sldLayoutId id="2147483754" r:id="rId36"/>
    <p:sldLayoutId id="2147483755" r:id="rId37"/>
    <p:sldLayoutId id="2147483756" r:id="rId38"/>
    <p:sldLayoutId id="2147483757" r:id="rId39"/>
    <p:sldLayoutId id="2147483758" r:id="rId40"/>
    <p:sldLayoutId id="2147483759" r:id="rId41"/>
    <p:sldLayoutId id="2147483760" r:id="rId42"/>
    <p:sldLayoutId id="2147483761" r:id="rId43"/>
    <p:sldLayoutId id="2147483762" r:id="rId44"/>
    <p:sldLayoutId id="2147483763" r:id="rId45"/>
    <p:sldLayoutId id="2147483764" r:id="rId46"/>
    <p:sldLayoutId id="2147483765" r:id="rId47"/>
    <p:sldLayoutId id="2147483766" r:id="rId48"/>
    <p:sldLayoutId id="2147483767" r:id="rId49"/>
    <p:sldLayoutId id="2147483768" r:id="rId50"/>
    <p:sldLayoutId id="2147483769" r:id="rId51"/>
    <p:sldLayoutId id="2147483770" r:id="rId52"/>
    <p:sldLayoutId id="2147483771" r:id="rId53"/>
    <p:sldLayoutId id="2147483772" r:id="rId54"/>
    <p:sldLayoutId id="2147483773" r:id="rId55"/>
    <p:sldLayoutId id="2147483774" r:id="rId56"/>
    <p:sldLayoutId id="2147483775" r:id="rId5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F877B1AD-D523-4C0D-8362-A7CFF4E86502}" type="datetimeFigureOut">
              <a:rPr lang="en-US" smtClean="0">
                <a:solidFill>
                  <a:srgbClr val="000000">
                    <a:tint val="75000"/>
                  </a:srgbClr>
                </a:solidFill>
              </a:rPr>
              <a:pPr rtl="0"/>
              <a:t>4/12/2020</a:t>
            </a:fld>
            <a:endParaRPr lang="en-US" dirty="0">
              <a:solidFill>
                <a:srgbClr val="000000">
                  <a:tint val="75000"/>
                </a:srgb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dirty="0">
              <a:solidFill>
                <a:srgbClr val="000000">
                  <a:tint val="75000"/>
                </a:srgb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F8B9E821-CB41-4557-879C-24BFC1EF65F5}" type="slidenum">
              <a:rPr lang="en-US" smtClean="0">
                <a:solidFill>
                  <a:srgbClr val="000000">
                    <a:tint val="75000"/>
                  </a:srgbClr>
                </a:solidFill>
              </a:rPr>
              <a:pPr rtl="0"/>
              <a:t>‹#›</a:t>
            </a:fld>
            <a:endParaRPr lang="en-US" dirty="0">
              <a:solidFill>
                <a:srgbClr val="000000">
                  <a:tint val="75000"/>
                </a:srgbClr>
              </a:solidFill>
            </a:endParaRPr>
          </a:p>
        </p:txBody>
      </p:sp>
    </p:spTree>
    <p:extLst>
      <p:ext uri="{BB962C8B-B14F-4D97-AF65-F5344CB8AC3E}">
        <p14:creationId xmlns:p14="http://schemas.microsoft.com/office/powerpoint/2010/main" val="1330280891"/>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 id="2147483846" r:id="rId12"/>
    <p:sldLayoutId id="2147483847" r:id="rId13"/>
    <p:sldLayoutId id="2147483848" r:id="rId14"/>
    <p:sldLayoutId id="2147483849" r:id="rId15"/>
    <p:sldLayoutId id="2147483850" r:id="rId16"/>
    <p:sldLayoutId id="2147483851" r:id="rId17"/>
    <p:sldLayoutId id="2147483852" r:id="rId18"/>
    <p:sldLayoutId id="2147483853" r:id="rId19"/>
    <p:sldLayoutId id="2147483854" r:id="rId20"/>
    <p:sldLayoutId id="2147483855" r:id="rId21"/>
    <p:sldLayoutId id="2147483856" r:id="rId22"/>
    <p:sldLayoutId id="2147483857" r:id="rId23"/>
    <p:sldLayoutId id="2147483858" r:id="rId24"/>
    <p:sldLayoutId id="2147483859" r:id="rId25"/>
    <p:sldLayoutId id="2147483860" r:id="rId26"/>
    <p:sldLayoutId id="2147483861" r:id="rId27"/>
    <p:sldLayoutId id="2147483862" r:id="rId28"/>
    <p:sldLayoutId id="2147483863" r:id="rId29"/>
    <p:sldLayoutId id="2147483864" r:id="rId30"/>
    <p:sldLayoutId id="2147483865" r:id="rId31"/>
    <p:sldLayoutId id="2147483866" r:id="rId32"/>
    <p:sldLayoutId id="2147483867" r:id="rId33"/>
    <p:sldLayoutId id="2147483868" r:id="rId34"/>
    <p:sldLayoutId id="2147483869" r:id="rId35"/>
    <p:sldLayoutId id="2147483870" r:id="rId36"/>
    <p:sldLayoutId id="2147483871" r:id="rId37"/>
    <p:sldLayoutId id="2147483872" r:id="rId38"/>
    <p:sldLayoutId id="2147483873" r:id="rId39"/>
    <p:sldLayoutId id="2147483874" r:id="rId40"/>
    <p:sldLayoutId id="2147483875" r:id="rId41"/>
    <p:sldLayoutId id="2147483876" r:id="rId42"/>
    <p:sldLayoutId id="2147483877" r:id="rId43"/>
    <p:sldLayoutId id="2147483878" r:id="rId44"/>
    <p:sldLayoutId id="2147483879" r:id="rId45"/>
    <p:sldLayoutId id="2147483880" r:id="rId46"/>
    <p:sldLayoutId id="2147483881" r:id="rId47"/>
    <p:sldLayoutId id="2147483882" r:id="rId48"/>
    <p:sldLayoutId id="2147483883" r:id="rId49"/>
    <p:sldLayoutId id="2147483884" r:id="rId50"/>
    <p:sldLayoutId id="2147483885" r:id="rId51"/>
    <p:sldLayoutId id="2147483886" r:id="rId52"/>
    <p:sldLayoutId id="2147483887" r:id="rId53"/>
    <p:sldLayoutId id="2147483888" r:id="rId54"/>
    <p:sldLayoutId id="2147483889" r:id="rId55"/>
    <p:sldLayoutId id="2147483890" r:id="rId56"/>
    <p:sldLayoutId id="2147483891" r:id="rId5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F877B1AD-D523-4C0D-8362-A7CFF4E86502}" type="datetimeFigureOut">
              <a:rPr lang="en-US" smtClean="0">
                <a:solidFill>
                  <a:srgbClr val="000000">
                    <a:tint val="75000"/>
                  </a:srgbClr>
                </a:solidFill>
              </a:rPr>
              <a:pPr rtl="0"/>
              <a:t>4/12/2020</a:t>
            </a:fld>
            <a:endParaRPr lang="en-US" dirty="0">
              <a:solidFill>
                <a:srgbClr val="000000">
                  <a:tint val="75000"/>
                </a:srgb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dirty="0">
              <a:solidFill>
                <a:srgbClr val="000000">
                  <a:tint val="75000"/>
                </a:srgb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F8B9E821-CB41-4557-879C-24BFC1EF65F5}" type="slidenum">
              <a:rPr lang="en-US" smtClean="0">
                <a:solidFill>
                  <a:srgbClr val="000000">
                    <a:tint val="75000"/>
                  </a:srgbClr>
                </a:solidFill>
              </a:rPr>
              <a:pPr rtl="0"/>
              <a:t>‹#›</a:t>
            </a:fld>
            <a:endParaRPr lang="en-US" dirty="0">
              <a:solidFill>
                <a:srgbClr val="000000">
                  <a:tint val="75000"/>
                </a:srgbClr>
              </a:solidFill>
            </a:endParaRPr>
          </a:p>
        </p:txBody>
      </p:sp>
    </p:spTree>
    <p:extLst>
      <p:ext uri="{BB962C8B-B14F-4D97-AF65-F5344CB8AC3E}">
        <p14:creationId xmlns:p14="http://schemas.microsoft.com/office/powerpoint/2010/main" val="1308496701"/>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 id="2147483904" r:id="rId12"/>
    <p:sldLayoutId id="2147483905" r:id="rId13"/>
    <p:sldLayoutId id="2147483906" r:id="rId14"/>
    <p:sldLayoutId id="2147483907" r:id="rId15"/>
    <p:sldLayoutId id="2147483908" r:id="rId16"/>
    <p:sldLayoutId id="2147483909" r:id="rId17"/>
    <p:sldLayoutId id="2147483910" r:id="rId18"/>
    <p:sldLayoutId id="2147483911" r:id="rId19"/>
    <p:sldLayoutId id="2147483912" r:id="rId20"/>
    <p:sldLayoutId id="2147483913" r:id="rId21"/>
    <p:sldLayoutId id="2147483914" r:id="rId22"/>
    <p:sldLayoutId id="2147483915" r:id="rId23"/>
    <p:sldLayoutId id="2147483916" r:id="rId24"/>
    <p:sldLayoutId id="2147483917" r:id="rId25"/>
    <p:sldLayoutId id="2147483918" r:id="rId26"/>
    <p:sldLayoutId id="2147483919" r:id="rId27"/>
    <p:sldLayoutId id="2147483920" r:id="rId28"/>
    <p:sldLayoutId id="2147483921" r:id="rId29"/>
    <p:sldLayoutId id="2147483922" r:id="rId30"/>
    <p:sldLayoutId id="2147483923" r:id="rId31"/>
    <p:sldLayoutId id="2147483924" r:id="rId32"/>
    <p:sldLayoutId id="2147483925" r:id="rId33"/>
    <p:sldLayoutId id="2147483926" r:id="rId34"/>
    <p:sldLayoutId id="2147483927" r:id="rId35"/>
    <p:sldLayoutId id="2147483928" r:id="rId36"/>
    <p:sldLayoutId id="2147483929" r:id="rId37"/>
    <p:sldLayoutId id="2147483930" r:id="rId38"/>
    <p:sldLayoutId id="2147483931" r:id="rId39"/>
    <p:sldLayoutId id="2147483932" r:id="rId40"/>
    <p:sldLayoutId id="2147483933" r:id="rId41"/>
    <p:sldLayoutId id="2147483934" r:id="rId42"/>
    <p:sldLayoutId id="2147483935" r:id="rId43"/>
    <p:sldLayoutId id="2147483936" r:id="rId44"/>
    <p:sldLayoutId id="2147483937" r:id="rId45"/>
    <p:sldLayoutId id="2147483938" r:id="rId46"/>
    <p:sldLayoutId id="2147483939" r:id="rId47"/>
    <p:sldLayoutId id="2147483940" r:id="rId48"/>
    <p:sldLayoutId id="2147483941" r:id="rId49"/>
    <p:sldLayoutId id="2147483942" r:id="rId50"/>
    <p:sldLayoutId id="2147483943" r:id="rId51"/>
    <p:sldLayoutId id="2147483944" r:id="rId52"/>
    <p:sldLayoutId id="2147483945" r:id="rId53"/>
    <p:sldLayoutId id="2147483946" r:id="rId54"/>
    <p:sldLayoutId id="2147483947" r:id="rId55"/>
    <p:sldLayoutId id="2147483948" r:id="rId56"/>
    <p:sldLayoutId id="2147483949" r:id="rId5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F877B1AD-D523-4C0D-8362-A7CFF4E86502}" type="datetimeFigureOut">
              <a:rPr lang="en-US" smtClean="0">
                <a:solidFill>
                  <a:srgbClr val="000000">
                    <a:tint val="75000"/>
                  </a:srgbClr>
                </a:solidFill>
              </a:rPr>
              <a:pPr rtl="0"/>
              <a:t>4/12/2020</a:t>
            </a:fld>
            <a:endParaRPr lang="en-US" dirty="0">
              <a:solidFill>
                <a:srgbClr val="000000">
                  <a:tint val="75000"/>
                </a:srgb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dirty="0">
              <a:solidFill>
                <a:srgbClr val="000000">
                  <a:tint val="75000"/>
                </a:srgb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F8B9E821-CB41-4557-879C-24BFC1EF65F5}" type="slidenum">
              <a:rPr lang="en-US" smtClean="0">
                <a:solidFill>
                  <a:srgbClr val="000000">
                    <a:tint val="75000"/>
                  </a:srgbClr>
                </a:solidFill>
              </a:rPr>
              <a:pPr rtl="0"/>
              <a:t>‹#›</a:t>
            </a:fld>
            <a:endParaRPr lang="en-US" dirty="0">
              <a:solidFill>
                <a:srgbClr val="000000">
                  <a:tint val="75000"/>
                </a:srgbClr>
              </a:solidFill>
            </a:endParaRPr>
          </a:p>
        </p:txBody>
      </p:sp>
    </p:spTree>
    <p:extLst>
      <p:ext uri="{BB962C8B-B14F-4D97-AF65-F5344CB8AC3E}">
        <p14:creationId xmlns:p14="http://schemas.microsoft.com/office/powerpoint/2010/main" val="3719555630"/>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 id="2147483791" r:id="rId15"/>
    <p:sldLayoutId id="2147483792" r:id="rId16"/>
    <p:sldLayoutId id="2147483793" r:id="rId17"/>
    <p:sldLayoutId id="2147483794" r:id="rId18"/>
    <p:sldLayoutId id="2147483795" r:id="rId19"/>
    <p:sldLayoutId id="2147483796" r:id="rId20"/>
    <p:sldLayoutId id="2147483797" r:id="rId21"/>
    <p:sldLayoutId id="2147483798" r:id="rId22"/>
    <p:sldLayoutId id="2147483799" r:id="rId23"/>
    <p:sldLayoutId id="2147483800" r:id="rId24"/>
    <p:sldLayoutId id="2147483801" r:id="rId25"/>
    <p:sldLayoutId id="2147483802" r:id="rId26"/>
    <p:sldLayoutId id="2147483803" r:id="rId27"/>
    <p:sldLayoutId id="2147483804" r:id="rId28"/>
    <p:sldLayoutId id="2147483805" r:id="rId29"/>
    <p:sldLayoutId id="2147483806" r:id="rId30"/>
    <p:sldLayoutId id="2147483807" r:id="rId31"/>
    <p:sldLayoutId id="2147483808" r:id="rId32"/>
    <p:sldLayoutId id="2147483809" r:id="rId33"/>
    <p:sldLayoutId id="2147483810" r:id="rId34"/>
    <p:sldLayoutId id="2147483811" r:id="rId35"/>
    <p:sldLayoutId id="2147483812" r:id="rId36"/>
    <p:sldLayoutId id="2147483813" r:id="rId37"/>
    <p:sldLayoutId id="2147483814" r:id="rId38"/>
    <p:sldLayoutId id="2147483815" r:id="rId39"/>
    <p:sldLayoutId id="2147483816" r:id="rId40"/>
    <p:sldLayoutId id="2147483817" r:id="rId41"/>
    <p:sldLayoutId id="2147483818" r:id="rId42"/>
    <p:sldLayoutId id="2147483819" r:id="rId43"/>
    <p:sldLayoutId id="2147483820" r:id="rId44"/>
    <p:sldLayoutId id="2147483821" r:id="rId45"/>
    <p:sldLayoutId id="2147483822" r:id="rId46"/>
    <p:sldLayoutId id="2147483823" r:id="rId47"/>
    <p:sldLayoutId id="2147483824" r:id="rId48"/>
    <p:sldLayoutId id="2147483825" r:id="rId49"/>
    <p:sldLayoutId id="2147483826" r:id="rId50"/>
    <p:sldLayoutId id="2147483827" r:id="rId51"/>
    <p:sldLayoutId id="2147483828" r:id="rId52"/>
    <p:sldLayoutId id="2147483829" r:id="rId53"/>
    <p:sldLayoutId id="2147483830" r:id="rId54"/>
    <p:sldLayoutId id="2147483831" r:id="rId55"/>
    <p:sldLayoutId id="2147483832" r:id="rId56"/>
    <p:sldLayoutId id="2147483833" r:id="rId5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F877B1AD-D523-4C0D-8362-A7CFF4E86502}" type="datetimeFigureOut">
              <a:rPr lang="en-US" smtClean="0">
                <a:solidFill>
                  <a:srgbClr val="000000">
                    <a:tint val="75000"/>
                  </a:srgbClr>
                </a:solidFill>
              </a:rPr>
              <a:pPr rtl="0"/>
              <a:t>4/12/2020</a:t>
            </a:fld>
            <a:endParaRPr lang="en-US" dirty="0">
              <a:solidFill>
                <a:srgbClr val="000000">
                  <a:tint val="75000"/>
                </a:srgb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dirty="0">
              <a:solidFill>
                <a:srgbClr val="000000">
                  <a:tint val="75000"/>
                </a:srgb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F8B9E821-CB41-4557-879C-24BFC1EF65F5}" type="slidenum">
              <a:rPr lang="en-US" smtClean="0">
                <a:solidFill>
                  <a:srgbClr val="000000">
                    <a:tint val="75000"/>
                  </a:srgbClr>
                </a:solidFill>
              </a:rPr>
              <a:pPr rtl="0"/>
              <a:t>‹#›</a:t>
            </a:fld>
            <a:endParaRPr lang="en-US" dirty="0">
              <a:solidFill>
                <a:srgbClr val="000000">
                  <a:tint val="75000"/>
                </a:srgbClr>
              </a:solidFill>
            </a:endParaRPr>
          </a:p>
        </p:txBody>
      </p:sp>
    </p:spTree>
    <p:extLst>
      <p:ext uri="{BB962C8B-B14F-4D97-AF65-F5344CB8AC3E}">
        <p14:creationId xmlns:p14="http://schemas.microsoft.com/office/powerpoint/2010/main" val="1121925535"/>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 id="2147483962" r:id="rId12"/>
    <p:sldLayoutId id="2147483963" r:id="rId13"/>
    <p:sldLayoutId id="2147483964" r:id="rId14"/>
    <p:sldLayoutId id="2147483965" r:id="rId15"/>
    <p:sldLayoutId id="2147483966" r:id="rId16"/>
    <p:sldLayoutId id="2147483967" r:id="rId17"/>
    <p:sldLayoutId id="2147483968" r:id="rId18"/>
    <p:sldLayoutId id="2147483969" r:id="rId19"/>
    <p:sldLayoutId id="2147483970" r:id="rId20"/>
    <p:sldLayoutId id="2147483971" r:id="rId21"/>
    <p:sldLayoutId id="2147483972" r:id="rId22"/>
    <p:sldLayoutId id="2147483973" r:id="rId23"/>
    <p:sldLayoutId id="2147483974" r:id="rId24"/>
    <p:sldLayoutId id="2147483975" r:id="rId25"/>
    <p:sldLayoutId id="2147483976" r:id="rId26"/>
    <p:sldLayoutId id="2147483977" r:id="rId27"/>
    <p:sldLayoutId id="2147483978" r:id="rId28"/>
    <p:sldLayoutId id="2147483979" r:id="rId29"/>
    <p:sldLayoutId id="2147483980" r:id="rId30"/>
    <p:sldLayoutId id="2147483981" r:id="rId31"/>
    <p:sldLayoutId id="2147483982" r:id="rId32"/>
    <p:sldLayoutId id="2147483983" r:id="rId33"/>
    <p:sldLayoutId id="2147483984" r:id="rId34"/>
    <p:sldLayoutId id="2147483985" r:id="rId35"/>
    <p:sldLayoutId id="2147483986" r:id="rId36"/>
    <p:sldLayoutId id="2147483987" r:id="rId37"/>
    <p:sldLayoutId id="2147483988" r:id="rId38"/>
    <p:sldLayoutId id="2147483989" r:id="rId39"/>
    <p:sldLayoutId id="2147483990" r:id="rId40"/>
    <p:sldLayoutId id="2147483991" r:id="rId41"/>
    <p:sldLayoutId id="2147483992" r:id="rId42"/>
    <p:sldLayoutId id="2147483993" r:id="rId43"/>
    <p:sldLayoutId id="2147483994" r:id="rId44"/>
    <p:sldLayoutId id="2147483995" r:id="rId45"/>
    <p:sldLayoutId id="2147483996" r:id="rId46"/>
    <p:sldLayoutId id="2147483997" r:id="rId47"/>
    <p:sldLayoutId id="2147483998" r:id="rId48"/>
    <p:sldLayoutId id="2147483999" r:id="rId49"/>
    <p:sldLayoutId id="2147484000" r:id="rId50"/>
    <p:sldLayoutId id="2147484001" r:id="rId51"/>
    <p:sldLayoutId id="2147484002" r:id="rId52"/>
    <p:sldLayoutId id="2147484003" r:id="rId53"/>
    <p:sldLayoutId id="2147484004" r:id="rId54"/>
    <p:sldLayoutId id="2147484005" r:id="rId55"/>
    <p:sldLayoutId id="2147484006" r:id="rId56"/>
    <p:sldLayoutId id="2147484007" r:id="rId5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F877B1AD-D523-4C0D-8362-A7CFF4E86502}" type="datetimeFigureOut">
              <a:rPr lang="en-US" smtClean="0">
                <a:solidFill>
                  <a:srgbClr val="000000">
                    <a:tint val="75000"/>
                  </a:srgbClr>
                </a:solidFill>
              </a:rPr>
              <a:pPr rtl="0"/>
              <a:t>4/12/2020</a:t>
            </a:fld>
            <a:endParaRPr lang="en-US" dirty="0">
              <a:solidFill>
                <a:srgbClr val="000000">
                  <a:tint val="75000"/>
                </a:srgb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dirty="0">
              <a:solidFill>
                <a:srgbClr val="000000">
                  <a:tint val="75000"/>
                </a:srgb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F8B9E821-CB41-4557-879C-24BFC1EF65F5}" type="slidenum">
              <a:rPr lang="en-US" smtClean="0">
                <a:solidFill>
                  <a:srgbClr val="000000">
                    <a:tint val="75000"/>
                  </a:srgbClr>
                </a:solidFill>
              </a:rPr>
              <a:pPr rtl="0"/>
              <a:t>‹#›</a:t>
            </a:fld>
            <a:endParaRPr lang="en-US" dirty="0">
              <a:solidFill>
                <a:srgbClr val="000000">
                  <a:tint val="75000"/>
                </a:srgbClr>
              </a:solidFill>
            </a:endParaRPr>
          </a:p>
        </p:txBody>
      </p:sp>
    </p:spTree>
    <p:extLst>
      <p:ext uri="{BB962C8B-B14F-4D97-AF65-F5344CB8AC3E}">
        <p14:creationId xmlns:p14="http://schemas.microsoft.com/office/powerpoint/2010/main" val="153882169"/>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 id="2147484020" r:id="rId12"/>
    <p:sldLayoutId id="2147484021" r:id="rId13"/>
    <p:sldLayoutId id="2147484022" r:id="rId14"/>
    <p:sldLayoutId id="2147484023" r:id="rId15"/>
    <p:sldLayoutId id="2147484024" r:id="rId16"/>
    <p:sldLayoutId id="2147484025" r:id="rId17"/>
    <p:sldLayoutId id="2147484026" r:id="rId18"/>
    <p:sldLayoutId id="2147484027" r:id="rId19"/>
    <p:sldLayoutId id="2147484028" r:id="rId20"/>
    <p:sldLayoutId id="2147484029" r:id="rId21"/>
    <p:sldLayoutId id="2147484030" r:id="rId22"/>
    <p:sldLayoutId id="2147484031" r:id="rId23"/>
    <p:sldLayoutId id="2147484032" r:id="rId24"/>
    <p:sldLayoutId id="2147484033" r:id="rId25"/>
    <p:sldLayoutId id="2147484034" r:id="rId26"/>
    <p:sldLayoutId id="2147484035" r:id="rId27"/>
    <p:sldLayoutId id="2147484036" r:id="rId28"/>
    <p:sldLayoutId id="2147484037" r:id="rId29"/>
    <p:sldLayoutId id="2147484038" r:id="rId30"/>
    <p:sldLayoutId id="2147484039" r:id="rId31"/>
    <p:sldLayoutId id="2147484040" r:id="rId32"/>
    <p:sldLayoutId id="2147484041" r:id="rId33"/>
    <p:sldLayoutId id="2147484042" r:id="rId34"/>
    <p:sldLayoutId id="2147484043" r:id="rId35"/>
    <p:sldLayoutId id="2147484044" r:id="rId36"/>
    <p:sldLayoutId id="2147484045" r:id="rId37"/>
    <p:sldLayoutId id="2147484046" r:id="rId38"/>
    <p:sldLayoutId id="2147484047" r:id="rId39"/>
    <p:sldLayoutId id="2147484048" r:id="rId40"/>
    <p:sldLayoutId id="2147484049" r:id="rId41"/>
    <p:sldLayoutId id="2147484050" r:id="rId42"/>
    <p:sldLayoutId id="2147484051" r:id="rId43"/>
    <p:sldLayoutId id="2147484052" r:id="rId44"/>
    <p:sldLayoutId id="2147484053" r:id="rId45"/>
    <p:sldLayoutId id="2147484054" r:id="rId46"/>
    <p:sldLayoutId id="2147484055" r:id="rId47"/>
    <p:sldLayoutId id="2147484056" r:id="rId48"/>
    <p:sldLayoutId id="2147484057" r:id="rId49"/>
    <p:sldLayoutId id="2147484058" r:id="rId50"/>
    <p:sldLayoutId id="2147484059" r:id="rId51"/>
    <p:sldLayoutId id="2147484060" r:id="rId52"/>
    <p:sldLayoutId id="2147484061" r:id="rId53"/>
    <p:sldLayoutId id="2147484062" r:id="rId54"/>
    <p:sldLayoutId id="2147484063" r:id="rId55"/>
    <p:sldLayoutId id="2147484064" r:id="rId56"/>
    <p:sldLayoutId id="2147484065" r:id="rId5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F877B1AD-D523-4C0D-8362-A7CFF4E86502}" type="datetimeFigureOut">
              <a:rPr lang="en-US" smtClean="0">
                <a:solidFill>
                  <a:srgbClr val="000000">
                    <a:tint val="75000"/>
                  </a:srgbClr>
                </a:solidFill>
              </a:rPr>
              <a:pPr rtl="0"/>
              <a:t>4/12/2020</a:t>
            </a:fld>
            <a:endParaRPr lang="en-US" dirty="0">
              <a:solidFill>
                <a:srgbClr val="000000">
                  <a:tint val="75000"/>
                </a:srgb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dirty="0">
              <a:solidFill>
                <a:srgbClr val="000000">
                  <a:tint val="75000"/>
                </a:srgb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F8B9E821-CB41-4557-879C-24BFC1EF65F5}" type="slidenum">
              <a:rPr lang="en-US" smtClean="0">
                <a:solidFill>
                  <a:srgbClr val="000000">
                    <a:tint val="75000"/>
                  </a:srgbClr>
                </a:solidFill>
              </a:rPr>
              <a:pPr rtl="0"/>
              <a:t>‹#›</a:t>
            </a:fld>
            <a:endParaRPr lang="en-US" dirty="0">
              <a:solidFill>
                <a:srgbClr val="000000">
                  <a:tint val="75000"/>
                </a:srgbClr>
              </a:solidFill>
            </a:endParaRPr>
          </a:p>
        </p:txBody>
      </p:sp>
    </p:spTree>
    <p:extLst>
      <p:ext uri="{BB962C8B-B14F-4D97-AF65-F5344CB8AC3E}">
        <p14:creationId xmlns:p14="http://schemas.microsoft.com/office/powerpoint/2010/main" val="3353295048"/>
      </p:ext>
    </p:extLst>
  </p:cSld>
  <p:clrMap bg1="lt1" tx1="dk1" bg2="lt2" tx2="dk2" accent1="accent1" accent2="accent2" accent3="accent3" accent4="accent4" accent5="accent5" accent6="accent6" hlink="hlink" folHlink="folHlink"/>
  <p:sldLayoutIdLst>
    <p:sldLayoutId id="2147484067" r:id="rId1"/>
    <p:sldLayoutId id="2147484068" r:id="rId2"/>
    <p:sldLayoutId id="2147484069" r:id="rId3"/>
    <p:sldLayoutId id="2147484070" r:id="rId4"/>
    <p:sldLayoutId id="2147484071" r:id="rId5"/>
    <p:sldLayoutId id="2147484072" r:id="rId6"/>
    <p:sldLayoutId id="2147484073" r:id="rId7"/>
    <p:sldLayoutId id="2147484074" r:id="rId8"/>
    <p:sldLayoutId id="2147484075" r:id="rId9"/>
    <p:sldLayoutId id="2147484076" r:id="rId10"/>
    <p:sldLayoutId id="2147484077" r:id="rId11"/>
    <p:sldLayoutId id="2147484078" r:id="rId12"/>
    <p:sldLayoutId id="2147484079" r:id="rId13"/>
    <p:sldLayoutId id="2147484080" r:id="rId14"/>
    <p:sldLayoutId id="2147484081" r:id="rId15"/>
    <p:sldLayoutId id="2147484082" r:id="rId16"/>
    <p:sldLayoutId id="2147484083" r:id="rId17"/>
    <p:sldLayoutId id="2147484084" r:id="rId18"/>
    <p:sldLayoutId id="2147484085" r:id="rId19"/>
    <p:sldLayoutId id="2147484086" r:id="rId20"/>
    <p:sldLayoutId id="2147484087" r:id="rId21"/>
    <p:sldLayoutId id="2147484088" r:id="rId22"/>
    <p:sldLayoutId id="2147484089" r:id="rId23"/>
    <p:sldLayoutId id="2147484090" r:id="rId24"/>
    <p:sldLayoutId id="2147484091" r:id="rId25"/>
    <p:sldLayoutId id="2147484092" r:id="rId26"/>
    <p:sldLayoutId id="2147484093" r:id="rId27"/>
    <p:sldLayoutId id="2147484094" r:id="rId28"/>
    <p:sldLayoutId id="2147484095" r:id="rId29"/>
    <p:sldLayoutId id="2147484096" r:id="rId30"/>
    <p:sldLayoutId id="2147484097" r:id="rId31"/>
    <p:sldLayoutId id="2147484098" r:id="rId32"/>
    <p:sldLayoutId id="2147484099" r:id="rId33"/>
    <p:sldLayoutId id="2147484100" r:id="rId34"/>
    <p:sldLayoutId id="2147484101" r:id="rId35"/>
    <p:sldLayoutId id="2147484102" r:id="rId36"/>
    <p:sldLayoutId id="2147484103" r:id="rId37"/>
    <p:sldLayoutId id="2147484104" r:id="rId38"/>
    <p:sldLayoutId id="2147484105" r:id="rId39"/>
    <p:sldLayoutId id="2147484106" r:id="rId40"/>
    <p:sldLayoutId id="2147484107" r:id="rId41"/>
    <p:sldLayoutId id="2147484108" r:id="rId42"/>
    <p:sldLayoutId id="2147484109" r:id="rId43"/>
    <p:sldLayoutId id="2147484110" r:id="rId44"/>
    <p:sldLayoutId id="2147484111" r:id="rId45"/>
    <p:sldLayoutId id="2147484112" r:id="rId46"/>
    <p:sldLayoutId id="2147484113" r:id="rId47"/>
    <p:sldLayoutId id="2147484114" r:id="rId48"/>
    <p:sldLayoutId id="2147484115" r:id="rId49"/>
    <p:sldLayoutId id="2147484116" r:id="rId50"/>
    <p:sldLayoutId id="2147484117" r:id="rId51"/>
    <p:sldLayoutId id="2147484118" r:id="rId52"/>
    <p:sldLayoutId id="2147484119" r:id="rId53"/>
    <p:sldLayoutId id="2147484120" r:id="rId54"/>
    <p:sldLayoutId id="2147484121" r:id="rId55"/>
    <p:sldLayoutId id="2147484122" r:id="rId56"/>
    <p:sldLayoutId id="2147484123" r:id="rId5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F877B1AD-D523-4C0D-8362-A7CFF4E86502}" type="datetimeFigureOut">
              <a:rPr lang="en-US" smtClean="0">
                <a:solidFill>
                  <a:srgbClr val="000000">
                    <a:tint val="75000"/>
                  </a:srgbClr>
                </a:solidFill>
              </a:rPr>
              <a:pPr rtl="0"/>
              <a:t>4/12/2020</a:t>
            </a:fld>
            <a:endParaRPr lang="en-US" dirty="0">
              <a:solidFill>
                <a:srgbClr val="000000">
                  <a:tint val="75000"/>
                </a:srgb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dirty="0">
              <a:solidFill>
                <a:srgbClr val="000000">
                  <a:tint val="75000"/>
                </a:srgb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F8B9E821-CB41-4557-879C-24BFC1EF65F5}" type="slidenum">
              <a:rPr lang="en-US" smtClean="0">
                <a:solidFill>
                  <a:srgbClr val="000000">
                    <a:tint val="75000"/>
                  </a:srgbClr>
                </a:solidFill>
              </a:rPr>
              <a:pPr rtl="0"/>
              <a:t>‹#›</a:t>
            </a:fld>
            <a:endParaRPr lang="en-US" dirty="0">
              <a:solidFill>
                <a:srgbClr val="000000">
                  <a:tint val="75000"/>
                </a:srgbClr>
              </a:solidFill>
            </a:endParaRPr>
          </a:p>
        </p:txBody>
      </p:sp>
    </p:spTree>
    <p:extLst>
      <p:ext uri="{BB962C8B-B14F-4D97-AF65-F5344CB8AC3E}">
        <p14:creationId xmlns:p14="http://schemas.microsoft.com/office/powerpoint/2010/main" val="3692857659"/>
      </p:ext>
    </p:extLst>
  </p:cSld>
  <p:clrMap bg1="lt1" tx1="dk1" bg2="lt2" tx2="dk2" accent1="accent1" accent2="accent2" accent3="accent3" accent4="accent4" accent5="accent5" accent6="accent6" hlink="hlink" folHlink="folHlink"/>
  <p:sldLayoutIdLst>
    <p:sldLayoutId id="2147484125" r:id="rId1"/>
    <p:sldLayoutId id="2147484126" r:id="rId2"/>
    <p:sldLayoutId id="2147484127" r:id="rId3"/>
    <p:sldLayoutId id="2147484128" r:id="rId4"/>
    <p:sldLayoutId id="2147484129" r:id="rId5"/>
    <p:sldLayoutId id="2147484130" r:id="rId6"/>
    <p:sldLayoutId id="2147484131" r:id="rId7"/>
    <p:sldLayoutId id="2147484132" r:id="rId8"/>
    <p:sldLayoutId id="2147484133" r:id="rId9"/>
    <p:sldLayoutId id="2147484134" r:id="rId10"/>
    <p:sldLayoutId id="2147484135" r:id="rId11"/>
    <p:sldLayoutId id="2147484136" r:id="rId12"/>
    <p:sldLayoutId id="2147484137" r:id="rId13"/>
    <p:sldLayoutId id="2147484138" r:id="rId14"/>
    <p:sldLayoutId id="2147484139" r:id="rId15"/>
    <p:sldLayoutId id="2147484140" r:id="rId16"/>
    <p:sldLayoutId id="2147484141" r:id="rId17"/>
    <p:sldLayoutId id="2147484142" r:id="rId18"/>
    <p:sldLayoutId id="2147484143" r:id="rId19"/>
    <p:sldLayoutId id="2147484144" r:id="rId20"/>
    <p:sldLayoutId id="2147484145" r:id="rId21"/>
    <p:sldLayoutId id="2147484146" r:id="rId22"/>
    <p:sldLayoutId id="2147484147" r:id="rId23"/>
    <p:sldLayoutId id="2147484148" r:id="rId24"/>
    <p:sldLayoutId id="2147484149" r:id="rId25"/>
    <p:sldLayoutId id="2147484150" r:id="rId26"/>
    <p:sldLayoutId id="2147484151" r:id="rId27"/>
    <p:sldLayoutId id="2147484152" r:id="rId28"/>
    <p:sldLayoutId id="2147484153" r:id="rId29"/>
    <p:sldLayoutId id="2147484154" r:id="rId30"/>
    <p:sldLayoutId id="2147484155" r:id="rId31"/>
    <p:sldLayoutId id="2147484156" r:id="rId32"/>
    <p:sldLayoutId id="2147484157" r:id="rId33"/>
    <p:sldLayoutId id="2147484158" r:id="rId34"/>
    <p:sldLayoutId id="2147484159" r:id="rId35"/>
    <p:sldLayoutId id="2147484160" r:id="rId36"/>
    <p:sldLayoutId id="2147484161" r:id="rId37"/>
    <p:sldLayoutId id="2147484162" r:id="rId38"/>
    <p:sldLayoutId id="2147484163" r:id="rId39"/>
    <p:sldLayoutId id="2147484164" r:id="rId40"/>
    <p:sldLayoutId id="2147484165" r:id="rId41"/>
    <p:sldLayoutId id="2147484166" r:id="rId42"/>
    <p:sldLayoutId id="2147484167" r:id="rId43"/>
    <p:sldLayoutId id="2147484168" r:id="rId44"/>
    <p:sldLayoutId id="2147484169" r:id="rId45"/>
    <p:sldLayoutId id="2147484170" r:id="rId46"/>
    <p:sldLayoutId id="2147484171" r:id="rId47"/>
    <p:sldLayoutId id="2147484172" r:id="rId48"/>
    <p:sldLayoutId id="2147484173" r:id="rId49"/>
    <p:sldLayoutId id="2147484174" r:id="rId50"/>
    <p:sldLayoutId id="2147484175" r:id="rId51"/>
    <p:sldLayoutId id="2147484176" r:id="rId52"/>
    <p:sldLayoutId id="2147484177" r:id="rId53"/>
    <p:sldLayoutId id="2147484178" r:id="rId54"/>
    <p:sldLayoutId id="2147484179" r:id="rId55"/>
    <p:sldLayoutId id="2147484180" r:id="rId56"/>
    <p:sldLayoutId id="2147484181" r:id="rId5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8.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1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6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29.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8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40.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99.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40.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4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4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0.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9144000" cy="685800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rtl="0"/>
            <a:endParaRPr lang="en-US">
              <a:solidFill>
                <a:srgbClr val="FFFFFF"/>
              </a:solidFill>
            </a:endParaRPr>
          </a:p>
        </p:txBody>
      </p:sp>
      <p:sp>
        <p:nvSpPr>
          <p:cNvPr id="4" name="Round Same Side Corner Rectangle 3"/>
          <p:cNvSpPr/>
          <p:nvPr/>
        </p:nvSpPr>
        <p:spPr>
          <a:xfrm rot="16200000">
            <a:off x="2532580" y="246578"/>
            <a:ext cx="6858000" cy="6364844"/>
          </a:xfrm>
          <a:prstGeom prst="round2SameRect">
            <a:avLst>
              <a:gd name="adj1" fmla="val 50000"/>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rtl="0"/>
            <a:endParaRPr lang="en-US">
              <a:solidFill>
                <a:srgbClr val="FFFFFF"/>
              </a:solidFill>
            </a:endParaRPr>
          </a:p>
        </p:txBody>
      </p:sp>
      <p:sp>
        <p:nvSpPr>
          <p:cNvPr id="14" name="Shape 8841"/>
          <p:cNvSpPr/>
          <p:nvPr/>
        </p:nvSpPr>
        <p:spPr>
          <a:xfrm>
            <a:off x="2905991" y="3399599"/>
            <a:ext cx="1656672" cy="1321377"/>
          </a:xfrm>
          <a:prstGeom prst="rect">
            <a:avLst/>
          </a:prstGeom>
          <a:ln w="12700">
            <a:miter lim="400000"/>
          </a:ln>
          <a:extLst>
            <a:ext uri="{C572A759-6A51-4108-AA02-DFA0A04FC94B}">
              <ma14:wrappingTextBoxFlag xmlns="" xmlns:ma14="http://schemas.microsoft.com/office/mac/drawingml/2011/main" val="1"/>
            </a:ext>
          </a:extLst>
        </p:spPr>
        <p:txBody>
          <a:bodyPr wrap="square" lIns="50795" tIns="50795" rIns="50795" bIns="50795" anchor="ctr">
            <a:spAutoFit/>
          </a:bodyPr>
          <a:lstStyle>
            <a:lvl1pPr defTabSz="457200">
              <a:lnSpc>
                <a:spcPct val="120000"/>
              </a:lnSpc>
              <a:defRPr sz="4000">
                <a:solidFill>
                  <a:srgbClr val="8E8E8E"/>
                </a:solidFill>
                <a:latin typeface="FontAwesome"/>
                <a:ea typeface="FontAwesome"/>
                <a:cs typeface="FontAwesome"/>
                <a:sym typeface="FontAwesome"/>
              </a:defRPr>
            </a:lvl1pPr>
          </a:lstStyle>
          <a:p>
            <a:pPr algn="ctr" rtl="0">
              <a:defRPr sz="1800">
                <a:solidFill>
                  <a:srgbClr val="000000"/>
                </a:solidFill>
              </a:defRPr>
            </a:pPr>
            <a:endParaRPr lang="en-US" sz="6600" dirty="0">
              <a:solidFill>
                <a:srgbClr val="FFFFFF"/>
              </a:solidFill>
              <a:latin typeface="Arial"/>
              <a:ea typeface="Arial"/>
              <a:cs typeface="Arial"/>
            </a:endParaRPr>
          </a:p>
        </p:txBody>
      </p:sp>
      <p:sp>
        <p:nvSpPr>
          <p:cNvPr id="2" name="Title 1"/>
          <p:cNvSpPr>
            <a:spLocks noGrp="1"/>
          </p:cNvSpPr>
          <p:nvPr>
            <p:ph type="title" idx="4294967295"/>
          </p:nvPr>
        </p:nvSpPr>
        <p:spPr>
          <a:xfrm>
            <a:off x="4376557" y="1524001"/>
            <a:ext cx="4386444" cy="1676400"/>
          </a:xfrm>
        </p:spPr>
        <p:txBody>
          <a:bodyPr>
            <a:noAutofit/>
          </a:bodyPr>
          <a:lstStyle/>
          <a:p>
            <a:pPr algn="ctr"/>
            <a:r>
              <a:rPr lang="ar-IQ" sz="6000" b="1" dirty="0" smtClean="0">
                <a:solidFill>
                  <a:schemeClr val="tx1">
                    <a:lumMod val="95000"/>
                    <a:lumOff val="5000"/>
                  </a:schemeClr>
                </a:solidFill>
              </a:rPr>
              <a:t> </a:t>
            </a:r>
            <a:br>
              <a:rPr lang="ar-IQ" sz="6000" b="1" dirty="0" smtClean="0">
                <a:solidFill>
                  <a:schemeClr val="tx1">
                    <a:lumMod val="95000"/>
                    <a:lumOff val="5000"/>
                  </a:schemeClr>
                </a:solidFill>
              </a:rPr>
            </a:br>
            <a:r>
              <a:rPr lang="ar-IQ" sz="6000" b="1" dirty="0" smtClean="0">
                <a:solidFill>
                  <a:schemeClr val="tx1">
                    <a:lumMod val="95000"/>
                    <a:lumOff val="5000"/>
                  </a:schemeClr>
                </a:solidFill>
              </a:rPr>
              <a:t>مرحلة </a:t>
            </a:r>
            <a:r>
              <a:rPr lang="ar-IQ" sz="6000" b="1" dirty="0">
                <a:solidFill>
                  <a:schemeClr val="tx1">
                    <a:lumMod val="95000"/>
                    <a:lumOff val="5000"/>
                  </a:schemeClr>
                </a:solidFill>
              </a:rPr>
              <a:t>الرضاعة والطفولة الاولى من شهر الى 3 سنوات</a:t>
            </a:r>
            <a:r>
              <a:rPr lang="en-US" sz="6000" b="1" dirty="0">
                <a:solidFill>
                  <a:schemeClr val="tx1">
                    <a:lumMod val="95000"/>
                    <a:lumOff val="5000"/>
                  </a:schemeClr>
                </a:solidFill>
              </a:rPr>
              <a:t/>
            </a:r>
            <a:br>
              <a:rPr lang="en-US" sz="6000" b="1" dirty="0">
                <a:solidFill>
                  <a:schemeClr val="tx1">
                    <a:lumMod val="95000"/>
                    <a:lumOff val="5000"/>
                  </a:schemeClr>
                </a:solidFill>
              </a:rPr>
            </a:br>
            <a:endParaRPr lang="en-US" sz="6000" b="1" dirty="0">
              <a:solidFill>
                <a:schemeClr val="tx1">
                  <a:lumMod val="95000"/>
                  <a:lumOff val="5000"/>
                </a:schemeClr>
              </a:solidFill>
              <a:latin typeface="Roboto Condensed" panose="02000000000000000000" pitchFamily="2" charset="0"/>
              <a:cs typeface="Roboto Condensed" panose="02000000000000000000" pitchFamily="2" charset="0"/>
            </a:endParaRPr>
          </a:p>
        </p:txBody>
      </p:sp>
      <p:sp>
        <p:nvSpPr>
          <p:cNvPr id="5" name="موجة 4"/>
          <p:cNvSpPr/>
          <p:nvPr/>
        </p:nvSpPr>
        <p:spPr>
          <a:xfrm>
            <a:off x="3352800" y="3893619"/>
            <a:ext cx="5562600" cy="1654713"/>
          </a:xfrm>
          <a:prstGeom prst="wave">
            <a:avLst>
              <a:gd name="adj1" fmla="val 12500"/>
              <a:gd name="adj2" fmla="val 1072"/>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2800" b="1" dirty="0" smtClean="0">
                <a:solidFill>
                  <a:schemeClr val="tx1">
                    <a:lumMod val="95000"/>
                    <a:lumOff val="5000"/>
                  </a:schemeClr>
                </a:solidFill>
              </a:rPr>
              <a:t>اعداد الطلبة </a:t>
            </a:r>
          </a:p>
          <a:p>
            <a:pPr algn="ctr"/>
            <a:r>
              <a:rPr lang="ar-IQ" sz="2800" b="1" dirty="0" smtClean="0">
                <a:solidFill>
                  <a:schemeClr val="tx1">
                    <a:lumMod val="95000"/>
                    <a:lumOff val="5000"/>
                  </a:schemeClr>
                </a:solidFill>
              </a:rPr>
              <a:t>مهدي محسن – رسل شعلان</a:t>
            </a:r>
            <a:endParaRPr lang="ar-SA" sz="2800" b="1" dirty="0">
              <a:solidFill>
                <a:schemeClr val="tx1">
                  <a:lumMod val="95000"/>
                  <a:lumOff val="5000"/>
                </a:schemeClr>
              </a:solidFill>
            </a:endParaRPr>
          </a:p>
        </p:txBody>
      </p:sp>
      <p:sp>
        <p:nvSpPr>
          <p:cNvPr id="6" name="مستطيل مستدير الزوايا 5"/>
          <p:cNvSpPr/>
          <p:nvPr/>
        </p:nvSpPr>
        <p:spPr>
          <a:xfrm>
            <a:off x="5105400" y="5715000"/>
            <a:ext cx="3810000" cy="9906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2000" b="1" dirty="0" smtClean="0"/>
              <a:t>جزء من متطلبات النمو والتطور الحركي</a:t>
            </a:r>
          </a:p>
          <a:p>
            <a:pPr algn="ctr"/>
            <a:r>
              <a:rPr lang="ar-IQ" sz="2000" b="1" dirty="0" err="1" smtClean="0"/>
              <a:t>ا.د</a:t>
            </a:r>
            <a:r>
              <a:rPr lang="ar-IQ" sz="2000" b="1" dirty="0" smtClean="0"/>
              <a:t> منى عبد الستار هاشم</a:t>
            </a:r>
            <a:endParaRPr lang="ar-SA" sz="2000" b="1" dirty="0"/>
          </a:p>
        </p:txBody>
      </p:sp>
    </p:spTree>
    <p:extLst>
      <p:ext uri="{BB962C8B-B14F-4D97-AF65-F5344CB8AC3E}">
        <p14:creationId xmlns:p14="http://schemas.microsoft.com/office/powerpoint/2010/main" val="1711505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anim calcmode="lin" valueType="num">
                                      <p:cBhvr>
                                        <p:cTn id="25" dur="1000" fill="hold"/>
                                        <p:tgtEl>
                                          <p:spTgt spid="5"/>
                                        </p:tgtEl>
                                        <p:attrNameLst>
                                          <p:attrName>style.rotation</p:attrName>
                                        </p:attrNameLst>
                                      </p:cBhvr>
                                      <p:tavLst>
                                        <p:tav tm="0">
                                          <p:val>
                                            <p:fltVal val="90"/>
                                          </p:val>
                                        </p:tav>
                                        <p:tav tm="100000">
                                          <p:val>
                                            <p:fltVal val="0"/>
                                          </p:val>
                                        </p:tav>
                                      </p:tavLst>
                                    </p:anim>
                                    <p:animEffect transition="in" filter="fade">
                                      <p:cBhvr>
                                        <p:cTn id="26" dur="10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heel(1)">
                                      <p:cBhvr>
                                        <p:cTn id="3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2" grpId="0"/>
      <p:bldP spid="5" grpId="0" animBg="1"/>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2824806" y="4334717"/>
            <a:ext cx="980094" cy="0"/>
          </a:xfrm>
          <a:prstGeom prst="line">
            <a:avLst/>
          </a:prstGeom>
          <a:ln w="19050">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883618" y="3284626"/>
            <a:ext cx="987338" cy="0"/>
          </a:xfrm>
          <a:prstGeom prst="line">
            <a:avLst/>
          </a:prstGeom>
          <a:ln w="19050">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624924" y="2111544"/>
            <a:ext cx="1645060" cy="0"/>
          </a:xfrm>
          <a:prstGeom prst="line">
            <a:avLst/>
          </a:prstGeom>
          <a:ln w="19050">
            <a:solidFill>
              <a:schemeClr val="accent4"/>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3103742" y="2691094"/>
            <a:ext cx="519739" cy="28397"/>
          </a:xfrm>
          <a:prstGeom prst="line">
            <a:avLst/>
          </a:prstGeom>
          <a:ln w="19050">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58" name="Oval 57"/>
          <p:cNvSpPr/>
          <p:nvPr/>
        </p:nvSpPr>
        <p:spPr>
          <a:xfrm>
            <a:off x="947164" y="1466170"/>
            <a:ext cx="2936519" cy="2979145"/>
          </a:xfrm>
          <a:prstGeom prst="ellipse">
            <a:avLst/>
          </a:prstGeom>
          <a:solidFill>
            <a:schemeClr val="tx1">
              <a:lumMod val="50000"/>
              <a:lumOff val="50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rgbClr val="FFFFFF"/>
              </a:solidFill>
            </a:endParaRPr>
          </a:p>
        </p:txBody>
      </p:sp>
      <p:sp>
        <p:nvSpPr>
          <p:cNvPr id="9" name="Oval 8"/>
          <p:cNvSpPr/>
          <p:nvPr/>
        </p:nvSpPr>
        <p:spPr>
          <a:xfrm>
            <a:off x="1205921" y="1809413"/>
            <a:ext cx="2419003" cy="2338424"/>
          </a:xfrm>
          <a:prstGeom prst="ellipse">
            <a:avLst/>
          </a:prstGeom>
          <a:solidFill>
            <a:srgbClr val="49E949"/>
          </a:solidFill>
          <a:ln w="19050">
            <a:solidFill>
              <a:schemeClr val="tx2">
                <a:lumMod val="75000"/>
                <a:lumOff val="2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2800" b="1" dirty="0">
                <a:solidFill>
                  <a:srgbClr val="002060"/>
                </a:solidFill>
              </a:rPr>
              <a:t>3- الافعال المنعكسة</a:t>
            </a:r>
            <a:endParaRPr lang="en-US" sz="2800" b="1" dirty="0">
              <a:solidFill>
                <a:srgbClr val="002060"/>
              </a:solidFill>
            </a:endParaRPr>
          </a:p>
        </p:txBody>
      </p:sp>
      <p:grpSp>
        <p:nvGrpSpPr>
          <p:cNvPr id="28" name="Group 135"/>
          <p:cNvGrpSpPr/>
          <p:nvPr/>
        </p:nvGrpSpPr>
        <p:grpSpPr>
          <a:xfrm>
            <a:off x="5083923" y="726091"/>
            <a:ext cx="1935060" cy="1993400"/>
            <a:chOff x="5350112" y="2144684"/>
            <a:chExt cx="1456771" cy="1526485"/>
          </a:xfrm>
        </p:grpSpPr>
        <p:sp>
          <p:nvSpPr>
            <p:cNvPr id="29" name="Oval 28"/>
            <p:cNvSpPr>
              <a:spLocks noChangeAspect="1"/>
            </p:cNvSpPr>
            <p:nvPr/>
          </p:nvSpPr>
          <p:spPr>
            <a:xfrm>
              <a:off x="5355187" y="2219473"/>
              <a:ext cx="1451696" cy="1451696"/>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200" b="1" dirty="0">
                <a:solidFill>
                  <a:srgbClr val="FFFFFF"/>
                </a:solidFill>
                <a:latin typeface="Calibri Light"/>
              </a:endParaRPr>
            </a:p>
          </p:txBody>
        </p:sp>
        <p:sp>
          <p:nvSpPr>
            <p:cNvPr id="30" name="Teardrop 29"/>
            <p:cNvSpPr>
              <a:spLocks noChangeAspect="1"/>
            </p:cNvSpPr>
            <p:nvPr/>
          </p:nvSpPr>
          <p:spPr>
            <a:xfrm>
              <a:off x="5350112" y="2144684"/>
              <a:ext cx="1451696" cy="1451696"/>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b="1" dirty="0">
                <a:solidFill>
                  <a:srgbClr val="FFFFFF"/>
                </a:solidFill>
                <a:latin typeface="Calibri Light"/>
              </a:endParaRPr>
            </a:p>
          </p:txBody>
        </p:sp>
      </p:grpSp>
      <p:sp>
        <p:nvSpPr>
          <p:cNvPr id="42" name="Teardrop 41"/>
          <p:cNvSpPr>
            <a:spLocks noChangeAspect="1"/>
          </p:cNvSpPr>
          <p:nvPr/>
        </p:nvSpPr>
        <p:spPr>
          <a:xfrm>
            <a:off x="4483526" y="2434613"/>
            <a:ext cx="1887062" cy="1893195"/>
          </a:xfrm>
          <a:prstGeom prst="teardrop">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b="1" dirty="0">
              <a:solidFill>
                <a:srgbClr val="FFFFFF"/>
              </a:solidFill>
              <a:latin typeface="Calibri Light"/>
            </a:endParaRPr>
          </a:p>
        </p:txBody>
      </p:sp>
      <p:sp>
        <p:nvSpPr>
          <p:cNvPr id="45" name="Teardrop 44"/>
          <p:cNvSpPr>
            <a:spLocks noChangeAspect="1"/>
          </p:cNvSpPr>
          <p:nvPr/>
        </p:nvSpPr>
        <p:spPr>
          <a:xfrm>
            <a:off x="3490175" y="4042930"/>
            <a:ext cx="1936882" cy="1739683"/>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ar-IQ" sz="2000" b="1" dirty="0">
                <a:solidFill>
                  <a:srgbClr val="FFFFFF"/>
                </a:solidFill>
              </a:rPr>
              <a:t>انعكاس المسك  </a:t>
            </a:r>
            <a:r>
              <a:rPr lang="en-US" sz="2000" b="1" dirty="0">
                <a:solidFill>
                  <a:srgbClr val="FFFFFF"/>
                </a:solidFill>
              </a:rPr>
              <a:t>:Palmer Grasping Reflexes</a:t>
            </a:r>
          </a:p>
        </p:txBody>
      </p:sp>
      <p:grpSp>
        <p:nvGrpSpPr>
          <p:cNvPr id="47" name="Group 166"/>
          <p:cNvGrpSpPr/>
          <p:nvPr/>
        </p:nvGrpSpPr>
        <p:grpSpPr>
          <a:xfrm>
            <a:off x="3659642" y="3148573"/>
            <a:ext cx="1788095" cy="462922"/>
            <a:chOff x="3659643" y="2277807"/>
            <a:chExt cx="1788095" cy="462922"/>
          </a:xfrm>
        </p:grpSpPr>
        <p:sp>
          <p:nvSpPr>
            <p:cNvPr id="48" name="TextBox 47"/>
            <p:cNvSpPr txBox="1"/>
            <p:nvPr/>
          </p:nvSpPr>
          <p:spPr>
            <a:xfrm>
              <a:off x="3659643" y="2602230"/>
              <a:ext cx="1788095" cy="138499"/>
            </a:xfrm>
            <a:prstGeom prst="rect">
              <a:avLst/>
            </a:prstGeom>
            <a:noFill/>
          </p:spPr>
          <p:txBody>
            <a:bodyPr wrap="square" lIns="0" tIns="0" rIns="0" bIns="0" rtlCol="0" anchor="t">
              <a:spAutoFit/>
            </a:bodyPr>
            <a:lstStyle/>
            <a:p>
              <a:pPr algn="ctr">
                <a:defRPr/>
              </a:pPr>
              <a:endParaRPr lang="en-US" sz="900" dirty="0">
                <a:solidFill>
                  <a:prstClr val="white">
                    <a:lumMod val="75000"/>
                  </a:prstClr>
                </a:solidFill>
                <a:latin typeface="Arial" panose="020B0604020202020204" pitchFamily="34" charset="0"/>
              </a:endParaRPr>
            </a:p>
          </p:txBody>
        </p:sp>
        <p:sp>
          <p:nvSpPr>
            <p:cNvPr id="49" name="Rectangle 48"/>
            <p:cNvSpPr/>
            <p:nvPr/>
          </p:nvSpPr>
          <p:spPr>
            <a:xfrm>
              <a:off x="3883619" y="2277807"/>
              <a:ext cx="65" cy="323165"/>
            </a:xfrm>
            <a:prstGeom prst="rect">
              <a:avLst/>
            </a:prstGeom>
          </p:spPr>
          <p:txBody>
            <a:bodyPr wrap="none" lIns="0" tIns="0" rIns="0" bIns="0">
              <a:spAutoFit/>
            </a:bodyPr>
            <a:lstStyle/>
            <a:p>
              <a:pPr algn="l" defTabSz="457082" rtl="0">
                <a:spcBef>
                  <a:spcPct val="20000"/>
                </a:spcBef>
              </a:pPr>
              <a:endParaRPr lang="en-US" sz="2100" dirty="0">
                <a:solidFill>
                  <a:srgbClr val="000000">
                    <a:lumMod val="65000"/>
                    <a:lumOff val="35000"/>
                  </a:srgbClr>
                </a:solidFill>
                <a:latin typeface="Roboto Condensed" panose="02000000000000000000" pitchFamily="2" charset="0"/>
                <a:ea typeface="Arial"/>
                <a:cs typeface="Arial"/>
              </a:endParaRPr>
            </a:p>
          </p:txBody>
        </p:sp>
      </p:grpSp>
      <p:sp>
        <p:nvSpPr>
          <p:cNvPr id="57" name="TextBox 56"/>
          <p:cNvSpPr txBox="1"/>
          <p:nvPr/>
        </p:nvSpPr>
        <p:spPr>
          <a:xfrm>
            <a:off x="302028" y="587592"/>
            <a:ext cx="2017330" cy="276999"/>
          </a:xfrm>
          <a:prstGeom prst="rect">
            <a:avLst/>
          </a:prstGeom>
          <a:noFill/>
        </p:spPr>
        <p:txBody>
          <a:bodyPr wrap="square" rtlCol="0">
            <a:spAutoFit/>
          </a:bodyPr>
          <a:lstStyle/>
          <a:p>
            <a:pPr algn="l" rtl="0"/>
            <a:endParaRPr lang="en-US" sz="1200" dirty="0">
              <a:solidFill>
                <a:srgbClr val="F68E2F"/>
              </a:solidFill>
              <a:latin typeface="Roboto Condensed" panose="02000000000000000000" pitchFamily="2" charset="0"/>
              <a:cs typeface="Roboto Condensed"/>
            </a:endParaRPr>
          </a:p>
        </p:txBody>
      </p:sp>
      <p:sp>
        <p:nvSpPr>
          <p:cNvPr id="10" name="مستطيل 9"/>
          <p:cNvSpPr/>
          <p:nvPr/>
        </p:nvSpPr>
        <p:spPr>
          <a:xfrm>
            <a:off x="5269985" y="864591"/>
            <a:ext cx="1447876" cy="1323439"/>
          </a:xfrm>
          <a:prstGeom prst="rect">
            <a:avLst/>
          </a:prstGeom>
        </p:spPr>
        <p:txBody>
          <a:bodyPr wrap="square">
            <a:spAutoFit/>
          </a:bodyPr>
          <a:lstStyle/>
          <a:p>
            <a:r>
              <a:rPr lang="ar-IQ" sz="2000" b="1" dirty="0">
                <a:solidFill>
                  <a:srgbClr val="000000"/>
                </a:solidFill>
              </a:rPr>
              <a:t>انعكاس مورو </a:t>
            </a:r>
            <a:r>
              <a:rPr lang="en-US" sz="2000" b="1" dirty="0">
                <a:solidFill>
                  <a:srgbClr val="000000"/>
                </a:solidFill>
              </a:rPr>
              <a:t>Moro and startle Reflexes</a:t>
            </a:r>
            <a:r>
              <a:rPr lang="ar-IQ" sz="2000" b="1" dirty="0">
                <a:solidFill>
                  <a:srgbClr val="000000"/>
                </a:solidFill>
              </a:rPr>
              <a:t>:</a:t>
            </a:r>
            <a:endParaRPr lang="en-US" sz="2000" dirty="0">
              <a:solidFill>
                <a:srgbClr val="000000"/>
              </a:solidFill>
            </a:endParaRPr>
          </a:p>
        </p:txBody>
      </p:sp>
      <p:sp>
        <p:nvSpPr>
          <p:cNvPr id="11" name="مستطيل 10"/>
          <p:cNvSpPr/>
          <p:nvPr/>
        </p:nvSpPr>
        <p:spPr>
          <a:xfrm>
            <a:off x="4553690" y="2621826"/>
            <a:ext cx="1816898" cy="1323439"/>
          </a:xfrm>
          <a:prstGeom prst="rect">
            <a:avLst/>
          </a:prstGeom>
        </p:spPr>
        <p:txBody>
          <a:bodyPr wrap="square">
            <a:spAutoFit/>
          </a:bodyPr>
          <a:lstStyle/>
          <a:p>
            <a:pPr algn="ctr"/>
            <a:r>
              <a:rPr lang="ar-IQ" sz="2000" b="1" dirty="0">
                <a:solidFill>
                  <a:srgbClr val="000000"/>
                </a:solidFill>
              </a:rPr>
              <a:t>انعكاس حركة المص </a:t>
            </a:r>
            <a:r>
              <a:rPr lang="en-US" sz="2000" b="1" dirty="0">
                <a:solidFill>
                  <a:srgbClr val="000000"/>
                </a:solidFill>
              </a:rPr>
              <a:t>Search and Sucking Reflexes</a:t>
            </a:r>
            <a:r>
              <a:rPr lang="ar-IQ" sz="2000" b="1" dirty="0">
                <a:solidFill>
                  <a:srgbClr val="000000"/>
                </a:solidFill>
              </a:rPr>
              <a:t>:</a:t>
            </a:r>
            <a:endParaRPr lang="en-US" sz="2000" dirty="0">
              <a:solidFill>
                <a:srgbClr val="000000"/>
              </a:solidFill>
            </a:endParaRPr>
          </a:p>
        </p:txBody>
      </p:sp>
    </p:spTree>
    <p:extLst>
      <p:ext uri="{BB962C8B-B14F-4D97-AF65-F5344CB8AC3E}">
        <p14:creationId xmlns:p14="http://schemas.microsoft.com/office/powerpoint/2010/main" val="7825993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edge">
                                      <p:cBhvr>
                                        <p:cTn id="11" dur="2000"/>
                                        <p:tgtEl>
                                          <p:spTgt spid="9"/>
                                        </p:tgtEl>
                                      </p:cBhvr>
                                    </p:animEffect>
                                  </p:childTnLst>
                                </p:cTn>
                              </p:par>
                              <p:par>
                                <p:cTn id="12" presetID="42" presetClass="entr" presetSubtype="0" fill="hold" nodeType="withEffect">
                                  <p:stCondLst>
                                    <p:cond delay="0"/>
                                  </p:stCondLst>
                                  <p:childTnLst>
                                    <p:set>
                                      <p:cBhvr>
                                        <p:cTn id="13" dur="1" fill="hold">
                                          <p:stCondLst>
                                            <p:cond delay="0"/>
                                          </p:stCondLst>
                                        </p:cTn>
                                        <p:tgtEl>
                                          <p:spTgt spid="47"/>
                                        </p:tgtEl>
                                        <p:attrNameLst>
                                          <p:attrName>style.visibility</p:attrName>
                                        </p:attrNameLst>
                                      </p:cBhvr>
                                      <p:to>
                                        <p:strVal val="visible"/>
                                      </p:to>
                                    </p:set>
                                    <p:animEffect transition="in" filter="fade">
                                      <p:cBhvr>
                                        <p:cTn id="14" dur="500"/>
                                        <p:tgtEl>
                                          <p:spTgt spid="47"/>
                                        </p:tgtEl>
                                      </p:cBhvr>
                                    </p:animEffect>
                                    <p:anim calcmode="lin" valueType="num">
                                      <p:cBhvr>
                                        <p:cTn id="15" dur="500" fill="hold"/>
                                        <p:tgtEl>
                                          <p:spTgt spid="47"/>
                                        </p:tgtEl>
                                        <p:attrNameLst>
                                          <p:attrName>ppt_x</p:attrName>
                                        </p:attrNameLst>
                                      </p:cBhvr>
                                      <p:tavLst>
                                        <p:tav tm="0">
                                          <p:val>
                                            <p:strVal val="#ppt_x"/>
                                          </p:val>
                                        </p:tav>
                                        <p:tav tm="100000">
                                          <p:val>
                                            <p:strVal val="#ppt_x"/>
                                          </p:val>
                                        </p:tav>
                                      </p:tavLst>
                                    </p:anim>
                                    <p:anim calcmode="lin" valueType="num">
                                      <p:cBhvr>
                                        <p:cTn id="16" dur="500" fill="hold"/>
                                        <p:tgtEl>
                                          <p:spTgt spid="47"/>
                                        </p:tgtEl>
                                        <p:attrNameLst>
                                          <p:attrName>ppt_y</p:attrName>
                                        </p:attrNameLst>
                                      </p:cBhvr>
                                      <p:tavLst>
                                        <p:tav tm="0">
                                          <p:val>
                                            <p:strVal val="#ppt_y+.1"/>
                                          </p:val>
                                        </p:tav>
                                        <p:tav tm="100000">
                                          <p:val>
                                            <p:strVal val="#ppt_y"/>
                                          </p:val>
                                        </p:tav>
                                      </p:tavLst>
                                    </p:anim>
                                  </p:childTnLst>
                                </p:cTn>
                              </p:par>
                              <p:par>
                                <p:cTn id="17" presetID="18" presetClass="entr" presetSubtype="9" fill="hold" nodeType="with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strips(upLeft)">
                                      <p:cBhvr>
                                        <p:cTn id="19" dur="500"/>
                                        <p:tgtEl>
                                          <p:spTgt spid="46"/>
                                        </p:tgtEl>
                                      </p:cBhvr>
                                    </p:animEffect>
                                  </p:childTnLst>
                                </p:cTn>
                              </p:par>
                              <p:par>
                                <p:cTn id="20" presetID="18" presetClass="entr" presetSubtype="6"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strips(downRight)">
                                      <p:cBhvr>
                                        <p:cTn id="22" dur="500"/>
                                        <p:tgtEl>
                                          <p:spTgt spid="8"/>
                                        </p:tgtEl>
                                      </p:cBhvr>
                                    </p:animEffect>
                                  </p:childTnLst>
                                </p:cTn>
                              </p:par>
                            </p:childTnLst>
                          </p:cTn>
                        </p:par>
                        <p:par>
                          <p:cTn id="23" fill="hold">
                            <p:stCondLst>
                              <p:cond delay="2500"/>
                            </p:stCondLst>
                            <p:childTnLst>
                              <p:par>
                                <p:cTn id="24" presetID="53" presetClass="entr" presetSubtype="0" fill="hold" nodeType="after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p:cTn id="26" dur="500" fill="hold"/>
                                        <p:tgtEl>
                                          <p:spTgt spid="28"/>
                                        </p:tgtEl>
                                        <p:attrNameLst>
                                          <p:attrName>ppt_w</p:attrName>
                                        </p:attrNameLst>
                                      </p:cBhvr>
                                      <p:tavLst>
                                        <p:tav tm="0">
                                          <p:val>
                                            <p:fltVal val="0"/>
                                          </p:val>
                                        </p:tav>
                                        <p:tav tm="100000">
                                          <p:val>
                                            <p:strVal val="#ppt_w"/>
                                          </p:val>
                                        </p:tav>
                                      </p:tavLst>
                                    </p:anim>
                                    <p:anim calcmode="lin" valueType="num">
                                      <p:cBhvr>
                                        <p:cTn id="27" dur="500" fill="hold"/>
                                        <p:tgtEl>
                                          <p:spTgt spid="28"/>
                                        </p:tgtEl>
                                        <p:attrNameLst>
                                          <p:attrName>ppt_h</p:attrName>
                                        </p:attrNameLst>
                                      </p:cBhvr>
                                      <p:tavLst>
                                        <p:tav tm="0">
                                          <p:val>
                                            <p:fltVal val="0"/>
                                          </p:val>
                                        </p:tav>
                                        <p:tav tm="100000">
                                          <p:val>
                                            <p:strVal val="#ppt_h"/>
                                          </p:val>
                                        </p:tav>
                                      </p:tavLst>
                                    </p:anim>
                                    <p:animEffect transition="in" filter="fade">
                                      <p:cBhvr>
                                        <p:cTn id="28" dur="500"/>
                                        <p:tgtEl>
                                          <p:spTgt spid="28"/>
                                        </p:tgtEl>
                                      </p:cBhvr>
                                    </p:animEffect>
                                  </p:childTnLst>
                                </p:cTn>
                              </p:par>
                              <p:par>
                                <p:cTn id="29" presetID="18" presetClass="entr" presetSubtype="6"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strips(downRight)">
                                      <p:cBhvr>
                                        <p:cTn id="31" dur="500"/>
                                        <p:tgtEl>
                                          <p:spTgt spid="6"/>
                                        </p:tgtEl>
                                      </p:cBhvr>
                                    </p:animEffect>
                                  </p:childTnLst>
                                </p:cTn>
                              </p:par>
                              <p:par>
                                <p:cTn id="32" presetID="18" presetClass="entr" presetSubtype="6"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strips(downRight)">
                                      <p:cBhvr>
                                        <p:cTn id="34" dur="500"/>
                                        <p:tgtEl>
                                          <p:spTgt spid="4"/>
                                        </p:tgtEl>
                                      </p:cBhvr>
                                    </p:animEffect>
                                  </p:childTnLst>
                                </p:cTn>
                              </p:par>
                            </p:childTnLst>
                          </p:cTn>
                        </p:par>
                        <p:par>
                          <p:cTn id="35" fill="hold">
                            <p:stCondLst>
                              <p:cond delay="3000"/>
                            </p:stCondLst>
                            <p:childTnLst>
                              <p:par>
                                <p:cTn id="36" presetID="20" presetClass="entr" presetSubtype="0" fill="hold" grpId="0" nodeType="afterEffect">
                                  <p:stCondLst>
                                    <p:cond delay="0"/>
                                  </p:stCondLst>
                                  <p:childTnLst>
                                    <p:set>
                                      <p:cBhvr>
                                        <p:cTn id="37" dur="1" fill="hold">
                                          <p:stCondLst>
                                            <p:cond delay="0"/>
                                          </p:stCondLst>
                                        </p:cTn>
                                        <p:tgtEl>
                                          <p:spTgt spid="58"/>
                                        </p:tgtEl>
                                        <p:attrNameLst>
                                          <p:attrName>style.visibility</p:attrName>
                                        </p:attrNameLst>
                                      </p:cBhvr>
                                      <p:to>
                                        <p:strVal val="visible"/>
                                      </p:to>
                                    </p:set>
                                    <p:animEffect transition="in" filter="wedge">
                                      <p:cBhvr>
                                        <p:cTn id="38" dur="2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9" grpId="0" animBg="1"/>
      <p:bldP spid="5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Cube 27"/>
          <p:cNvSpPr/>
          <p:nvPr/>
        </p:nvSpPr>
        <p:spPr>
          <a:xfrm>
            <a:off x="4545170" y="553792"/>
            <a:ext cx="4238222" cy="5754711"/>
          </a:xfrm>
          <a:prstGeom prst="cube">
            <a:avLst>
              <a:gd name="adj" fmla="val 8651"/>
            </a:avLst>
          </a:prstGeom>
          <a:solidFill>
            <a:schemeClr val="accent3">
              <a:lumMod val="60000"/>
              <a:lumOff val="40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342900" indent="-342900">
              <a:lnSpc>
                <a:spcPct val="107000"/>
              </a:lnSpc>
              <a:buFont typeface="+mj-lt"/>
              <a:buAutoNum type="arabicParenR"/>
            </a:pPr>
            <a:r>
              <a:rPr lang="ar-IQ" sz="2000" b="1" dirty="0">
                <a:solidFill>
                  <a:srgbClr val="000000"/>
                </a:solidFill>
                <a:ea typeface="Calibri"/>
              </a:rPr>
              <a:t>انعكاس مورو </a:t>
            </a:r>
            <a:r>
              <a:rPr lang="en-US" sz="2000" b="1" dirty="0">
                <a:solidFill>
                  <a:srgbClr val="000000"/>
                </a:solidFill>
                <a:ea typeface="Calibri"/>
                <a:cs typeface="Arial"/>
              </a:rPr>
              <a:t>Moro and startle Reflexes</a:t>
            </a:r>
            <a:endParaRPr lang="en-US" sz="2000" b="1" dirty="0">
              <a:solidFill>
                <a:srgbClr val="000000"/>
              </a:solidFill>
              <a:ea typeface="Calibri"/>
            </a:endParaRPr>
          </a:p>
          <a:p>
            <a:pPr>
              <a:lnSpc>
                <a:spcPct val="107000"/>
              </a:lnSpc>
            </a:pPr>
            <a:r>
              <a:rPr lang="ar-IQ" sz="2000" dirty="0">
                <a:solidFill>
                  <a:srgbClr val="000000"/>
                </a:solidFill>
                <a:ea typeface="Calibri"/>
              </a:rPr>
              <a:t>يوضع الطفل بوضع الاستلقاء على الظهر ويقوم الطبيب بمحاولة ترك الرأس للسقوط الى الخلف لفترة قليلة بحيث يشعر المولود بعدم الأمان، ولذلك سيكون الانعكاس على شكل شهقة او عطس ويصاحبه مد الذراعين بشدة الى الجانب وفتح الأصابع وكذلك يسري ذلك على الرجلين. واذا لم يكن هناك مثل هذا الانعكاس فان هناك نقص في الجهاز العصبي. ان هذا الانعكاس يبقى من الولادة الى الشهر الثالث، وعادة ما يستخدم هذا الاختبار خلال الأسبوعين الأوليين وتدريجيا يضعف هذا الانعكاس وتظهر بدله حركة ارادية.</a:t>
            </a:r>
            <a:endParaRPr lang="en-US" sz="2000" dirty="0">
              <a:solidFill>
                <a:srgbClr val="000000"/>
              </a:solidFill>
              <a:ea typeface="Calibri"/>
              <a:cs typeface="Arial"/>
            </a:endParaRPr>
          </a:p>
        </p:txBody>
      </p:sp>
      <p:sp>
        <p:nvSpPr>
          <p:cNvPr id="59" name="Cube 27"/>
          <p:cNvSpPr/>
          <p:nvPr/>
        </p:nvSpPr>
        <p:spPr>
          <a:xfrm rot="21079549">
            <a:off x="295456" y="2597679"/>
            <a:ext cx="3985597" cy="2952793"/>
          </a:xfrm>
          <a:prstGeom prst="cube">
            <a:avLst>
              <a:gd name="adj" fmla="val 6827"/>
            </a:avLst>
          </a:prstGeom>
          <a:solidFill>
            <a:schemeClr val="accent5">
              <a:lumMod val="40000"/>
              <a:lumOff val="60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nSpc>
                <a:spcPct val="107000"/>
              </a:lnSpc>
              <a:spcAft>
                <a:spcPts val="800"/>
              </a:spcAft>
            </a:pPr>
            <a:endParaRPr lang="en-US" b="1" dirty="0">
              <a:solidFill>
                <a:srgbClr val="7030A0"/>
              </a:solidFill>
            </a:endParaRPr>
          </a:p>
        </p:txBody>
      </p:sp>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106334">
            <a:off x="452455" y="2900730"/>
            <a:ext cx="3465533" cy="2425873"/>
          </a:xfrm>
          <a:prstGeom prst="rect">
            <a:avLst/>
          </a:prstGeom>
        </p:spPr>
      </p:pic>
    </p:spTree>
    <p:extLst>
      <p:ext uri="{BB962C8B-B14F-4D97-AF65-F5344CB8AC3E}">
        <p14:creationId xmlns:p14="http://schemas.microsoft.com/office/powerpoint/2010/main" val="45465182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circle(in)">
                                      <p:cBhvr>
                                        <p:cTn id="7" dur="20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circle(in)">
                                      <p:cBhvr>
                                        <p:cTn id="12" dur="2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Cube 27"/>
          <p:cNvSpPr/>
          <p:nvPr/>
        </p:nvSpPr>
        <p:spPr>
          <a:xfrm>
            <a:off x="180304" y="283335"/>
            <a:ext cx="8706118" cy="1970468"/>
          </a:xfrm>
          <a:prstGeom prst="cube">
            <a:avLst>
              <a:gd name="adj" fmla="val 6827"/>
            </a:avLst>
          </a:prstGeom>
          <a:solidFill>
            <a:srgbClr val="92D050"/>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nSpc>
                <a:spcPct val="107000"/>
              </a:lnSpc>
              <a:spcAft>
                <a:spcPts val="800"/>
              </a:spcAft>
            </a:pPr>
            <a:r>
              <a:rPr lang="ar-IQ" sz="2000" b="1" dirty="0">
                <a:solidFill>
                  <a:srgbClr val="000000"/>
                </a:solidFill>
                <a:ea typeface="Calibri"/>
              </a:rPr>
              <a:t>2) </a:t>
            </a:r>
            <a:r>
              <a:rPr lang="ar-IQ" sz="2000" b="1" dirty="0">
                <a:solidFill>
                  <a:srgbClr val="000000"/>
                </a:solidFill>
              </a:rPr>
              <a:t>انعكاس حركة المص </a:t>
            </a:r>
            <a:r>
              <a:rPr lang="en-US" sz="2000" b="1" dirty="0">
                <a:solidFill>
                  <a:srgbClr val="000000"/>
                </a:solidFill>
              </a:rPr>
              <a:t>Search and Sucking Reflexes</a:t>
            </a:r>
            <a:r>
              <a:rPr lang="ar-IQ" sz="2000" b="1" dirty="0">
                <a:solidFill>
                  <a:srgbClr val="000000"/>
                </a:solidFill>
              </a:rPr>
              <a:t>:</a:t>
            </a:r>
            <a:endParaRPr lang="en-US" sz="2000" dirty="0">
              <a:solidFill>
                <a:srgbClr val="000000"/>
              </a:solidFill>
              <a:ea typeface="Calibri"/>
              <a:cs typeface="Arial"/>
            </a:endParaRPr>
          </a:p>
          <a:p>
            <a:pPr rtl="0"/>
            <a:r>
              <a:rPr lang="ar-IQ" sz="2000" dirty="0">
                <a:solidFill>
                  <a:srgbClr val="000000"/>
                </a:solidFill>
                <a:ea typeface="Calibri"/>
              </a:rPr>
              <a:t>    ان مس وجنة الطفل تولد انعكاسا من عضلات الرقبة ويتحول الفم باتجاه منطقة المس ويحاول مص هذا المصدر، ان هذا الانعكاس هو لغرض الحصول على الحليب او الغذاء. ان أي مس للمنطقة اعلى واسفل شفتي الطفل تولد حركة المص عنده كانعكاس وان حركة المص تختفي تدريجيا بعد الشهر الثالث</a:t>
            </a:r>
            <a:endParaRPr lang="en-US" sz="2000" b="1" dirty="0">
              <a:solidFill>
                <a:srgbClr val="7030A0"/>
              </a:solidFill>
            </a:endParaRPr>
          </a:p>
        </p:txBody>
      </p:sp>
      <p:sp>
        <p:nvSpPr>
          <p:cNvPr id="58" name="Cube 27"/>
          <p:cNvSpPr/>
          <p:nvPr/>
        </p:nvSpPr>
        <p:spPr>
          <a:xfrm rot="20784133">
            <a:off x="320456" y="3060291"/>
            <a:ext cx="4622346" cy="3310923"/>
          </a:xfrm>
          <a:prstGeom prst="cube">
            <a:avLst>
              <a:gd name="adj" fmla="val 0"/>
            </a:avLst>
          </a:prstGeom>
          <a:solidFill>
            <a:schemeClr val="accent6">
              <a:lumMod val="40000"/>
              <a:lumOff val="60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l" rtl="0"/>
            <a:endParaRPr lang="en-US" b="1" dirty="0">
              <a:solidFill>
                <a:srgbClr val="FF0000"/>
              </a:solidFill>
            </a:endParaRPr>
          </a:p>
        </p:txBody>
      </p:sp>
      <p:sp>
        <p:nvSpPr>
          <p:cNvPr id="59" name="Cube 27"/>
          <p:cNvSpPr/>
          <p:nvPr/>
        </p:nvSpPr>
        <p:spPr>
          <a:xfrm>
            <a:off x="5331853" y="2562896"/>
            <a:ext cx="3683358" cy="4078314"/>
          </a:xfrm>
          <a:prstGeom prst="cube">
            <a:avLst>
              <a:gd name="adj" fmla="val 6827"/>
            </a:avLst>
          </a:prstGeom>
          <a:solidFill>
            <a:schemeClr val="accent5">
              <a:lumMod val="40000"/>
              <a:lumOff val="60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nSpc>
                <a:spcPct val="107000"/>
              </a:lnSpc>
              <a:spcAft>
                <a:spcPts val="800"/>
              </a:spcAft>
            </a:pPr>
            <a:r>
              <a:rPr lang="ar-IQ" sz="2000" b="1" dirty="0">
                <a:solidFill>
                  <a:srgbClr val="000000"/>
                </a:solidFill>
                <a:ea typeface="Calibri"/>
              </a:rPr>
              <a:t>3) انعكاس المسك  </a:t>
            </a:r>
            <a:r>
              <a:rPr lang="en-US" sz="2000" b="1" dirty="0">
                <a:solidFill>
                  <a:srgbClr val="000000"/>
                </a:solidFill>
                <a:ea typeface="Calibri"/>
                <a:cs typeface="Arial"/>
              </a:rPr>
              <a:t>:Palmer Grasping Reflexes</a:t>
            </a:r>
            <a:endParaRPr lang="en-US" sz="1400" dirty="0">
              <a:solidFill>
                <a:srgbClr val="000000"/>
              </a:solidFill>
              <a:ea typeface="Calibri"/>
              <a:cs typeface="Arial"/>
            </a:endParaRPr>
          </a:p>
          <a:p>
            <a:pPr rtl="0"/>
            <a:r>
              <a:rPr lang="ar-IQ" sz="2000" b="1" dirty="0">
                <a:solidFill>
                  <a:srgbClr val="000000"/>
                </a:solidFill>
                <a:ea typeface="Calibri"/>
              </a:rPr>
              <a:t>  </a:t>
            </a:r>
            <a:r>
              <a:rPr lang="ar-IQ" sz="2000" dirty="0">
                <a:solidFill>
                  <a:srgbClr val="000000"/>
                </a:solidFill>
                <a:ea typeface="Calibri"/>
              </a:rPr>
              <a:t> </a:t>
            </a:r>
            <a:r>
              <a:rPr lang="ar-IQ" sz="2000" b="1" dirty="0">
                <a:solidFill>
                  <a:srgbClr val="000000"/>
                </a:solidFill>
                <a:ea typeface="Calibri"/>
              </a:rPr>
              <a:t>خلال الشهرين الأوليين تكون القبضتان مغلقتان بشدة وعند وضع أصابع الطبيب في راحة يد الطفل يقوم بالقبض بشدة وبدون استخدام الابهام. وعادة تكون قوة القبض قوية كافية لان يتعلق الطفل منها، وخلال حركات المص فان قوة القبضة تزداد، وتبقى هذه الحركة قوية لحين الشهر الرابع وان ضعف هذا الانعكاس يعني تأخر التطور الحركي</a:t>
            </a:r>
            <a:endParaRPr lang="en-US" sz="2000" b="1" dirty="0">
              <a:solidFill>
                <a:srgbClr val="000000"/>
              </a:solidFill>
            </a:endParaRPr>
          </a:p>
        </p:txBody>
      </p:sp>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573501">
            <a:off x="526568" y="3305927"/>
            <a:ext cx="4233591" cy="2814444"/>
          </a:xfrm>
          <a:prstGeom prst="rect">
            <a:avLst/>
          </a:prstGeom>
        </p:spPr>
      </p:pic>
    </p:spTree>
    <p:extLst>
      <p:ext uri="{BB962C8B-B14F-4D97-AF65-F5344CB8AC3E}">
        <p14:creationId xmlns:p14="http://schemas.microsoft.com/office/powerpoint/2010/main" val="119537755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circle(in)">
                                      <p:cBhvr>
                                        <p:cTn id="7" dur="20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circle(in)">
                                      <p:cBhvr>
                                        <p:cTn id="12" dur="2000"/>
                                        <p:tgtEl>
                                          <p:spTgt spid="5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circle(in)">
                                      <p:cBhvr>
                                        <p:cTn id="17" dur="2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16480" y="1869842"/>
            <a:ext cx="5861001" cy="780830"/>
            <a:chOff x="2620180" y="1489122"/>
            <a:chExt cx="5935521" cy="1041106"/>
          </a:xfrm>
          <a:solidFill>
            <a:schemeClr val="accent1"/>
          </a:solidFill>
        </p:grpSpPr>
        <p:sp>
          <p:nvSpPr>
            <p:cNvPr id="3" name="Rounded Rectangle 2"/>
            <p:cNvSpPr/>
            <p:nvPr/>
          </p:nvSpPr>
          <p:spPr>
            <a:xfrm>
              <a:off x="2670565" y="1489122"/>
              <a:ext cx="5885136" cy="1041106"/>
            </a:xfrm>
            <a:prstGeom prst="roundRect">
              <a:avLst>
                <a:gd name="adj" fmla="val 50000"/>
              </a:avLst>
            </a:prstGeom>
            <a:solidFill>
              <a:schemeClr val="accent3"/>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350" dirty="0">
                <a:solidFill>
                  <a:prstClr val="white"/>
                </a:solidFill>
                <a:latin typeface="Arial" panose="020B0604020202020204" pitchFamily="34" charset="0"/>
              </a:endParaRPr>
            </a:p>
          </p:txBody>
        </p:sp>
        <p:sp>
          <p:nvSpPr>
            <p:cNvPr id="4" name="Rectangle 3"/>
            <p:cNvSpPr/>
            <p:nvPr/>
          </p:nvSpPr>
          <p:spPr>
            <a:xfrm rot="2700000">
              <a:off x="2620180" y="1911689"/>
              <a:ext cx="195972" cy="1959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350" dirty="0">
                <a:solidFill>
                  <a:prstClr val="white"/>
                </a:solidFill>
                <a:latin typeface="Arial" panose="020B0604020202020204" pitchFamily="34" charset="0"/>
              </a:endParaRPr>
            </a:p>
          </p:txBody>
        </p:sp>
      </p:grpSp>
      <p:grpSp>
        <p:nvGrpSpPr>
          <p:cNvPr id="5" name="Group 4"/>
          <p:cNvGrpSpPr/>
          <p:nvPr/>
        </p:nvGrpSpPr>
        <p:grpSpPr>
          <a:xfrm>
            <a:off x="752429" y="1178197"/>
            <a:ext cx="5789511" cy="578485"/>
            <a:chOff x="3658852" y="2636740"/>
            <a:chExt cx="5935521" cy="1041106"/>
          </a:xfrm>
          <a:solidFill>
            <a:schemeClr val="accent2"/>
          </a:solidFill>
        </p:grpSpPr>
        <p:sp>
          <p:nvSpPr>
            <p:cNvPr id="6" name="Rounded Rectangle 5"/>
            <p:cNvSpPr/>
            <p:nvPr/>
          </p:nvSpPr>
          <p:spPr>
            <a:xfrm flipH="1">
              <a:off x="3658852" y="2636740"/>
              <a:ext cx="5885136" cy="1041106"/>
            </a:xfrm>
            <a:prstGeom prst="roundRect">
              <a:avLst>
                <a:gd name="adj" fmla="val 50000"/>
              </a:avLst>
            </a:prstGeom>
            <a:grp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350" dirty="0">
                <a:solidFill>
                  <a:prstClr val="white"/>
                </a:solidFill>
                <a:latin typeface="Arial" panose="020B0604020202020204" pitchFamily="34" charset="0"/>
              </a:endParaRPr>
            </a:p>
          </p:txBody>
        </p:sp>
        <p:sp>
          <p:nvSpPr>
            <p:cNvPr id="7" name="Rectangle 6"/>
            <p:cNvSpPr/>
            <p:nvPr/>
          </p:nvSpPr>
          <p:spPr>
            <a:xfrm rot="18900000" flipH="1">
              <a:off x="9398401" y="3059307"/>
              <a:ext cx="195972" cy="1959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350" dirty="0">
                <a:solidFill>
                  <a:prstClr val="white"/>
                </a:solidFill>
                <a:latin typeface="Arial" panose="020B0604020202020204" pitchFamily="34" charset="0"/>
              </a:endParaRPr>
            </a:p>
          </p:txBody>
        </p:sp>
      </p:grpSp>
      <p:grpSp>
        <p:nvGrpSpPr>
          <p:cNvPr id="8" name="Group 7"/>
          <p:cNvGrpSpPr/>
          <p:nvPr/>
        </p:nvGrpSpPr>
        <p:grpSpPr>
          <a:xfrm>
            <a:off x="1214378" y="3531824"/>
            <a:ext cx="7517498" cy="1261851"/>
            <a:chOff x="2620180" y="3788976"/>
            <a:chExt cx="5935521" cy="1041106"/>
          </a:xfrm>
          <a:solidFill>
            <a:schemeClr val="accent5"/>
          </a:solidFill>
        </p:grpSpPr>
        <p:sp>
          <p:nvSpPr>
            <p:cNvPr id="9" name="Rounded Rectangle 8"/>
            <p:cNvSpPr/>
            <p:nvPr/>
          </p:nvSpPr>
          <p:spPr>
            <a:xfrm>
              <a:off x="2670565" y="3788976"/>
              <a:ext cx="5885136" cy="1041106"/>
            </a:xfrm>
            <a:prstGeom prst="roundRect">
              <a:avLst>
                <a:gd name="adj" fmla="val 50000"/>
              </a:avLst>
            </a:prstGeom>
            <a:grp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350" dirty="0">
                <a:solidFill>
                  <a:prstClr val="white"/>
                </a:solidFill>
                <a:latin typeface="Arial" panose="020B0604020202020204" pitchFamily="34" charset="0"/>
              </a:endParaRPr>
            </a:p>
          </p:txBody>
        </p:sp>
        <p:sp>
          <p:nvSpPr>
            <p:cNvPr id="10" name="Rectangle 9"/>
            <p:cNvSpPr/>
            <p:nvPr/>
          </p:nvSpPr>
          <p:spPr>
            <a:xfrm rot="2700000">
              <a:off x="2620180" y="4211543"/>
              <a:ext cx="195972" cy="1959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350" dirty="0">
                <a:solidFill>
                  <a:prstClr val="white"/>
                </a:solidFill>
                <a:latin typeface="Arial" panose="020B0604020202020204" pitchFamily="34" charset="0"/>
              </a:endParaRPr>
            </a:p>
          </p:txBody>
        </p:sp>
      </p:grpSp>
      <p:sp>
        <p:nvSpPr>
          <p:cNvPr id="15" name="Text Placeholder 32"/>
          <p:cNvSpPr txBox="1">
            <a:spLocks/>
          </p:cNvSpPr>
          <p:nvPr/>
        </p:nvSpPr>
        <p:spPr>
          <a:xfrm>
            <a:off x="3049799" y="2237257"/>
            <a:ext cx="3242287" cy="532130"/>
          </a:xfrm>
          <a:prstGeom prst="rect">
            <a:avLst/>
          </a:prstGeom>
        </p:spPr>
        <p:txBody>
          <a:bodyPr lIns="0" tIns="0" rIns="0" bIns="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endParaRPr lang="en-US" sz="900" dirty="0">
              <a:solidFill>
                <a:srgbClr val="FFFFFF"/>
              </a:solidFill>
              <a:latin typeface="Arial" panose="020B0604020202020204" pitchFamily="34" charset="0"/>
            </a:endParaRPr>
          </a:p>
        </p:txBody>
      </p:sp>
      <p:sp>
        <p:nvSpPr>
          <p:cNvPr id="16" name="Text Placeholder 32"/>
          <p:cNvSpPr txBox="1">
            <a:spLocks/>
          </p:cNvSpPr>
          <p:nvPr/>
        </p:nvSpPr>
        <p:spPr>
          <a:xfrm>
            <a:off x="2267675" y="2315992"/>
            <a:ext cx="558935" cy="292524"/>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457082">
              <a:lnSpc>
                <a:spcPct val="100000"/>
              </a:lnSpc>
              <a:spcBef>
                <a:spcPct val="20000"/>
              </a:spcBef>
              <a:buFont typeface="Arial" panose="020B0604020202020204" pitchFamily="34" charset="0"/>
              <a:buNone/>
            </a:pPr>
            <a:endParaRPr lang="en-US" sz="2400" b="1" dirty="0">
              <a:solidFill>
                <a:srgbClr val="FFFFFF"/>
              </a:solidFill>
              <a:latin typeface="Roboto Condensed" panose="02000000000000000000" pitchFamily="2" charset="0"/>
              <a:ea typeface="Arial"/>
              <a:cs typeface="Arial"/>
            </a:endParaRPr>
          </a:p>
        </p:txBody>
      </p:sp>
      <p:sp>
        <p:nvSpPr>
          <p:cNvPr id="20" name="Text Placeholder 32"/>
          <p:cNvSpPr txBox="1">
            <a:spLocks/>
          </p:cNvSpPr>
          <p:nvPr/>
        </p:nvSpPr>
        <p:spPr>
          <a:xfrm>
            <a:off x="3084434" y="3956842"/>
            <a:ext cx="3207651" cy="524142"/>
          </a:xfrm>
          <a:prstGeom prst="rect">
            <a:avLst/>
          </a:prstGeom>
        </p:spPr>
        <p:txBody>
          <a:bodyPr lIns="0" tIns="0" rIns="0" bIns="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endParaRPr lang="en-US" sz="900" dirty="0">
              <a:solidFill>
                <a:srgbClr val="FFFFFF"/>
              </a:solidFill>
              <a:latin typeface="Arial" panose="020B0604020202020204" pitchFamily="34" charset="0"/>
            </a:endParaRPr>
          </a:p>
        </p:txBody>
      </p:sp>
      <p:sp>
        <p:nvSpPr>
          <p:cNvPr id="21" name="Text Placeholder 32"/>
          <p:cNvSpPr txBox="1">
            <a:spLocks/>
          </p:cNvSpPr>
          <p:nvPr/>
        </p:nvSpPr>
        <p:spPr>
          <a:xfrm>
            <a:off x="2309237" y="4042502"/>
            <a:ext cx="558935" cy="292524"/>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457082">
              <a:lnSpc>
                <a:spcPct val="100000"/>
              </a:lnSpc>
              <a:spcBef>
                <a:spcPct val="20000"/>
              </a:spcBef>
              <a:buFont typeface="Arial" panose="020B0604020202020204" pitchFamily="34" charset="0"/>
              <a:buNone/>
            </a:pPr>
            <a:endParaRPr lang="en-US" sz="2400" b="1" dirty="0">
              <a:solidFill>
                <a:srgbClr val="FFFFFF"/>
              </a:solidFill>
              <a:latin typeface="Roboto Condensed" panose="02000000000000000000" pitchFamily="2" charset="0"/>
              <a:ea typeface="Arial"/>
              <a:cs typeface="Arial"/>
            </a:endParaRPr>
          </a:p>
        </p:txBody>
      </p:sp>
      <p:sp>
        <p:nvSpPr>
          <p:cNvPr id="22" name="Text Placeholder 32"/>
          <p:cNvSpPr txBox="1">
            <a:spLocks/>
          </p:cNvSpPr>
          <p:nvPr/>
        </p:nvSpPr>
        <p:spPr>
          <a:xfrm>
            <a:off x="3825649" y="3100502"/>
            <a:ext cx="3214142" cy="584135"/>
          </a:xfrm>
          <a:prstGeom prst="rect">
            <a:avLst/>
          </a:prstGeom>
        </p:spPr>
        <p:txBody>
          <a:bodyPr lIns="0" tIns="0" rIns="0" bIns="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endParaRPr lang="en-US" sz="900" dirty="0">
              <a:solidFill>
                <a:srgbClr val="FFFFFF"/>
              </a:solidFill>
              <a:latin typeface="Arial" panose="020B0604020202020204" pitchFamily="34" charset="0"/>
            </a:endParaRPr>
          </a:p>
        </p:txBody>
      </p:sp>
      <p:sp>
        <p:nvSpPr>
          <p:cNvPr id="23" name="Text Placeholder 32"/>
          <p:cNvSpPr txBox="1">
            <a:spLocks/>
          </p:cNvSpPr>
          <p:nvPr/>
        </p:nvSpPr>
        <p:spPr>
          <a:xfrm>
            <a:off x="3005427" y="3179237"/>
            <a:ext cx="558935" cy="292524"/>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457082">
              <a:lnSpc>
                <a:spcPct val="100000"/>
              </a:lnSpc>
              <a:spcBef>
                <a:spcPct val="20000"/>
              </a:spcBef>
              <a:buFont typeface="Arial" panose="020B0604020202020204" pitchFamily="34" charset="0"/>
              <a:buNone/>
            </a:pPr>
            <a:endParaRPr lang="en-US" sz="2400" b="1" dirty="0">
              <a:solidFill>
                <a:srgbClr val="FFFFFF"/>
              </a:solidFill>
              <a:latin typeface="Roboto Condensed" panose="02000000000000000000" pitchFamily="2" charset="0"/>
              <a:ea typeface="Arial"/>
              <a:cs typeface="Arial"/>
            </a:endParaRPr>
          </a:p>
        </p:txBody>
      </p:sp>
      <p:grpSp>
        <p:nvGrpSpPr>
          <p:cNvPr id="32" name="Group 31"/>
          <p:cNvGrpSpPr/>
          <p:nvPr/>
        </p:nvGrpSpPr>
        <p:grpSpPr>
          <a:xfrm>
            <a:off x="1174580" y="2769387"/>
            <a:ext cx="5622840" cy="674056"/>
            <a:chOff x="3658852" y="5084370"/>
            <a:chExt cx="5935521" cy="1041106"/>
          </a:xfrm>
        </p:grpSpPr>
        <p:grpSp>
          <p:nvGrpSpPr>
            <p:cNvPr id="11" name="Group 10"/>
            <p:cNvGrpSpPr/>
            <p:nvPr/>
          </p:nvGrpSpPr>
          <p:grpSpPr>
            <a:xfrm>
              <a:off x="3658852" y="5084370"/>
              <a:ext cx="5935521" cy="1041106"/>
              <a:chOff x="3658852" y="4936594"/>
              <a:chExt cx="5935521" cy="1041106"/>
            </a:xfrm>
            <a:solidFill>
              <a:schemeClr val="accent6"/>
            </a:solidFill>
          </p:grpSpPr>
          <p:sp>
            <p:nvSpPr>
              <p:cNvPr id="12" name="Rounded Rectangle 11"/>
              <p:cNvSpPr/>
              <p:nvPr/>
            </p:nvSpPr>
            <p:spPr>
              <a:xfrm flipH="1">
                <a:off x="3658852" y="4936594"/>
                <a:ext cx="5885136" cy="1041106"/>
              </a:xfrm>
              <a:prstGeom prst="roundRect">
                <a:avLst>
                  <a:gd name="adj" fmla="val 50000"/>
                </a:avLst>
              </a:prstGeom>
              <a:grp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350" dirty="0">
                  <a:solidFill>
                    <a:prstClr val="white"/>
                  </a:solidFill>
                  <a:latin typeface="Arial" panose="020B0604020202020204" pitchFamily="34" charset="0"/>
                </a:endParaRPr>
              </a:p>
            </p:txBody>
          </p:sp>
          <p:sp>
            <p:nvSpPr>
              <p:cNvPr id="13" name="Rectangle 12"/>
              <p:cNvSpPr/>
              <p:nvPr/>
            </p:nvSpPr>
            <p:spPr>
              <a:xfrm rot="18900000" flipH="1">
                <a:off x="9398401" y="5359161"/>
                <a:ext cx="195972" cy="1959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350" dirty="0">
                  <a:solidFill>
                    <a:prstClr val="white"/>
                  </a:solidFill>
                  <a:latin typeface="Arial" panose="020B0604020202020204" pitchFamily="34" charset="0"/>
                </a:endParaRPr>
              </a:p>
            </p:txBody>
          </p:sp>
        </p:grpSp>
        <p:sp>
          <p:nvSpPr>
            <p:cNvPr id="24" name="Text Placeholder 32"/>
            <p:cNvSpPr txBox="1">
              <a:spLocks/>
            </p:cNvSpPr>
            <p:nvPr/>
          </p:nvSpPr>
          <p:spPr>
            <a:xfrm>
              <a:off x="5100865" y="5274110"/>
              <a:ext cx="4285523" cy="709001"/>
            </a:xfrm>
            <a:prstGeom prst="rect">
              <a:avLst/>
            </a:prstGeom>
          </p:spPr>
          <p:txBody>
            <a:bodyPr lIns="0" tIns="0" rIns="0" bIns="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endParaRPr lang="en-US" sz="900" dirty="0">
                <a:solidFill>
                  <a:prstClr val="white">
                    <a:lumMod val="75000"/>
                  </a:prstClr>
                </a:solidFill>
                <a:latin typeface="Arial" panose="020B0604020202020204" pitchFamily="34" charset="0"/>
              </a:endParaRPr>
            </a:p>
          </p:txBody>
        </p:sp>
      </p:grpSp>
      <p:sp>
        <p:nvSpPr>
          <p:cNvPr id="25" name="Text Placeholder 32"/>
          <p:cNvSpPr txBox="1">
            <a:spLocks/>
          </p:cNvSpPr>
          <p:nvPr/>
        </p:nvSpPr>
        <p:spPr>
          <a:xfrm>
            <a:off x="3005427" y="4891567"/>
            <a:ext cx="558935" cy="292524"/>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457082">
              <a:lnSpc>
                <a:spcPct val="100000"/>
              </a:lnSpc>
              <a:spcBef>
                <a:spcPct val="20000"/>
              </a:spcBef>
              <a:buFont typeface="Arial" panose="020B0604020202020204" pitchFamily="34" charset="0"/>
              <a:buNone/>
            </a:pPr>
            <a:endParaRPr lang="en-US" sz="2400" b="1" dirty="0">
              <a:solidFill>
                <a:srgbClr val="FFFFFF"/>
              </a:solidFill>
              <a:latin typeface="Roboto Condensed" panose="02000000000000000000" pitchFamily="2" charset="0"/>
              <a:ea typeface="Arial"/>
              <a:cs typeface="Arial"/>
            </a:endParaRPr>
          </a:p>
        </p:txBody>
      </p:sp>
      <p:sp>
        <p:nvSpPr>
          <p:cNvPr id="26" name="Oval 25"/>
          <p:cNvSpPr/>
          <p:nvPr/>
        </p:nvSpPr>
        <p:spPr>
          <a:xfrm>
            <a:off x="94789" y="1869842"/>
            <a:ext cx="790857" cy="7348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ar-IQ" sz="2100" dirty="0">
                <a:solidFill>
                  <a:prstClr val="white"/>
                </a:solidFill>
                <a:latin typeface="Arial"/>
              </a:rPr>
              <a:t>2 شهر</a:t>
            </a:r>
            <a:endParaRPr lang="en-AU" sz="2100" dirty="0">
              <a:solidFill>
                <a:prstClr val="white"/>
              </a:solidFill>
              <a:latin typeface="Arial"/>
            </a:endParaRPr>
          </a:p>
        </p:txBody>
      </p:sp>
      <p:sp>
        <p:nvSpPr>
          <p:cNvPr id="29" name="Oval 28"/>
          <p:cNvSpPr/>
          <p:nvPr/>
        </p:nvSpPr>
        <p:spPr>
          <a:xfrm>
            <a:off x="6630492" y="1107926"/>
            <a:ext cx="818952" cy="71902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ar-IQ" sz="2100" dirty="0">
                <a:solidFill>
                  <a:prstClr val="white"/>
                </a:solidFill>
                <a:latin typeface="Arial"/>
              </a:rPr>
              <a:t>1 شهر</a:t>
            </a:r>
            <a:endParaRPr lang="en-AU" sz="2100" dirty="0">
              <a:solidFill>
                <a:prstClr val="white"/>
              </a:solidFill>
              <a:latin typeface="Arial"/>
            </a:endParaRPr>
          </a:p>
        </p:txBody>
      </p:sp>
      <p:sp>
        <p:nvSpPr>
          <p:cNvPr id="28" name="Oval 27"/>
          <p:cNvSpPr/>
          <p:nvPr/>
        </p:nvSpPr>
        <p:spPr>
          <a:xfrm>
            <a:off x="94789" y="3714077"/>
            <a:ext cx="988069" cy="86510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ar-IQ" sz="2100" dirty="0">
                <a:solidFill>
                  <a:prstClr val="white"/>
                </a:solidFill>
                <a:latin typeface="Arial"/>
              </a:rPr>
              <a:t>6 شهور</a:t>
            </a:r>
            <a:endParaRPr lang="en-AU" sz="2100" dirty="0">
              <a:solidFill>
                <a:prstClr val="white"/>
              </a:solidFill>
              <a:latin typeface="Arial"/>
            </a:endParaRPr>
          </a:p>
        </p:txBody>
      </p:sp>
      <p:sp>
        <p:nvSpPr>
          <p:cNvPr id="30" name="Oval 29"/>
          <p:cNvSpPr/>
          <p:nvPr/>
        </p:nvSpPr>
        <p:spPr>
          <a:xfrm>
            <a:off x="6880532" y="2651327"/>
            <a:ext cx="849060" cy="78083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ar-IQ" sz="2100" dirty="0">
                <a:solidFill>
                  <a:prstClr val="white"/>
                </a:solidFill>
                <a:latin typeface="Arial"/>
              </a:rPr>
              <a:t>4 شهر</a:t>
            </a:r>
            <a:endParaRPr lang="en-AU" sz="2100" dirty="0">
              <a:solidFill>
                <a:prstClr val="white"/>
              </a:solidFill>
              <a:latin typeface="Arial"/>
            </a:endParaRPr>
          </a:p>
        </p:txBody>
      </p:sp>
      <p:sp>
        <p:nvSpPr>
          <p:cNvPr id="38" name="TextBox 37"/>
          <p:cNvSpPr txBox="1"/>
          <p:nvPr/>
        </p:nvSpPr>
        <p:spPr>
          <a:xfrm>
            <a:off x="302028" y="587592"/>
            <a:ext cx="2017330" cy="276999"/>
          </a:xfrm>
          <a:prstGeom prst="rect">
            <a:avLst/>
          </a:prstGeom>
          <a:noFill/>
        </p:spPr>
        <p:txBody>
          <a:bodyPr wrap="square" rtlCol="0">
            <a:spAutoFit/>
          </a:bodyPr>
          <a:lstStyle/>
          <a:p>
            <a:pPr algn="l" rtl="0"/>
            <a:endParaRPr lang="en-US" sz="1200" dirty="0" err="1">
              <a:solidFill>
                <a:srgbClr val="F68E2F"/>
              </a:solidFill>
              <a:latin typeface="Roboto Condensed" panose="02000000000000000000" pitchFamily="2" charset="0"/>
              <a:cs typeface="Roboto Condensed"/>
            </a:endParaRPr>
          </a:p>
        </p:txBody>
      </p:sp>
      <p:grpSp>
        <p:nvGrpSpPr>
          <p:cNvPr id="39" name="Group 1"/>
          <p:cNvGrpSpPr/>
          <p:nvPr/>
        </p:nvGrpSpPr>
        <p:grpSpPr>
          <a:xfrm>
            <a:off x="1188894" y="5688726"/>
            <a:ext cx="6316436" cy="907438"/>
            <a:chOff x="2620180" y="1489122"/>
            <a:chExt cx="5935521" cy="1041106"/>
          </a:xfrm>
          <a:solidFill>
            <a:schemeClr val="accent1"/>
          </a:solidFill>
        </p:grpSpPr>
        <p:sp>
          <p:nvSpPr>
            <p:cNvPr id="40" name="Rounded Rectangle 2"/>
            <p:cNvSpPr/>
            <p:nvPr/>
          </p:nvSpPr>
          <p:spPr>
            <a:xfrm>
              <a:off x="2670565" y="1489122"/>
              <a:ext cx="5885136" cy="1041106"/>
            </a:xfrm>
            <a:prstGeom prst="roundRect">
              <a:avLst>
                <a:gd name="adj" fmla="val 50000"/>
              </a:avLst>
            </a:prstGeom>
            <a:solidFill>
              <a:schemeClr val="accent3"/>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350" dirty="0">
                <a:solidFill>
                  <a:prstClr val="white"/>
                </a:solidFill>
                <a:latin typeface="Arial" panose="020B0604020202020204" pitchFamily="34" charset="0"/>
              </a:endParaRPr>
            </a:p>
          </p:txBody>
        </p:sp>
        <p:sp>
          <p:nvSpPr>
            <p:cNvPr id="41" name="Rectangle 3"/>
            <p:cNvSpPr/>
            <p:nvPr/>
          </p:nvSpPr>
          <p:spPr>
            <a:xfrm rot="2700000">
              <a:off x="2620180" y="1911689"/>
              <a:ext cx="195972" cy="1959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350" dirty="0">
                <a:solidFill>
                  <a:prstClr val="white"/>
                </a:solidFill>
                <a:latin typeface="Arial" panose="020B0604020202020204" pitchFamily="34" charset="0"/>
              </a:endParaRPr>
            </a:p>
          </p:txBody>
        </p:sp>
      </p:grpSp>
      <p:sp>
        <p:nvSpPr>
          <p:cNvPr id="42" name="Text Placeholder 32"/>
          <p:cNvSpPr txBox="1">
            <a:spLocks/>
          </p:cNvSpPr>
          <p:nvPr/>
        </p:nvSpPr>
        <p:spPr>
          <a:xfrm>
            <a:off x="3978049" y="4965232"/>
            <a:ext cx="3214142" cy="531751"/>
          </a:xfrm>
          <a:prstGeom prst="rect">
            <a:avLst/>
          </a:prstGeom>
        </p:spPr>
        <p:txBody>
          <a:bodyPr lIns="0" tIns="0" rIns="0" bIns="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endParaRPr lang="en-US" sz="900" dirty="0">
              <a:solidFill>
                <a:prstClr val="white">
                  <a:lumMod val="75000"/>
                </a:prstClr>
              </a:solidFill>
              <a:latin typeface="Arial" panose="020B0604020202020204" pitchFamily="34" charset="0"/>
            </a:endParaRPr>
          </a:p>
        </p:txBody>
      </p:sp>
      <p:grpSp>
        <p:nvGrpSpPr>
          <p:cNvPr id="43" name="Group 31"/>
          <p:cNvGrpSpPr/>
          <p:nvPr/>
        </p:nvGrpSpPr>
        <p:grpSpPr>
          <a:xfrm>
            <a:off x="992853" y="4887924"/>
            <a:ext cx="6637637" cy="662870"/>
            <a:chOff x="3658852" y="5084370"/>
            <a:chExt cx="5935521" cy="1041106"/>
          </a:xfrm>
        </p:grpSpPr>
        <p:grpSp>
          <p:nvGrpSpPr>
            <p:cNvPr id="44" name="Group 10"/>
            <p:cNvGrpSpPr/>
            <p:nvPr/>
          </p:nvGrpSpPr>
          <p:grpSpPr>
            <a:xfrm>
              <a:off x="3658852" y="5084370"/>
              <a:ext cx="5935521" cy="1041106"/>
              <a:chOff x="3658852" y="4936594"/>
              <a:chExt cx="5935521" cy="1041106"/>
            </a:xfrm>
            <a:solidFill>
              <a:schemeClr val="accent6"/>
            </a:solidFill>
          </p:grpSpPr>
          <p:sp>
            <p:nvSpPr>
              <p:cNvPr id="46" name="Rounded Rectangle 11"/>
              <p:cNvSpPr/>
              <p:nvPr/>
            </p:nvSpPr>
            <p:spPr>
              <a:xfrm flipH="1">
                <a:off x="3658852" y="4936594"/>
                <a:ext cx="5885136" cy="1041106"/>
              </a:xfrm>
              <a:prstGeom prst="roundRect">
                <a:avLst>
                  <a:gd name="adj" fmla="val 50000"/>
                </a:avLst>
              </a:prstGeom>
              <a:grp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350" dirty="0">
                  <a:solidFill>
                    <a:prstClr val="white"/>
                  </a:solidFill>
                  <a:latin typeface="Arial" panose="020B0604020202020204" pitchFamily="34" charset="0"/>
                </a:endParaRPr>
              </a:p>
            </p:txBody>
          </p:sp>
          <p:sp>
            <p:nvSpPr>
              <p:cNvPr id="47" name="Rectangle 12"/>
              <p:cNvSpPr/>
              <p:nvPr/>
            </p:nvSpPr>
            <p:spPr>
              <a:xfrm rot="18900000" flipH="1">
                <a:off x="9398401" y="5359161"/>
                <a:ext cx="195972" cy="1959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350" dirty="0">
                  <a:solidFill>
                    <a:prstClr val="white"/>
                  </a:solidFill>
                  <a:latin typeface="Arial" panose="020B0604020202020204" pitchFamily="34" charset="0"/>
                </a:endParaRPr>
              </a:p>
            </p:txBody>
          </p:sp>
        </p:grpSp>
        <p:sp>
          <p:nvSpPr>
            <p:cNvPr id="45" name="Text Placeholder 32"/>
            <p:cNvSpPr txBox="1">
              <a:spLocks/>
            </p:cNvSpPr>
            <p:nvPr/>
          </p:nvSpPr>
          <p:spPr>
            <a:xfrm>
              <a:off x="5100865" y="5274110"/>
              <a:ext cx="4285523" cy="709001"/>
            </a:xfrm>
            <a:prstGeom prst="rect">
              <a:avLst/>
            </a:prstGeom>
          </p:spPr>
          <p:txBody>
            <a:bodyPr lIns="0" tIns="0" rIns="0" bIns="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endParaRPr lang="en-US" sz="900" dirty="0">
                <a:solidFill>
                  <a:prstClr val="white">
                    <a:lumMod val="75000"/>
                  </a:prstClr>
                </a:solidFill>
                <a:latin typeface="Arial" panose="020B0604020202020204" pitchFamily="34" charset="0"/>
              </a:endParaRPr>
            </a:p>
          </p:txBody>
        </p:sp>
      </p:grpSp>
      <p:sp>
        <p:nvSpPr>
          <p:cNvPr id="48" name="Oval 25"/>
          <p:cNvSpPr/>
          <p:nvPr/>
        </p:nvSpPr>
        <p:spPr>
          <a:xfrm>
            <a:off x="226462" y="5688726"/>
            <a:ext cx="932582" cy="90743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ar-IQ" sz="2100" dirty="0">
                <a:solidFill>
                  <a:prstClr val="white"/>
                </a:solidFill>
                <a:latin typeface="Arial"/>
              </a:rPr>
              <a:t>12 شهراً</a:t>
            </a:r>
            <a:endParaRPr lang="en-AU" sz="2100" dirty="0">
              <a:solidFill>
                <a:prstClr val="white"/>
              </a:solidFill>
              <a:latin typeface="Arial"/>
            </a:endParaRPr>
          </a:p>
        </p:txBody>
      </p:sp>
      <p:sp>
        <p:nvSpPr>
          <p:cNvPr id="49" name="Oval 29"/>
          <p:cNvSpPr/>
          <p:nvPr/>
        </p:nvSpPr>
        <p:spPr>
          <a:xfrm>
            <a:off x="7707021" y="4830456"/>
            <a:ext cx="1024855" cy="80130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ar-IQ" sz="2100" dirty="0">
                <a:solidFill>
                  <a:prstClr val="white"/>
                </a:solidFill>
                <a:latin typeface="Arial"/>
              </a:rPr>
              <a:t>9 شهور</a:t>
            </a:r>
            <a:endParaRPr lang="en-AU" sz="2100" dirty="0">
              <a:solidFill>
                <a:prstClr val="white"/>
              </a:solidFill>
              <a:latin typeface="Arial"/>
            </a:endParaRPr>
          </a:p>
        </p:txBody>
      </p:sp>
      <p:sp>
        <p:nvSpPr>
          <p:cNvPr id="37" name="سهم مسنن إلى اليمين 36"/>
          <p:cNvSpPr/>
          <p:nvPr/>
        </p:nvSpPr>
        <p:spPr>
          <a:xfrm>
            <a:off x="4670943" y="89155"/>
            <a:ext cx="3952760" cy="1273872"/>
          </a:xfrm>
          <a:prstGeom prst="notchedRightArrow">
            <a:avLst>
              <a:gd name="adj1" fmla="val 50000"/>
              <a:gd name="adj2" fmla="val 5404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ar-IQ" sz="2000" b="1" dirty="0">
                <a:solidFill>
                  <a:srgbClr val="000000"/>
                </a:solidFill>
              </a:rPr>
              <a:t>نمو مهارات الطفل الحركية لكل شهر </a:t>
            </a:r>
            <a:endParaRPr lang="ar-SA" sz="2000" b="1" dirty="0">
              <a:solidFill>
                <a:srgbClr val="000000"/>
              </a:solidFill>
            </a:endParaRPr>
          </a:p>
        </p:txBody>
      </p:sp>
      <p:sp>
        <p:nvSpPr>
          <p:cNvPr id="50" name="مستطيل 49"/>
          <p:cNvSpPr/>
          <p:nvPr/>
        </p:nvSpPr>
        <p:spPr>
          <a:xfrm>
            <a:off x="1030398" y="1213500"/>
            <a:ext cx="5067927" cy="369332"/>
          </a:xfrm>
          <a:prstGeom prst="rect">
            <a:avLst/>
          </a:prstGeom>
        </p:spPr>
        <p:txBody>
          <a:bodyPr wrap="square">
            <a:spAutoFit/>
          </a:bodyPr>
          <a:lstStyle/>
          <a:p>
            <a:pPr rtl="0"/>
            <a:r>
              <a:rPr lang="ar-IQ" b="1" dirty="0">
                <a:solidFill>
                  <a:srgbClr val="000000"/>
                </a:solidFill>
              </a:rPr>
              <a:t>رفع رأسه بحيث تبعد ذقنه عن سطح الفراش من وضع الانبطاح.</a:t>
            </a:r>
            <a:endParaRPr lang="ar-SA" b="1" dirty="0">
              <a:solidFill>
                <a:srgbClr val="000000"/>
              </a:solidFill>
            </a:endParaRPr>
          </a:p>
        </p:txBody>
      </p:sp>
      <p:sp>
        <p:nvSpPr>
          <p:cNvPr id="14" name="مستطيل 13"/>
          <p:cNvSpPr/>
          <p:nvPr/>
        </p:nvSpPr>
        <p:spPr>
          <a:xfrm>
            <a:off x="1851318" y="1930532"/>
            <a:ext cx="4253462" cy="646331"/>
          </a:xfrm>
          <a:prstGeom prst="rect">
            <a:avLst/>
          </a:prstGeom>
        </p:spPr>
        <p:txBody>
          <a:bodyPr wrap="square">
            <a:spAutoFit/>
          </a:bodyPr>
          <a:lstStyle/>
          <a:p>
            <a:pPr rtl="0"/>
            <a:r>
              <a:rPr lang="ar-IQ" b="1" dirty="0">
                <a:solidFill>
                  <a:srgbClr val="000000"/>
                </a:solidFill>
              </a:rPr>
              <a:t>يستطيع رفع صدره عن مستوى سطح الفراش من وضع الانبطاح .</a:t>
            </a:r>
            <a:endParaRPr lang="ar-SA" b="1" dirty="0">
              <a:solidFill>
                <a:srgbClr val="000000"/>
              </a:solidFill>
            </a:endParaRPr>
          </a:p>
        </p:txBody>
      </p:sp>
      <p:sp>
        <p:nvSpPr>
          <p:cNvPr id="17" name="مستطيل 16"/>
          <p:cNvSpPr/>
          <p:nvPr/>
        </p:nvSpPr>
        <p:spPr>
          <a:xfrm>
            <a:off x="1420682" y="2777336"/>
            <a:ext cx="5173418" cy="646331"/>
          </a:xfrm>
          <a:prstGeom prst="rect">
            <a:avLst/>
          </a:prstGeom>
        </p:spPr>
        <p:txBody>
          <a:bodyPr wrap="square">
            <a:spAutoFit/>
          </a:bodyPr>
          <a:lstStyle/>
          <a:p>
            <a:pPr rtl="0"/>
            <a:r>
              <a:rPr lang="ar-IQ" b="1" dirty="0">
                <a:solidFill>
                  <a:srgbClr val="FFFFFF"/>
                </a:solidFill>
              </a:rPr>
              <a:t>يستطيع الطفل ان يحتفظ برأسه منتصبا اذا حمله شخص ويحاول ان يرفع جسمه فيتمكن من رفع رأسه وكتفيه </a:t>
            </a:r>
            <a:endParaRPr lang="ar-SA" b="1" dirty="0">
              <a:solidFill>
                <a:srgbClr val="FFFFFF"/>
              </a:solidFill>
            </a:endParaRPr>
          </a:p>
        </p:txBody>
      </p:sp>
      <p:sp>
        <p:nvSpPr>
          <p:cNvPr id="18" name="مستطيل 17"/>
          <p:cNvSpPr/>
          <p:nvPr/>
        </p:nvSpPr>
        <p:spPr>
          <a:xfrm>
            <a:off x="1188894" y="3714077"/>
            <a:ext cx="7195252" cy="981423"/>
          </a:xfrm>
          <a:prstGeom prst="rect">
            <a:avLst/>
          </a:prstGeom>
        </p:spPr>
        <p:txBody>
          <a:bodyPr wrap="square">
            <a:spAutoFit/>
          </a:bodyPr>
          <a:lstStyle/>
          <a:p>
            <a:pPr marL="342900" indent="-342900" algn="just">
              <a:lnSpc>
                <a:spcPct val="107000"/>
              </a:lnSpc>
              <a:buFont typeface="Symbol"/>
              <a:buChar char=""/>
            </a:pPr>
            <a:r>
              <a:rPr lang="ar-IQ" b="1" dirty="0">
                <a:solidFill>
                  <a:srgbClr val="000000"/>
                </a:solidFill>
                <a:ea typeface="Calibri"/>
              </a:rPr>
              <a:t>قد يجلس لفترة بدون سند </a:t>
            </a:r>
            <a:endParaRPr lang="en-US" sz="1400" b="1" dirty="0">
              <a:solidFill>
                <a:srgbClr val="000000"/>
              </a:solidFill>
              <a:ea typeface="Calibri"/>
              <a:cs typeface="Arial"/>
            </a:endParaRPr>
          </a:p>
          <a:p>
            <a:pPr marL="342900" indent="-342900" algn="just">
              <a:lnSpc>
                <a:spcPct val="107000"/>
              </a:lnSpc>
              <a:buFont typeface="Symbol"/>
              <a:buChar char=""/>
            </a:pPr>
            <a:r>
              <a:rPr lang="ar-IQ" b="1" dirty="0">
                <a:solidFill>
                  <a:srgbClr val="000000"/>
                </a:solidFill>
                <a:ea typeface="Calibri"/>
              </a:rPr>
              <a:t>يتمكن الطفل من التقلب من ظهره الى بطنه وبالعكس (نصف دورة)على المحور الرأسي .</a:t>
            </a:r>
            <a:endParaRPr lang="en-US" sz="1400" b="1" dirty="0">
              <a:solidFill>
                <a:srgbClr val="000000"/>
              </a:solidFill>
              <a:ea typeface="Calibri"/>
              <a:cs typeface="Arial"/>
            </a:endParaRPr>
          </a:p>
          <a:p>
            <a:pPr marL="342900" indent="-342900" algn="just">
              <a:lnSpc>
                <a:spcPct val="107000"/>
              </a:lnSpc>
              <a:buFont typeface="Symbol"/>
              <a:buChar char=""/>
            </a:pPr>
            <a:r>
              <a:rPr lang="ar-IQ" b="1" dirty="0">
                <a:solidFill>
                  <a:srgbClr val="000000"/>
                </a:solidFill>
                <a:ea typeface="Calibri"/>
              </a:rPr>
              <a:t>يتمكن الطفل من توظيف (القبض)في امساك الأشياء ورميها وبعثرتها او تحطيمها.</a:t>
            </a:r>
            <a:endParaRPr lang="en-US" sz="1400" b="1" dirty="0">
              <a:solidFill>
                <a:srgbClr val="000000"/>
              </a:solidFill>
              <a:ea typeface="Calibri"/>
              <a:cs typeface="Arial"/>
            </a:endParaRPr>
          </a:p>
        </p:txBody>
      </p:sp>
      <p:sp>
        <p:nvSpPr>
          <p:cNvPr id="19" name="مستطيل 18"/>
          <p:cNvSpPr/>
          <p:nvPr/>
        </p:nvSpPr>
        <p:spPr>
          <a:xfrm>
            <a:off x="2384942" y="4998993"/>
            <a:ext cx="4572000" cy="400110"/>
          </a:xfrm>
          <a:prstGeom prst="rect">
            <a:avLst/>
          </a:prstGeom>
        </p:spPr>
        <p:txBody>
          <a:bodyPr>
            <a:spAutoFit/>
          </a:bodyPr>
          <a:lstStyle/>
          <a:p>
            <a:r>
              <a:rPr lang="ar-IQ" sz="2000" b="1" dirty="0">
                <a:solidFill>
                  <a:srgbClr val="FFFFFF"/>
                </a:solidFill>
              </a:rPr>
              <a:t>يجلس وحده - يقف بمعاونة الاخرين .</a:t>
            </a:r>
            <a:endParaRPr lang="ar-SA" sz="2000" b="1" dirty="0">
              <a:solidFill>
                <a:srgbClr val="FFFFFF"/>
              </a:solidFill>
            </a:endParaRPr>
          </a:p>
        </p:txBody>
      </p:sp>
      <p:sp>
        <p:nvSpPr>
          <p:cNvPr id="27" name="مستطيل 26"/>
          <p:cNvSpPr/>
          <p:nvPr/>
        </p:nvSpPr>
        <p:spPr>
          <a:xfrm>
            <a:off x="1510210" y="5681041"/>
            <a:ext cx="5529757" cy="707886"/>
          </a:xfrm>
          <a:prstGeom prst="rect">
            <a:avLst/>
          </a:prstGeom>
        </p:spPr>
        <p:txBody>
          <a:bodyPr wrap="square">
            <a:spAutoFit/>
          </a:bodyPr>
          <a:lstStyle/>
          <a:p>
            <a:r>
              <a:rPr lang="ar-IQ" sz="2000" b="1" dirty="0">
                <a:solidFill>
                  <a:srgbClr val="000000"/>
                </a:solidFill>
              </a:rPr>
              <a:t>يقف الطفل مستندا على الأثاث  - يمشي اذا قدمت له معاونة</a:t>
            </a:r>
            <a:endParaRPr lang="en-US" sz="2000" b="1" dirty="0">
              <a:solidFill>
                <a:srgbClr val="000000"/>
              </a:solidFill>
            </a:endParaRPr>
          </a:p>
          <a:p>
            <a:pPr rtl="0"/>
            <a:r>
              <a:rPr lang="ar-IQ" sz="2000" b="1" dirty="0">
                <a:solidFill>
                  <a:srgbClr val="000000"/>
                </a:solidFill>
              </a:rPr>
              <a:t>يقيم ظهره الى اعلى حتى يصل الى وضع الوقوف.</a:t>
            </a:r>
            <a:endParaRPr lang="ar-SA" sz="2000" b="1" dirty="0">
              <a:solidFill>
                <a:srgbClr val="000000"/>
              </a:solidFill>
            </a:endParaRPr>
          </a:p>
        </p:txBody>
      </p:sp>
    </p:spTree>
    <p:extLst>
      <p:ext uri="{BB962C8B-B14F-4D97-AF65-F5344CB8AC3E}">
        <p14:creationId xmlns:p14="http://schemas.microsoft.com/office/powerpoint/2010/main" val="31181573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right)">
                                      <p:cBhvr>
                                        <p:cTn id="15" dur="500"/>
                                        <p:tgtEl>
                                          <p:spTgt spid="5"/>
                                        </p:tgtEl>
                                      </p:cBhvr>
                                    </p:animEffect>
                                  </p:childTnLst>
                                </p:cTn>
                              </p:par>
                              <p:par>
                                <p:cTn id="16" presetID="22" presetClass="entr" presetSubtype="8" fill="hold" grpId="0" nodeType="withEffect" nodePh="1">
                                  <p:stCondLst>
                                    <p:cond delay="0"/>
                                  </p:stCondLst>
                                  <p:endCondLst>
                                    <p:cond evt="begin" delay="0">
                                      <p:tn val="16"/>
                                    </p:cond>
                                  </p:endCondLst>
                                  <p:childTnLst>
                                    <p:set>
                                      <p:cBhvr>
                                        <p:cTn id="17" dur="1" fill="hold">
                                          <p:stCondLst>
                                            <p:cond delay="0"/>
                                          </p:stCondLst>
                                        </p:cTn>
                                        <p:tgtEl>
                                          <p:spTgt spid="15"/>
                                        </p:tgtEl>
                                        <p:attrNameLst>
                                          <p:attrName>style.visibility</p:attrName>
                                        </p:attrNameLst>
                                      </p:cBhvr>
                                      <p:to>
                                        <p:strVal val="visible"/>
                                      </p:to>
                                    </p:set>
                                    <p:animEffect transition="in" filter="wipe(left)">
                                      <p:cBhvr>
                                        <p:cTn id="18" dur="500"/>
                                        <p:tgtEl>
                                          <p:spTgt spid="15"/>
                                        </p:tgtEl>
                                      </p:cBhvr>
                                    </p:animEffect>
                                  </p:childTnLst>
                                </p:cTn>
                              </p:par>
                              <p:par>
                                <p:cTn id="19" presetID="22" presetClass="entr" presetSubtype="8" fill="hold" grpId="0" nodeType="withEffect" nodePh="1">
                                  <p:stCondLst>
                                    <p:cond delay="0"/>
                                  </p:stCondLst>
                                  <p:endCondLst>
                                    <p:cond evt="begin" delay="0">
                                      <p:tn val="19"/>
                                    </p:cond>
                                  </p:endCondLst>
                                  <p:childTnLst>
                                    <p:set>
                                      <p:cBhvr>
                                        <p:cTn id="20" dur="1" fill="hold">
                                          <p:stCondLst>
                                            <p:cond delay="0"/>
                                          </p:stCondLst>
                                        </p:cTn>
                                        <p:tgtEl>
                                          <p:spTgt spid="16"/>
                                        </p:tgtEl>
                                        <p:attrNameLst>
                                          <p:attrName>style.visibility</p:attrName>
                                        </p:attrNameLst>
                                      </p:cBhvr>
                                      <p:to>
                                        <p:strVal val="visible"/>
                                      </p:to>
                                    </p:set>
                                    <p:animEffect transition="in" filter="wipe(left)">
                                      <p:cBhvr>
                                        <p:cTn id="21" dur="500"/>
                                        <p:tgtEl>
                                          <p:spTgt spid="16"/>
                                        </p:tgtEl>
                                      </p:cBhvr>
                                    </p:animEffect>
                                  </p:childTnLst>
                                </p:cTn>
                              </p:par>
                            </p:childTnLst>
                          </p:cTn>
                        </p:par>
                        <p:par>
                          <p:cTn id="22" fill="hold">
                            <p:stCondLst>
                              <p:cond delay="1500"/>
                            </p:stCondLst>
                            <p:childTnLst>
                              <p:par>
                                <p:cTn id="23" presetID="22" presetClass="entr" presetSubtype="8"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par>
                                <p:cTn id="26" presetID="22" presetClass="entr" presetSubtype="8" fill="hold" grpId="0" nodeType="withEffect" nodePh="1">
                                  <p:stCondLst>
                                    <p:cond delay="0"/>
                                  </p:stCondLst>
                                  <p:endCondLst>
                                    <p:cond evt="begin" delay="0">
                                      <p:tn val="26"/>
                                    </p:cond>
                                  </p:end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500"/>
                                        <p:tgtEl>
                                          <p:spTgt spid="22"/>
                                        </p:tgtEl>
                                      </p:cBhvr>
                                    </p:animEffect>
                                  </p:childTnLst>
                                </p:cTn>
                              </p:par>
                              <p:par>
                                <p:cTn id="29" presetID="22" presetClass="entr" presetSubtype="8" fill="hold" grpId="0" nodeType="withEffect" nodePh="1">
                                  <p:stCondLst>
                                    <p:cond delay="0"/>
                                  </p:stCondLst>
                                  <p:endCondLst>
                                    <p:cond evt="begin" delay="0">
                                      <p:tn val="29"/>
                                    </p:cond>
                                  </p:end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500"/>
                                        <p:tgtEl>
                                          <p:spTgt spid="23"/>
                                        </p:tgtEl>
                                      </p:cBhvr>
                                    </p:animEffect>
                                  </p:childTnLst>
                                </p:cTn>
                              </p:par>
                              <p:par>
                                <p:cTn id="32" presetID="22" presetClass="entr" presetSubtype="8" fill="hold" grpId="0" nodeType="withEffect" nodePh="1">
                                  <p:stCondLst>
                                    <p:cond delay="0"/>
                                  </p:stCondLst>
                                  <p:endCondLst>
                                    <p:cond evt="begin" delay="0">
                                      <p:tn val="32"/>
                                    </p:cond>
                                  </p:endCondLst>
                                  <p:childTnLst>
                                    <p:set>
                                      <p:cBhvr>
                                        <p:cTn id="33" dur="1" fill="hold">
                                          <p:stCondLst>
                                            <p:cond delay="0"/>
                                          </p:stCondLst>
                                        </p:cTn>
                                        <p:tgtEl>
                                          <p:spTgt spid="21"/>
                                        </p:tgtEl>
                                        <p:attrNameLst>
                                          <p:attrName>style.visibility</p:attrName>
                                        </p:attrNameLst>
                                      </p:cBhvr>
                                      <p:to>
                                        <p:strVal val="visible"/>
                                      </p:to>
                                    </p:set>
                                    <p:animEffect transition="in" filter="wipe(left)">
                                      <p:cBhvr>
                                        <p:cTn id="34" dur="500"/>
                                        <p:tgtEl>
                                          <p:spTgt spid="21"/>
                                        </p:tgtEl>
                                      </p:cBhvr>
                                    </p:animEffect>
                                  </p:childTnLst>
                                </p:cTn>
                              </p:par>
                              <p:par>
                                <p:cTn id="35" presetID="22" presetClass="entr" presetSubtype="8" fill="hold" grpId="0" nodeType="withEffect" nodePh="1">
                                  <p:stCondLst>
                                    <p:cond delay="0"/>
                                  </p:stCondLst>
                                  <p:endCondLst>
                                    <p:cond evt="begin" delay="0">
                                      <p:tn val="35"/>
                                    </p:cond>
                                  </p:end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500"/>
                                        <p:tgtEl>
                                          <p:spTgt spid="20"/>
                                        </p:tgtEl>
                                      </p:cBhvr>
                                    </p:animEffect>
                                  </p:childTnLst>
                                </p:cTn>
                              </p:par>
                            </p:childTnLst>
                          </p:cTn>
                        </p:par>
                        <p:par>
                          <p:cTn id="38" fill="hold">
                            <p:stCondLst>
                              <p:cond delay="2000"/>
                            </p:stCondLst>
                            <p:childTnLst>
                              <p:par>
                                <p:cTn id="39" presetID="22" presetClass="entr" presetSubtype="2" fill="hold"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right)">
                                      <p:cBhvr>
                                        <p:cTn id="41" dur="500"/>
                                        <p:tgtEl>
                                          <p:spTgt spid="32"/>
                                        </p:tgtEl>
                                      </p:cBhvr>
                                    </p:animEffect>
                                  </p:childTnLst>
                                </p:cTn>
                              </p:par>
                              <p:par>
                                <p:cTn id="42" presetID="22" presetClass="entr" presetSubtype="8" fill="hold" grpId="0" nodeType="withEffect" nodePh="1">
                                  <p:stCondLst>
                                    <p:cond delay="0"/>
                                  </p:stCondLst>
                                  <p:endCondLst>
                                    <p:cond evt="begin" delay="0">
                                      <p:tn val="42"/>
                                    </p:cond>
                                  </p:end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childTnLst>
                          </p:cTn>
                        </p:par>
                        <p:par>
                          <p:cTn id="45" fill="hold">
                            <p:stCondLst>
                              <p:cond delay="2500"/>
                            </p:stCondLst>
                            <p:childTnLst>
                              <p:par>
                                <p:cTn id="46" presetID="22" presetClass="entr" presetSubtype="8" fill="hold"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wipe(left)">
                                      <p:cBhvr>
                                        <p:cTn id="48" dur="500"/>
                                        <p:tgtEl>
                                          <p:spTgt spid="39"/>
                                        </p:tgtEl>
                                      </p:cBhvr>
                                    </p:animEffect>
                                  </p:childTnLst>
                                </p:cTn>
                              </p:par>
                            </p:childTnLst>
                          </p:cTn>
                        </p:par>
                        <p:par>
                          <p:cTn id="49" fill="hold">
                            <p:stCondLst>
                              <p:cond delay="3000"/>
                            </p:stCondLst>
                            <p:childTnLst>
                              <p:par>
                                <p:cTn id="50" presetID="22" presetClass="entr" presetSubtype="2" fill="hold" nodeType="after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wipe(right)">
                                      <p:cBhvr>
                                        <p:cTn id="5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20" grpId="0"/>
      <p:bldP spid="21" grpId="0"/>
      <p:bldP spid="22" grpId="0"/>
      <p:bldP spid="23" grpId="0"/>
      <p:bldP spid="25" grpId="0"/>
      <p:bldP spid="3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Box 53"/>
          <p:cNvSpPr txBox="1"/>
          <p:nvPr/>
        </p:nvSpPr>
        <p:spPr>
          <a:xfrm>
            <a:off x="801676" y="2451547"/>
            <a:ext cx="7930200" cy="430887"/>
          </a:xfrm>
          <a:prstGeom prst="rect">
            <a:avLst/>
          </a:prstGeom>
          <a:noFill/>
        </p:spPr>
        <p:txBody>
          <a:bodyPr wrap="square" rtlCol="0" anchor="t">
            <a:spAutoFit/>
          </a:bodyPr>
          <a:lstStyle/>
          <a:p>
            <a:pPr algn="just" rtl="0"/>
            <a:endParaRPr lang="en-US" sz="2200" b="1" dirty="0">
              <a:solidFill>
                <a:srgbClr val="FFFFFF"/>
              </a:solidFill>
            </a:endParaRPr>
          </a:p>
        </p:txBody>
      </p:sp>
      <p:sp>
        <p:nvSpPr>
          <p:cNvPr id="59" name="TextBox 58"/>
          <p:cNvSpPr txBox="1"/>
          <p:nvPr/>
        </p:nvSpPr>
        <p:spPr>
          <a:xfrm>
            <a:off x="901520" y="4340861"/>
            <a:ext cx="8242480" cy="461665"/>
          </a:xfrm>
          <a:prstGeom prst="rect">
            <a:avLst/>
          </a:prstGeom>
          <a:noFill/>
        </p:spPr>
        <p:txBody>
          <a:bodyPr wrap="square" rtlCol="0" anchor="t">
            <a:spAutoFit/>
          </a:bodyPr>
          <a:lstStyle/>
          <a:p>
            <a:pPr algn="l" rtl="0"/>
            <a:endParaRPr lang="en-US" sz="2400" b="1" dirty="0">
              <a:solidFill>
                <a:srgbClr val="00B050"/>
              </a:solidFill>
            </a:endParaRPr>
          </a:p>
        </p:txBody>
      </p:sp>
      <p:grpSp>
        <p:nvGrpSpPr>
          <p:cNvPr id="64" name="Group 63"/>
          <p:cNvGrpSpPr/>
          <p:nvPr/>
        </p:nvGrpSpPr>
        <p:grpSpPr>
          <a:xfrm>
            <a:off x="184732" y="988542"/>
            <a:ext cx="3502080" cy="8496232"/>
            <a:chOff x="-1054751" y="-1011423"/>
            <a:chExt cx="3502073" cy="8009731"/>
          </a:xfrm>
        </p:grpSpPr>
        <p:sp>
          <p:nvSpPr>
            <p:cNvPr id="65" name="Oval 64"/>
            <p:cNvSpPr/>
            <p:nvPr/>
          </p:nvSpPr>
          <p:spPr>
            <a:xfrm>
              <a:off x="-1054751" y="-1011423"/>
              <a:ext cx="3411076" cy="3007099"/>
            </a:xfrm>
            <a:prstGeom prst="ellipse">
              <a:avLst/>
            </a:prstGeom>
            <a:noFill/>
            <a:ln w="38100">
              <a:solidFill>
                <a:schemeClr val="accent4"/>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rtl="0"/>
              <a:endParaRPr lang="en-US" sz="2400">
                <a:solidFill>
                  <a:srgbClr val="FFFF00"/>
                </a:solidFill>
                <a:latin typeface="Roboto condensed"/>
                <a:cs typeface="Roboto condensed"/>
              </a:endParaRPr>
            </a:p>
          </p:txBody>
        </p:sp>
        <p:sp>
          <p:nvSpPr>
            <p:cNvPr id="66" name="TextBox 65"/>
            <p:cNvSpPr txBox="1"/>
            <p:nvPr/>
          </p:nvSpPr>
          <p:spPr>
            <a:xfrm>
              <a:off x="2066322" y="6615168"/>
              <a:ext cx="381000" cy="383140"/>
            </a:xfrm>
            <a:prstGeom prst="rect">
              <a:avLst/>
            </a:prstGeom>
            <a:noFill/>
            <a:ln>
              <a:noFill/>
            </a:ln>
          </p:spPr>
          <p:txBody>
            <a:bodyPr wrap="square" rtlCol="0" anchor="t">
              <a:spAutoFit/>
            </a:bodyPr>
            <a:lstStyle/>
            <a:p>
              <a:pPr algn="l" rtl="0">
                <a:lnSpc>
                  <a:spcPct val="140000"/>
                </a:lnSpc>
              </a:pPr>
              <a:r>
                <a:rPr lang="en-US" sz="1600" dirty="0">
                  <a:solidFill>
                    <a:srgbClr val="FFFF00"/>
                  </a:solidFill>
                  <a:latin typeface="Roboto condensed"/>
                  <a:cs typeface="Roboto condensed"/>
                </a:rPr>
                <a:t>1</a:t>
              </a:r>
            </a:p>
          </p:txBody>
        </p:sp>
      </p:grpSp>
      <p:sp>
        <p:nvSpPr>
          <p:cNvPr id="71" name="Oval 70"/>
          <p:cNvSpPr/>
          <p:nvPr/>
        </p:nvSpPr>
        <p:spPr>
          <a:xfrm>
            <a:off x="3966519" y="5142089"/>
            <a:ext cx="488915" cy="488915"/>
          </a:xfrm>
          <a:prstGeom prst="ellipse">
            <a:avLst/>
          </a:prstGeom>
          <a:noFill/>
          <a:ln w="38100">
            <a:solidFill>
              <a:schemeClr val="accent5"/>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rtl="0"/>
            <a:endParaRPr lang="en-US" sz="2400">
              <a:solidFill>
                <a:srgbClr val="000000"/>
              </a:solidFill>
              <a:latin typeface="Roboto condensed"/>
              <a:cs typeface="Roboto condensed"/>
            </a:endParaRPr>
          </a:p>
        </p:txBody>
      </p:sp>
      <p:sp>
        <p:nvSpPr>
          <p:cNvPr id="74" name="Oval 73"/>
          <p:cNvSpPr/>
          <p:nvPr/>
        </p:nvSpPr>
        <p:spPr>
          <a:xfrm>
            <a:off x="86497" y="1173892"/>
            <a:ext cx="3600316" cy="3612033"/>
          </a:xfrm>
          <a:prstGeom prst="ellipse">
            <a:avLst/>
          </a:prstGeom>
          <a:noFill/>
          <a:ln w="38100">
            <a:solidFill>
              <a:schemeClr val="accent3"/>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rtl="0"/>
            <a:endParaRPr lang="en-US" sz="2400">
              <a:solidFill>
                <a:srgbClr val="000000"/>
              </a:solidFill>
              <a:latin typeface="Roboto condensed"/>
              <a:cs typeface="Roboto condensed"/>
            </a:endParaRPr>
          </a:p>
        </p:txBody>
      </p:sp>
      <p:sp>
        <p:nvSpPr>
          <p:cNvPr id="77" name="Oval 76"/>
          <p:cNvSpPr/>
          <p:nvPr/>
        </p:nvSpPr>
        <p:spPr>
          <a:xfrm>
            <a:off x="184732" y="1359243"/>
            <a:ext cx="3411083" cy="3212450"/>
          </a:xfrm>
          <a:prstGeom prst="ellipse">
            <a:avLst/>
          </a:prstGeom>
          <a:noFill/>
          <a:ln w="38100">
            <a:solidFill>
              <a:schemeClr val="accent6"/>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rtl="0"/>
            <a:endParaRPr lang="en-US" sz="2400">
              <a:solidFill>
                <a:srgbClr val="000000"/>
              </a:solidFill>
              <a:latin typeface="Roboto condensed"/>
              <a:cs typeface="Roboto condensed"/>
            </a:endParaRPr>
          </a:p>
        </p:txBody>
      </p:sp>
      <p:sp>
        <p:nvSpPr>
          <p:cNvPr id="6" name="مربع نص 5"/>
          <p:cNvSpPr txBox="1"/>
          <p:nvPr/>
        </p:nvSpPr>
        <p:spPr>
          <a:xfrm>
            <a:off x="3966519" y="259492"/>
            <a:ext cx="4979771" cy="5262979"/>
          </a:xfrm>
          <a:prstGeom prst="rect">
            <a:avLst/>
          </a:prstGeom>
          <a:noFill/>
          <a:ln w="47625">
            <a:gradFill>
              <a:gsLst>
                <a:gs pos="0">
                  <a:srgbClr val="FF3399">
                    <a:lumMod val="94000"/>
                    <a:lumOff val="6000"/>
                  </a:srgbClr>
                </a:gs>
                <a:gs pos="25000">
                  <a:srgbClr val="FF6633"/>
                </a:gs>
                <a:gs pos="50000">
                  <a:srgbClr val="FFFF00"/>
                </a:gs>
                <a:gs pos="75000">
                  <a:srgbClr val="01A78F"/>
                </a:gs>
                <a:gs pos="100000">
                  <a:srgbClr val="3366FF"/>
                </a:gs>
              </a:gsLst>
              <a:lin ang="5400000" scaled="0"/>
            </a:gradFill>
            <a:prstDash val="dash"/>
          </a:ln>
        </p:spPr>
        <p:txBody>
          <a:bodyPr wrap="square" rtlCol="1">
            <a:spAutoFit/>
          </a:bodyPr>
          <a:lstStyle/>
          <a:p>
            <a:r>
              <a:rPr lang="ar-SA" sz="2400" b="1" dirty="0">
                <a:solidFill>
                  <a:srgbClr val="18AA9D">
                    <a:lumMod val="60000"/>
                    <a:lumOff val="40000"/>
                  </a:srgbClr>
                </a:solidFill>
              </a:rPr>
              <a:t>من سنة إلى ثلاث سنوات  :</a:t>
            </a:r>
          </a:p>
          <a:p>
            <a:r>
              <a:rPr lang="ar-SA" sz="2400" b="1" dirty="0">
                <a:solidFill>
                  <a:srgbClr val="18AA9D">
                    <a:lumMod val="60000"/>
                    <a:lumOff val="40000"/>
                  </a:srgbClr>
                </a:solidFill>
              </a:rPr>
              <a:t>      مرحلة الطفولة المبكرة من سنة إلى ثلاث سنوات يستطيع فيها الطفل تعلم الاشكال المتعددة من المهارات الأساسية </a:t>
            </a:r>
            <a:r>
              <a:rPr lang="ar-SA" sz="2400" b="1" dirty="0">
                <a:solidFill>
                  <a:srgbClr val="FFFF00"/>
                </a:solidFill>
              </a:rPr>
              <a:t>كالمشي والصعود والدفع والزحف والتعلق والتسلق </a:t>
            </a:r>
            <a:r>
              <a:rPr lang="ar-SA" sz="2400" b="1" dirty="0" err="1">
                <a:solidFill>
                  <a:srgbClr val="FFFF00"/>
                </a:solidFill>
              </a:rPr>
              <a:t>والتسلق</a:t>
            </a:r>
            <a:r>
              <a:rPr lang="ar-SA" sz="2400" b="1" dirty="0">
                <a:solidFill>
                  <a:srgbClr val="FFFF00"/>
                </a:solidFill>
              </a:rPr>
              <a:t> والمرجحة ،</a:t>
            </a:r>
            <a:r>
              <a:rPr lang="ar-SA" sz="2400" b="1" dirty="0">
                <a:solidFill>
                  <a:srgbClr val="18AA9D">
                    <a:lumMod val="60000"/>
                    <a:lumOff val="40000"/>
                  </a:srgbClr>
                </a:solidFill>
              </a:rPr>
              <a:t> وهي مرحلة تسمى المرحلة الانتقالية المتطورة وهي المرحلة التي تبدأ من مرحلة انتصاب القامة إلى المرحلة الانتقالية التي يعبر عنها الطفل بالمشي وتنقسم الى فترتين:</a:t>
            </a:r>
          </a:p>
          <a:p>
            <a:pPr marL="457200" indent="-457200">
              <a:buFont typeface="Arial" pitchFamily="34" charset="0"/>
              <a:buChar char="•"/>
            </a:pPr>
            <a:r>
              <a:rPr lang="ar-SA" sz="2400" b="1" dirty="0">
                <a:solidFill>
                  <a:srgbClr val="FFFF00"/>
                </a:solidFill>
              </a:rPr>
              <a:t>الفترة الأولى / </a:t>
            </a:r>
            <a:r>
              <a:rPr lang="ar-SA" sz="2400" b="1" dirty="0">
                <a:solidFill>
                  <a:srgbClr val="18AA9D">
                    <a:lumMod val="60000"/>
                    <a:lumOff val="40000"/>
                  </a:srgbClr>
                </a:solidFill>
              </a:rPr>
              <a:t>وهي الفترة التي يتعلم فيها الطفل الحركة الانتقالية ( المشي). </a:t>
            </a:r>
          </a:p>
          <a:p>
            <a:pPr marL="457200" indent="-457200">
              <a:buFont typeface="Arial" pitchFamily="34" charset="0"/>
              <a:buChar char="•"/>
            </a:pPr>
            <a:r>
              <a:rPr lang="ar-SA" sz="2400" b="1" dirty="0">
                <a:solidFill>
                  <a:srgbClr val="FFFF00"/>
                </a:solidFill>
              </a:rPr>
              <a:t>الفترة الثانية / </a:t>
            </a:r>
            <a:r>
              <a:rPr lang="ar-SA" sz="2400" b="1" dirty="0">
                <a:solidFill>
                  <a:srgbClr val="18AA9D">
                    <a:lumMod val="60000"/>
                    <a:lumOff val="40000"/>
                  </a:srgbClr>
                </a:solidFill>
              </a:rPr>
              <a:t>وهي الفترة التي يكون في تعلم المهارات الاساسية المتعددة مع ربطها بشكل يخدم الحركة</a:t>
            </a:r>
          </a:p>
        </p:txBody>
      </p:sp>
      <p:pic>
        <p:nvPicPr>
          <p:cNvPr id="22" name="صورة 21"/>
          <p:cNvPicPr/>
          <p:nvPr/>
        </p:nvPicPr>
        <p:blipFill>
          <a:blip r:embed="rId2">
            <a:extLst>
              <a:ext uri="{28A0092B-C50C-407E-A947-70E740481C1C}">
                <a14:useLocalDpi xmlns:a14="http://schemas.microsoft.com/office/drawing/2010/main" val="0"/>
              </a:ext>
            </a:extLst>
          </a:blip>
          <a:srcRect/>
          <a:stretch>
            <a:fillRect/>
          </a:stretch>
        </p:blipFill>
        <p:spPr bwMode="auto">
          <a:xfrm>
            <a:off x="391171" y="1754659"/>
            <a:ext cx="2867025" cy="2347784"/>
          </a:xfrm>
          <a:prstGeom prst="rect">
            <a:avLst/>
          </a:prstGeom>
          <a:noFill/>
          <a:ln>
            <a:noFill/>
          </a:ln>
          <a:effectLst>
            <a:glow rad="228600">
              <a:schemeClr val="accent6">
                <a:satMod val="175000"/>
                <a:alpha val="40000"/>
              </a:schemeClr>
            </a:glow>
          </a:effectLst>
          <a:scene3d>
            <a:camera prst="orthographicFront"/>
            <a:lightRig rig="threePt" dir="t"/>
          </a:scene3d>
          <a:sp3d>
            <a:bevelB prst="relaxedInset"/>
          </a:sp3d>
        </p:spPr>
      </p:pic>
    </p:spTree>
    <p:extLst>
      <p:ext uri="{BB962C8B-B14F-4D97-AF65-F5344CB8AC3E}">
        <p14:creationId xmlns:p14="http://schemas.microsoft.com/office/powerpoint/2010/main" val="286322617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nodeType="clickEffect">
                                  <p:stCondLst>
                                    <p:cond delay="0"/>
                                  </p:stCondLst>
                                  <p:childTnLst>
                                    <p:set>
                                      <p:cBhvr>
                                        <p:cTn id="15" dur="1" fill="hold">
                                          <p:stCondLst>
                                            <p:cond delay="0"/>
                                          </p:stCondLst>
                                        </p:cTn>
                                        <p:tgtEl>
                                          <p:spTgt spid="64"/>
                                        </p:tgtEl>
                                        <p:attrNameLst>
                                          <p:attrName>style.visibility</p:attrName>
                                        </p:attrNameLst>
                                      </p:cBhvr>
                                      <p:to>
                                        <p:strVal val="visible"/>
                                      </p:to>
                                    </p:set>
                                    <p:animEffect transition="in" filter="fade">
                                      <p:cBhvr>
                                        <p:cTn id="16" dur="500"/>
                                        <p:tgtEl>
                                          <p:spTgt spid="64"/>
                                        </p:tgtEl>
                                      </p:cBhvr>
                                    </p:animEffect>
                                    <p:anim calcmode="lin" valueType="num">
                                      <p:cBhvr>
                                        <p:cTn id="17" dur="500" fill="hold"/>
                                        <p:tgtEl>
                                          <p:spTgt spid="64"/>
                                        </p:tgtEl>
                                        <p:attrNameLst>
                                          <p:attrName>ppt_x</p:attrName>
                                        </p:attrNameLst>
                                      </p:cBhvr>
                                      <p:tavLst>
                                        <p:tav tm="0">
                                          <p:val>
                                            <p:strVal val="#ppt_x"/>
                                          </p:val>
                                        </p:tav>
                                        <p:tav tm="100000">
                                          <p:val>
                                            <p:strVal val="#ppt_x"/>
                                          </p:val>
                                        </p:tav>
                                      </p:tavLst>
                                    </p:anim>
                                    <p:anim calcmode="lin" valueType="num">
                                      <p:cBhvr>
                                        <p:cTn id="18" dur="500" fill="hold"/>
                                        <p:tgtEl>
                                          <p:spTgt spid="64"/>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0" presetClass="entr" presetSubtype="0" fill="hold" grpId="0" nodeType="clickEffect" nodePh="1">
                                  <p:stCondLst>
                                    <p:cond delay="0"/>
                                  </p:stCondLst>
                                  <p:endCondLst>
                                    <p:cond evt="begin" delay="0">
                                      <p:tn val="21"/>
                                    </p:cond>
                                  </p:endCondLst>
                                  <p:childTnLst>
                                    <p:set>
                                      <p:cBhvr>
                                        <p:cTn id="22" dur="1" fill="hold">
                                          <p:stCondLst>
                                            <p:cond delay="0"/>
                                          </p:stCondLst>
                                        </p:cTn>
                                        <p:tgtEl>
                                          <p:spTgt spid="54"/>
                                        </p:tgtEl>
                                        <p:attrNameLst>
                                          <p:attrName>style.visibility</p:attrName>
                                        </p:attrNameLst>
                                      </p:cBhvr>
                                      <p:to>
                                        <p:strVal val="visible"/>
                                      </p:to>
                                    </p:set>
                                    <p:animEffect transition="in" filter="fade">
                                      <p:cBhvr>
                                        <p:cTn id="23" dur="800" decel="100000"/>
                                        <p:tgtEl>
                                          <p:spTgt spid="54"/>
                                        </p:tgtEl>
                                      </p:cBhvr>
                                    </p:animEffect>
                                    <p:anim calcmode="lin" valueType="num">
                                      <p:cBhvr>
                                        <p:cTn id="24" dur="800" decel="100000" fill="hold"/>
                                        <p:tgtEl>
                                          <p:spTgt spid="54"/>
                                        </p:tgtEl>
                                        <p:attrNameLst>
                                          <p:attrName>style.rotation</p:attrName>
                                        </p:attrNameLst>
                                      </p:cBhvr>
                                      <p:tavLst>
                                        <p:tav tm="0">
                                          <p:val>
                                            <p:fltVal val="-90"/>
                                          </p:val>
                                        </p:tav>
                                        <p:tav tm="100000">
                                          <p:val>
                                            <p:fltVal val="0"/>
                                          </p:val>
                                        </p:tav>
                                      </p:tavLst>
                                    </p:anim>
                                    <p:anim calcmode="lin" valueType="num">
                                      <p:cBhvr>
                                        <p:cTn id="25" dur="800" decel="100000" fill="hold"/>
                                        <p:tgtEl>
                                          <p:spTgt spid="54"/>
                                        </p:tgtEl>
                                        <p:attrNameLst>
                                          <p:attrName>ppt_x</p:attrName>
                                        </p:attrNameLst>
                                      </p:cBhvr>
                                      <p:tavLst>
                                        <p:tav tm="0">
                                          <p:val>
                                            <p:strVal val="#ppt_x+0.4"/>
                                          </p:val>
                                        </p:tav>
                                        <p:tav tm="100000">
                                          <p:val>
                                            <p:strVal val="#ppt_x-0.05"/>
                                          </p:val>
                                        </p:tav>
                                      </p:tavLst>
                                    </p:anim>
                                    <p:anim calcmode="lin" valueType="num">
                                      <p:cBhvr>
                                        <p:cTn id="26" dur="800" decel="100000" fill="hold"/>
                                        <p:tgtEl>
                                          <p:spTgt spid="54"/>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54"/>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54"/>
                                        </p:tgtEl>
                                        <p:attrNameLst>
                                          <p:attrName>ppt_y</p:attrName>
                                        </p:attrNameLst>
                                      </p:cBhvr>
                                      <p:tavLst>
                                        <p:tav tm="0">
                                          <p:val>
                                            <p:strVal val="#ppt_y+0.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6" presetClass="entr" presetSubtype="0" fill="hold" grpId="0" nodeType="clickEffect" nodePh="1">
                                  <p:stCondLst>
                                    <p:cond delay="0"/>
                                  </p:stCondLst>
                                  <p:endCondLst>
                                    <p:cond evt="begin" delay="0">
                                      <p:tn val="31"/>
                                    </p:cond>
                                  </p:endCondLst>
                                  <p:iterate type="lt">
                                    <p:tmPct val="10000"/>
                                  </p:iterate>
                                  <p:childTnLst>
                                    <p:set>
                                      <p:cBhvr>
                                        <p:cTn id="32" dur="1" fill="hold">
                                          <p:stCondLst>
                                            <p:cond delay="0"/>
                                          </p:stCondLst>
                                        </p:cTn>
                                        <p:tgtEl>
                                          <p:spTgt spid="59"/>
                                        </p:tgtEl>
                                        <p:attrNameLst>
                                          <p:attrName>style.visibility</p:attrName>
                                        </p:attrNameLst>
                                      </p:cBhvr>
                                      <p:to>
                                        <p:strVal val="visible"/>
                                      </p:to>
                                    </p:set>
                                    <p:anim by="(-#ppt_w*2)" calcmode="lin" valueType="num">
                                      <p:cBhvr rctx="PPT">
                                        <p:cTn id="33" dur="50" autoRev="1" fill="hold">
                                          <p:stCondLst>
                                            <p:cond delay="0"/>
                                          </p:stCondLst>
                                        </p:cTn>
                                        <p:tgtEl>
                                          <p:spTgt spid="59"/>
                                        </p:tgtEl>
                                        <p:attrNameLst>
                                          <p:attrName>ppt_w</p:attrName>
                                        </p:attrNameLst>
                                      </p:cBhvr>
                                    </p:anim>
                                    <p:anim by="(#ppt_w*0.50)" calcmode="lin" valueType="num">
                                      <p:cBhvr>
                                        <p:cTn id="34" dur="50" decel="50000" autoRev="1" fill="hold">
                                          <p:stCondLst>
                                            <p:cond delay="0"/>
                                          </p:stCondLst>
                                        </p:cTn>
                                        <p:tgtEl>
                                          <p:spTgt spid="59"/>
                                        </p:tgtEl>
                                        <p:attrNameLst>
                                          <p:attrName>ppt_x</p:attrName>
                                        </p:attrNameLst>
                                      </p:cBhvr>
                                    </p:anim>
                                    <p:anim from="(-#ppt_h/2)" to="(#ppt_y)" calcmode="lin" valueType="num">
                                      <p:cBhvr>
                                        <p:cTn id="35" dur="100" fill="hold">
                                          <p:stCondLst>
                                            <p:cond delay="0"/>
                                          </p:stCondLst>
                                        </p:cTn>
                                        <p:tgtEl>
                                          <p:spTgt spid="59"/>
                                        </p:tgtEl>
                                        <p:attrNameLst>
                                          <p:attrName>ppt_y</p:attrName>
                                        </p:attrNameLst>
                                      </p:cBhvr>
                                    </p:anim>
                                    <p:animRot by="21600000">
                                      <p:cBhvr>
                                        <p:cTn id="36" dur="100" fill="hold">
                                          <p:stCondLst>
                                            <p:cond delay="0"/>
                                          </p:stCondLst>
                                        </p:cTn>
                                        <p:tgtEl>
                                          <p:spTgt spid="5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9" grpId="0"/>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lumMod val="65000"/>
          </a:schemeClr>
        </a:solidFill>
        <a:effectLst/>
      </p:bgPr>
    </p:bg>
    <p:spTree>
      <p:nvGrpSpPr>
        <p:cNvPr id="1" name=""/>
        <p:cNvGrpSpPr/>
        <p:nvPr/>
      </p:nvGrpSpPr>
      <p:grpSpPr>
        <a:xfrm>
          <a:off x="0" y="0"/>
          <a:ext cx="0" cy="0"/>
          <a:chOff x="0" y="0"/>
          <a:chExt cx="0" cy="0"/>
        </a:xfrm>
      </p:grpSpPr>
      <p:grpSp>
        <p:nvGrpSpPr>
          <p:cNvPr id="3" name="مجموعة 2"/>
          <p:cNvGrpSpPr/>
          <p:nvPr/>
        </p:nvGrpSpPr>
        <p:grpSpPr>
          <a:xfrm>
            <a:off x="743755" y="2881001"/>
            <a:ext cx="1312386" cy="704494"/>
            <a:chOff x="743755" y="2881001"/>
            <a:chExt cx="1312386" cy="704494"/>
          </a:xfrm>
        </p:grpSpPr>
        <p:sp>
          <p:nvSpPr>
            <p:cNvPr id="85" name="Text Box 330"/>
            <p:cNvSpPr txBox="1">
              <a:spLocks/>
            </p:cNvSpPr>
            <p:nvPr/>
          </p:nvSpPr>
          <p:spPr bwMode="auto">
            <a:xfrm>
              <a:off x="743755" y="2881001"/>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rtl="0"/>
              <a:endParaRPr lang="de-DE" sz="2400" b="1" dirty="0">
                <a:solidFill>
                  <a:srgbClr val="FFFFFF"/>
                </a:solidFill>
              </a:endParaRPr>
            </a:p>
          </p:txBody>
        </p:sp>
        <p:sp>
          <p:nvSpPr>
            <p:cNvPr id="86" name="Text Box 331"/>
            <p:cNvSpPr txBox="1">
              <a:spLocks/>
            </p:cNvSpPr>
            <p:nvPr/>
          </p:nvSpPr>
          <p:spPr bwMode="auto">
            <a:xfrm>
              <a:off x="743755" y="3206104"/>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rtl="0"/>
              <a:endParaRPr lang="de-DE" sz="2400" b="1" dirty="0">
                <a:solidFill>
                  <a:srgbClr val="FFFFFF"/>
                </a:solidFill>
              </a:endParaRPr>
            </a:p>
          </p:txBody>
        </p:sp>
        <p:sp>
          <p:nvSpPr>
            <p:cNvPr id="87" name="Text Box 332"/>
            <p:cNvSpPr txBox="1">
              <a:spLocks/>
            </p:cNvSpPr>
            <p:nvPr/>
          </p:nvSpPr>
          <p:spPr bwMode="auto">
            <a:xfrm>
              <a:off x="2056076" y="3216163"/>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rtl="0"/>
              <a:endParaRPr lang="de-DE" sz="2400" b="1" dirty="0">
                <a:solidFill>
                  <a:srgbClr val="FFFFFF"/>
                </a:solidFill>
              </a:endParaRPr>
            </a:p>
          </p:txBody>
        </p:sp>
      </p:grpSp>
      <p:grpSp>
        <p:nvGrpSpPr>
          <p:cNvPr id="5" name="مجموعة 4"/>
          <p:cNvGrpSpPr/>
          <p:nvPr/>
        </p:nvGrpSpPr>
        <p:grpSpPr>
          <a:xfrm>
            <a:off x="972355" y="5433663"/>
            <a:ext cx="65" cy="679968"/>
            <a:chOff x="972355" y="5433663"/>
            <a:chExt cx="65" cy="679968"/>
          </a:xfrm>
        </p:grpSpPr>
        <p:sp>
          <p:nvSpPr>
            <p:cNvPr id="93" name="Text Box 338"/>
            <p:cNvSpPr txBox="1">
              <a:spLocks/>
            </p:cNvSpPr>
            <p:nvPr/>
          </p:nvSpPr>
          <p:spPr bwMode="auto">
            <a:xfrm>
              <a:off x="972355" y="5433663"/>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rtl="0"/>
              <a:endParaRPr lang="de-DE" sz="2400" b="1" dirty="0">
                <a:solidFill>
                  <a:srgbClr val="00B050"/>
                </a:solidFill>
              </a:endParaRPr>
            </a:p>
          </p:txBody>
        </p:sp>
        <p:sp>
          <p:nvSpPr>
            <p:cNvPr id="94" name="Text Box 339"/>
            <p:cNvSpPr txBox="1">
              <a:spLocks/>
            </p:cNvSpPr>
            <p:nvPr/>
          </p:nvSpPr>
          <p:spPr bwMode="auto">
            <a:xfrm>
              <a:off x="972355" y="5744299"/>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rtl="0"/>
              <a:endParaRPr lang="de-DE" sz="2400" b="1" dirty="0">
                <a:solidFill>
                  <a:srgbClr val="00B050"/>
                </a:solidFill>
              </a:endParaRPr>
            </a:p>
          </p:txBody>
        </p:sp>
      </p:grpSp>
      <p:sp>
        <p:nvSpPr>
          <p:cNvPr id="23" name="Rounded Rectangle 66"/>
          <p:cNvSpPr/>
          <p:nvPr/>
        </p:nvSpPr>
        <p:spPr>
          <a:xfrm>
            <a:off x="506628" y="4866678"/>
            <a:ext cx="8328454" cy="1818327"/>
          </a:xfrm>
          <a:prstGeom prst="roundRect">
            <a:avLst>
              <a:gd name="adj" fmla="val 777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1000"/>
              </a:spcAft>
            </a:pPr>
            <a:r>
              <a:rPr lang="ar-IQ" sz="2000" b="1" dirty="0">
                <a:solidFill>
                  <a:srgbClr val="000000"/>
                </a:solidFill>
                <a:ea typeface="Calibri"/>
              </a:rPr>
              <a:t>الشهرين السابع عشر والثامن عشر :</a:t>
            </a:r>
            <a:endParaRPr lang="en-US" sz="2000" b="1" dirty="0">
              <a:solidFill>
                <a:srgbClr val="000000"/>
              </a:solidFill>
              <a:ea typeface="Calibri"/>
            </a:endParaRPr>
          </a:p>
          <a:p>
            <a:pPr algn="just">
              <a:lnSpc>
                <a:spcPct val="107000"/>
              </a:lnSpc>
              <a:spcAft>
                <a:spcPts val="1000"/>
              </a:spcAft>
            </a:pPr>
            <a:r>
              <a:rPr lang="ar-IQ" sz="2000" dirty="0">
                <a:solidFill>
                  <a:srgbClr val="000000"/>
                </a:solidFill>
                <a:ea typeface="Calibri"/>
              </a:rPr>
              <a:t>   في هذه المرحلة يتحسن شكل الاداء الحركي في كل من الانتقال من الجلوس الى الوقوف الى المشي وذلك حتى نهاية الشهر الثامن عشر مع مقدرة الطفل على العدو بالإضافة الى المقدرة على رمي الاشياء في نهاية هذه المرحلة تتم بداية نمو التوافق العضلي العصبي. </a:t>
            </a:r>
            <a:endParaRPr lang="en-US" sz="2000" dirty="0">
              <a:solidFill>
                <a:srgbClr val="000000"/>
              </a:solidFill>
              <a:ea typeface="Calibri"/>
            </a:endParaRPr>
          </a:p>
        </p:txBody>
      </p:sp>
      <p:sp>
        <p:nvSpPr>
          <p:cNvPr id="25" name="Rounded Rectangle 52"/>
          <p:cNvSpPr/>
          <p:nvPr/>
        </p:nvSpPr>
        <p:spPr>
          <a:xfrm>
            <a:off x="506627" y="3206104"/>
            <a:ext cx="8328454" cy="1563604"/>
          </a:xfrm>
          <a:prstGeom prst="roundRect">
            <a:avLst>
              <a:gd name="adj" fmla="val 777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Aft>
                <a:spcPts val="1000"/>
              </a:spcAft>
            </a:pPr>
            <a:r>
              <a:rPr lang="ar-IQ" sz="2000" b="1" dirty="0">
                <a:solidFill>
                  <a:srgbClr val="FFFFFF"/>
                </a:solidFill>
                <a:ea typeface="Calibri"/>
              </a:rPr>
              <a:t>الشهرين الخامس عشر والسادس عشر :</a:t>
            </a:r>
            <a:endParaRPr lang="en-US" sz="2000" b="1" dirty="0">
              <a:solidFill>
                <a:srgbClr val="FFFFFF"/>
              </a:solidFill>
              <a:ea typeface="Calibri"/>
            </a:endParaRPr>
          </a:p>
          <a:p>
            <a:pPr algn="just">
              <a:lnSpc>
                <a:spcPct val="107000"/>
              </a:lnSpc>
              <a:spcAft>
                <a:spcPts val="1000"/>
              </a:spcAft>
            </a:pPr>
            <a:r>
              <a:rPr lang="ar-IQ" sz="2000" dirty="0">
                <a:solidFill>
                  <a:srgbClr val="FFFFFF"/>
                </a:solidFill>
                <a:ea typeface="Calibri"/>
              </a:rPr>
              <a:t>   هنا يتطور جهاز الطفل الحركي حيث نمو مطرد في العضلات والعظام التي يمكننا من خلاله الانتقال من الجلوس الى الوقوف الى المشي بسهوله وبشكل افضل من المرحلة السابقة وهذه بالإضافة الى امكانية الصعود الدرج بمساعدة وامكانية الاعتماد على النفس في الشهر السادس عشر. </a:t>
            </a:r>
            <a:endParaRPr lang="en-US" sz="2000" dirty="0">
              <a:solidFill>
                <a:srgbClr val="FFFFFF"/>
              </a:solidFill>
              <a:ea typeface="Calibri"/>
            </a:endParaRPr>
          </a:p>
        </p:txBody>
      </p:sp>
      <p:sp>
        <p:nvSpPr>
          <p:cNvPr id="26" name="Rounded Rectangle 60"/>
          <p:cNvSpPr/>
          <p:nvPr/>
        </p:nvSpPr>
        <p:spPr>
          <a:xfrm>
            <a:off x="506627" y="1309816"/>
            <a:ext cx="8328454" cy="1755851"/>
          </a:xfrm>
          <a:prstGeom prst="roundRect">
            <a:avLst>
              <a:gd name="adj" fmla="val 777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1000"/>
              </a:spcAft>
            </a:pPr>
            <a:r>
              <a:rPr lang="ar-IQ" sz="2400" b="1" dirty="0">
                <a:solidFill>
                  <a:srgbClr val="FFFFFF"/>
                </a:solidFill>
                <a:ea typeface="Calibri"/>
              </a:rPr>
              <a:t>الشهرين الثالث عشر والرابع عشر:</a:t>
            </a:r>
          </a:p>
          <a:p>
            <a:pPr algn="just">
              <a:lnSpc>
                <a:spcPct val="107000"/>
              </a:lnSpc>
              <a:spcAft>
                <a:spcPts val="1000"/>
              </a:spcAft>
            </a:pPr>
            <a:r>
              <a:rPr lang="ar-IQ" sz="2400" dirty="0">
                <a:solidFill>
                  <a:srgbClr val="FFFFFF"/>
                </a:solidFill>
                <a:ea typeface="Calibri"/>
              </a:rPr>
              <a:t>   في بداية السنة الثانية من عمر الطفل يستطيع النهوض والجلوس والنهوض للوقوف هذه بالإضافة الى اخذ بعض الخطوات للأمام وبنجاح مع الاخذ بعين الاعتبار الفروق الفردية بين الاطفال عامة وبين البنات والاولاد خاصة.</a:t>
            </a:r>
            <a:endParaRPr lang="en-US" sz="1200" dirty="0">
              <a:solidFill>
                <a:srgbClr val="FFFFFF"/>
              </a:solidFill>
              <a:ea typeface="Calibri"/>
              <a:cs typeface="Arial"/>
            </a:endParaRPr>
          </a:p>
        </p:txBody>
      </p:sp>
      <p:grpSp>
        <p:nvGrpSpPr>
          <p:cNvPr id="2" name="مجموعة 1"/>
          <p:cNvGrpSpPr/>
          <p:nvPr/>
        </p:nvGrpSpPr>
        <p:grpSpPr>
          <a:xfrm>
            <a:off x="2598389" y="382169"/>
            <a:ext cx="3793649" cy="731651"/>
            <a:chOff x="4171539" y="2253802"/>
            <a:chExt cx="3793649" cy="538814"/>
          </a:xfrm>
        </p:grpSpPr>
        <p:sp>
          <p:nvSpPr>
            <p:cNvPr id="21" name="Rounded Rectangle 85"/>
            <p:cNvSpPr/>
            <p:nvPr/>
          </p:nvSpPr>
          <p:spPr>
            <a:xfrm>
              <a:off x="4171539" y="2253802"/>
              <a:ext cx="3793649" cy="538814"/>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sz="2800" b="1" dirty="0">
                <a:solidFill>
                  <a:srgbClr val="FF0000"/>
                </a:solidFill>
              </a:endParaRPr>
            </a:p>
            <a:p>
              <a:pPr algn="ctr" rtl="0"/>
              <a:endParaRPr lang="en-US" sz="2000" dirty="0">
                <a:solidFill>
                  <a:srgbClr val="FF0000"/>
                </a:solidFill>
                <a:latin typeface="Arial" panose="020B0604020202020204" pitchFamily="34" charset="0"/>
              </a:endParaRPr>
            </a:p>
          </p:txBody>
        </p:sp>
        <p:sp>
          <p:nvSpPr>
            <p:cNvPr id="84" name="Text Box 329"/>
            <p:cNvSpPr txBox="1">
              <a:spLocks/>
            </p:cNvSpPr>
            <p:nvPr/>
          </p:nvSpPr>
          <p:spPr bwMode="auto">
            <a:xfrm>
              <a:off x="4488112" y="2338543"/>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tabLst>
                  <a:tab pos="457200" algn="l"/>
                </a:tabLst>
                <a:defRPr sz="2400">
                  <a:solidFill>
                    <a:schemeClr val="tx1"/>
                  </a:solidFill>
                  <a:latin typeface="Times New Roman" pitchFamily="18" charset="0"/>
                  <a:cs typeface="Times New Roman" pitchFamily="18" charset="0"/>
                </a:defRPr>
              </a:lvl1pPr>
              <a:lvl2pPr>
                <a:tabLst>
                  <a:tab pos="457200" algn="l"/>
                </a:tabLst>
                <a:defRPr sz="2400">
                  <a:solidFill>
                    <a:schemeClr val="tx1"/>
                  </a:solidFill>
                  <a:latin typeface="Times New Roman" pitchFamily="18" charset="0"/>
                  <a:cs typeface="Times New Roman" pitchFamily="18" charset="0"/>
                </a:defRPr>
              </a:lvl2pPr>
              <a:lvl3pPr>
                <a:tabLst>
                  <a:tab pos="457200" algn="l"/>
                </a:tabLst>
                <a:defRPr sz="2400">
                  <a:solidFill>
                    <a:schemeClr val="tx1"/>
                  </a:solidFill>
                  <a:latin typeface="Times New Roman" pitchFamily="18" charset="0"/>
                  <a:cs typeface="Times New Roman" pitchFamily="18" charset="0"/>
                </a:defRPr>
              </a:lvl3pPr>
              <a:lvl4pPr>
                <a:tabLst>
                  <a:tab pos="457200" algn="l"/>
                </a:tabLst>
                <a:defRPr sz="2400">
                  <a:solidFill>
                    <a:schemeClr val="tx1"/>
                  </a:solidFill>
                  <a:latin typeface="Times New Roman" pitchFamily="18" charset="0"/>
                  <a:cs typeface="Times New Roman" pitchFamily="18" charset="0"/>
                </a:defRPr>
              </a:lvl4pPr>
              <a:lvl5pPr>
                <a:tabLst>
                  <a:tab pos="457200" algn="l"/>
                </a:tabLst>
                <a:defRPr sz="2400">
                  <a:solidFill>
                    <a:schemeClr val="tx1"/>
                  </a:solidFill>
                  <a:latin typeface="Times New Roman" pitchFamily="18" charset="0"/>
                  <a:cs typeface="Times New Roman" pitchFamily="18" charset="0"/>
                </a:defRPr>
              </a:lvl5pPr>
              <a:lvl6pPr algn="l" rtl="0" fontAlgn="base">
                <a:spcBef>
                  <a:spcPct val="0"/>
                </a:spcBef>
                <a:spcAft>
                  <a:spcPct val="0"/>
                </a:spcAft>
                <a:tabLst>
                  <a:tab pos="457200" algn="l"/>
                </a:tabLst>
                <a:defRPr sz="2400">
                  <a:solidFill>
                    <a:schemeClr val="tx1"/>
                  </a:solidFill>
                  <a:latin typeface="Times New Roman" pitchFamily="18" charset="0"/>
                  <a:cs typeface="Times New Roman" pitchFamily="18" charset="0"/>
                </a:defRPr>
              </a:lvl6pPr>
              <a:lvl7pPr algn="l" rtl="0" fontAlgn="base">
                <a:spcBef>
                  <a:spcPct val="0"/>
                </a:spcBef>
                <a:spcAft>
                  <a:spcPct val="0"/>
                </a:spcAft>
                <a:tabLst>
                  <a:tab pos="457200" algn="l"/>
                </a:tabLst>
                <a:defRPr sz="2400">
                  <a:solidFill>
                    <a:schemeClr val="tx1"/>
                  </a:solidFill>
                  <a:latin typeface="Times New Roman" pitchFamily="18" charset="0"/>
                  <a:cs typeface="Times New Roman" pitchFamily="18" charset="0"/>
                </a:defRPr>
              </a:lvl7pPr>
              <a:lvl8pPr algn="l" rtl="0" fontAlgn="base">
                <a:spcBef>
                  <a:spcPct val="0"/>
                </a:spcBef>
                <a:spcAft>
                  <a:spcPct val="0"/>
                </a:spcAft>
                <a:tabLst>
                  <a:tab pos="457200" algn="l"/>
                </a:tabLst>
                <a:defRPr sz="2400">
                  <a:solidFill>
                    <a:schemeClr val="tx1"/>
                  </a:solidFill>
                  <a:latin typeface="Times New Roman" pitchFamily="18" charset="0"/>
                  <a:cs typeface="Times New Roman" pitchFamily="18" charset="0"/>
                </a:defRPr>
              </a:lvl8pPr>
              <a:lvl9pPr algn="l" rtl="0" fontAlgn="base">
                <a:spcBef>
                  <a:spcPct val="0"/>
                </a:spcBef>
                <a:spcAft>
                  <a:spcPct val="0"/>
                </a:spcAft>
                <a:tabLst>
                  <a:tab pos="457200" algn="l"/>
                </a:tabLst>
                <a:defRPr sz="2400">
                  <a:solidFill>
                    <a:schemeClr val="tx1"/>
                  </a:solidFill>
                  <a:latin typeface="Times New Roman" pitchFamily="18" charset="0"/>
                  <a:cs typeface="Times New Roman" pitchFamily="18" charset="0"/>
                </a:defRPr>
              </a:lvl9pPr>
            </a:lstStyle>
            <a:p>
              <a:pPr algn="l" rtl="0"/>
              <a:endParaRPr lang="de-DE" b="1" dirty="0">
                <a:solidFill>
                  <a:srgbClr val="FF0000"/>
                </a:solidFill>
              </a:endParaRPr>
            </a:p>
          </p:txBody>
        </p:sp>
      </p:grpSp>
      <p:sp>
        <p:nvSpPr>
          <p:cNvPr id="4" name="مستطيل 3"/>
          <p:cNvSpPr/>
          <p:nvPr/>
        </p:nvSpPr>
        <p:spPr>
          <a:xfrm>
            <a:off x="2985407" y="492176"/>
            <a:ext cx="3019611" cy="461665"/>
          </a:xfrm>
          <a:prstGeom prst="rect">
            <a:avLst/>
          </a:prstGeom>
        </p:spPr>
        <p:txBody>
          <a:bodyPr wrap="square">
            <a:spAutoFit/>
          </a:bodyPr>
          <a:lstStyle/>
          <a:p>
            <a:pPr rtl="0"/>
            <a:r>
              <a:rPr lang="ar-SA" sz="2400" b="1" dirty="0">
                <a:solidFill>
                  <a:srgbClr val="000000"/>
                </a:solidFill>
              </a:rPr>
              <a:t>خصائص ( الفترة الاولى)</a:t>
            </a:r>
            <a:endParaRPr lang="ar-SA" sz="2400" dirty="0">
              <a:solidFill>
                <a:srgbClr val="000000"/>
              </a:solidFill>
            </a:endParaRPr>
          </a:p>
        </p:txBody>
      </p:sp>
    </p:spTree>
    <p:extLst>
      <p:ext uri="{BB962C8B-B14F-4D97-AF65-F5344CB8AC3E}">
        <p14:creationId xmlns:p14="http://schemas.microsoft.com/office/powerpoint/2010/main" val="32726652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p:tgtEl>
                                          <p:spTgt spid="25"/>
                                        </p:tgtEl>
                                        <p:attrNameLst>
                                          <p:attrName>ppt_y</p:attrName>
                                        </p:attrNameLst>
                                      </p:cBhvr>
                                      <p:tavLst>
                                        <p:tav tm="0">
                                          <p:val>
                                            <p:strVal val="#ppt_y-#ppt_h*1.125000"/>
                                          </p:val>
                                        </p:tav>
                                        <p:tav tm="100000">
                                          <p:val>
                                            <p:strVal val="#ppt_y"/>
                                          </p:val>
                                        </p:tav>
                                      </p:tavLst>
                                    </p:anim>
                                    <p:animEffect transition="in" filter="wipe(down)">
                                      <p:cBhvr>
                                        <p:cTn id="8" dur="500"/>
                                        <p:tgtEl>
                                          <p:spTgt spid="25"/>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p:tgtEl>
                                          <p:spTgt spid="26"/>
                                        </p:tgtEl>
                                        <p:attrNameLst>
                                          <p:attrName>ppt_y</p:attrName>
                                        </p:attrNameLst>
                                      </p:cBhvr>
                                      <p:tavLst>
                                        <p:tav tm="0">
                                          <p:val>
                                            <p:strVal val="#ppt_y-#ppt_h*1.125000"/>
                                          </p:val>
                                        </p:tav>
                                        <p:tav tm="100000">
                                          <p:val>
                                            <p:strVal val="#ppt_y"/>
                                          </p:val>
                                        </p:tav>
                                      </p:tavLst>
                                    </p:anim>
                                    <p:animEffect transition="in" filter="wipe(down)">
                                      <p:cBhvr>
                                        <p:cTn id="14" dur="500"/>
                                        <p:tgtEl>
                                          <p:spTgt spid="26"/>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1"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p:tgtEl>
                                          <p:spTgt spid="23"/>
                                        </p:tgtEl>
                                        <p:attrNameLst>
                                          <p:attrName>ppt_y</p:attrName>
                                        </p:attrNameLst>
                                      </p:cBhvr>
                                      <p:tavLst>
                                        <p:tav tm="0">
                                          <p:val>
                                            <p:strVal val="#ppt_y-#ppt_h*1.125000"/>
                                          </p:val>
                                        </p:tav>
                                        <p:tav tm="100000">
                                          <p:val>
                                            <p:strVal val="#ppt_y"/>
                                          </p:val>
                                        </p:tav>
                                      </p:tavLst>
                                    </p:anim>
                                    <p:animEffect transition="in" filter="wipe(down)">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fill="hold"/>
                                        <p:tgtEl>
                                          <p:spTgt spid="3"/>
                                        </p:tgtEl>
                                        <p:attrNameLst>
                                          <p:attrName>ppt_w</p:attrName>
                                        </p:attrNameLst>
                                      </p:cBhvr>
                                      <p:tavLst>
                                        <p:tav tm="0">
                                          <p:val>
                                            <p:fltVal val="0"/>
                                          </p:val>
                                        </p:tav>
                                        <p:tav tm="100000">
                                          <p:val>
                                            <p:strVal val="#ppt_w"/>
                                          </p:val>
                                        </p:tav>
                                      </p:tavLst>
                                    </p:anim>
                                    <p:anim calcmode="lin" valueType="num">
                                      <p:cBhvr>
                                        <p:cTn id="32"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0-#ppt_w/2"/>
                                          </p:val>
                                        </p:tav>
                                        <p:tav tm="100000">
                                          <p:val>
                                            <p:strVal val="#ppt_x"/>
                                          </p:val>
                                        </p:tav>
                                      </p:tavLst>
                                    </p:anim>
                                    <p:anim calcmode="lin" valueType="num">
                                      <p:cBhvr additive="base">
                                        <p:cTn id="3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2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342161" y="423298"/>
            <a:ext cx="3580316" cy="3382958"/>
            <a:chOff x="3324149" y="1188675"/>
            <a:chExt cx="990802" cy="1203237"/>
          </a:xfrm>
        </p:grpSpPr>
        <p:sp>
          <p:nvSpPr>
            <p:cNvPr id="7" name="Oval 6"/>
            <p:cNvSpPr/>
            <p:nvPr/>
          </p:nvSpPr>
          <p:spPr bwMode="auto">
            <a:xfrm rot="20341008">
              <a:off x="3788662" y="1891155"/>
              <a:ext cx="223494" cy="168500"/>
            </a:xfrm>
            <a:prstGeom prst="ellipse">
              <a:avLst/>
            </a:prstGeom>
            <a:solidFill>
              <a:srgbClr val="404040">
                <a:alpha val="40000"/>
              </a:srgb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l" defTabSz="685800" rtl="0" eaLnBrk="0" fontAlgn="base" hangingPunct="0">
                <a:spcBef>
                  <a:spcPct val="0"/>
                </a:spcBef>
                <a:spcAft>
                  <a:spcPct val="0"/>
                </a:spcAft>
              </a:pPr>
              <a:endParaRPr lang="en-US" b="1" dirty="0">
                <a:solidFill>
                  <a:srgbClr val="000000"/>
                </a:solidFill>
                <a:latin typeface="Arial" pitchFamily="-12" charset="0"/>
                <a:ea typeface="Arial"/>
                <a:cs typeface="Arial"/>
              </a:endParaRPr>
            </a:p>
          </p:txBody>
        </p:sp>
        <p:sp>
          <p:nvSpPr>
            <p:cNvPr id="8" name="Rounded Rectangle 7"/>
            <p:cNvSpPr/>
            <p:nvPr/>
          </p:nvSpPr>
          <p:spPr bwMode="auto">
            <a:xfrm rot="20167376">
              <a:off x="3888800" y="1903803"/>
              <a:ext cx="173987" cy="488109"/>
            </a:xfrm>
            <a:prstGeom prst="roundRect">
              <a:avLst>
                <a:gd name="adj" fmla="val 38849"/>
              </a:avLst>
            </a:prstGeom>
            <a:gradFill flip="none" rotWithShape="1">
              <a:gsLst>
                <a:gs pos="0">
                  <a:schemeClr val="bg1">
                    <a:lumMod val="75000"/>
                  </a:schemeClr>
                </a:gs>
                <a:gs pos="46000">
                  <a:schemeClr val="bg1"/>
                </a:gs>
                <a:gs pos="100000">
                  <a:schemeClr val="bg1">
                    <a:lumMod val="75000"/>
                  </a:schemeClr>
                </a:gs>
              </a:gsLst>
              <a:lin ang="10800000" scaled="1"/>
              <a:tileRect/>
            </a:gra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l" defTabSz="685800" rtl="0" eaLnBrk="0" fontAlgn="base" hangingPunct="0">
                <a:spcBef>
                  <a:spcPct val="0"/>
                </a:spcBef>
                <a:spcAft>
                  <a:spcPct val="0"/>
                </a:spcAft>
              </a:pPr>
              <a:endParaRPr lang="en-US" b="1" dirty="0">
                <a:solidFill>
                  <a:srgbClr val="000000"/>
                </a:solidFill>
                <a:latin typeface="Arial" pitchFamily="-12" charset="0"/>
                <a:ea typeface="Arial"/>
                <a:cs typeface="Arial"/>
              </a:endParaRPr>
            </a:p>
          </p:txBody>
        </p:sp>
        <p:sp>
          <p:nvSpPr>
            <p:cNvPr id="5" name="Oval 4"/>
            <p:cNvSpPr>
              <a:spLocks noChangeAspect="1"/>
            </p:cNvSpPr>
            <p:nvPr/>
          </p:nvSpPr>
          <p:spPr bwMode="auto">
            <a:xfrm>
              <a:off x="3324149" y="1188675"/>
              <a:ext cx="990802" cy="959183"/>
            </a:xfrm>
            <a:prstGeom prst="ellipse">
              <a:avLst/>
            </a:prstGeom>
            <a:solidFill>
              <a:schemeClr val="accent6"/>
            </a:solidFill>
            <a:ln w="3175">
              <a:noFill/>
              <a:miter lim="800000"/>
              <a:headEnd/>
              <a:tailEnd/>
            </a:ln>
            <a:effectLst/>
          </p:spPr>
          <p:style>
            <a:lnRef idx="0">
              <a:scrgbClr r="0" g="0" b="0"/>
            </a:lnRef>
            <a:fillRef idx="1003">
              <a:schemeClr val="dk1"/>
            </a:fillRef>
            <a:effectRef idx="0">
              <a:scrgbClr r="0" g="0" b="0"/>
            </a:effectRef>
            <a:fontRef idx="major"/>
          </p:style>
          <p:txBody>
            <a:bodyPr anchor="ctr"/>
            <a:lstStyle/>
            <a:p>
              <a:pPr algn="ctr" rtl="0" eaLnBrk="0" fontAlgn="base" hangingPunct="0">
                <a:lnSpc>
                  <a:spcPct val="110000"/>
                </a:lnSpc>
                <a:spcBef>
                  <a:spcPct val="0"/>
                </a:spcBef>
                <a:spcAft>
                  <a:spcPct val="0"/>
                </a:spcAft>
                <a:defRPr/>
              </a:pPr>
              <a:endParaRPr lang="en-US" sz="3200" dirty="0">
                <a:solidFill>
                  <a:srgbClr val="FFFFFF"/>
                </a:solidFill>
                <a:latin typeface="Arial"/>
                <a:ea typeface="Arial"/>
                <a:cs typeface="Arial" pitchFamily="34" charset="0"/>
              </a:endParaRPr>
            </a:p>
            <a:p>
              <a:pPr algn="ctr" rtl="0" eaLnBrk="0" fontAlgn="base" hangingPunct="0">
                <a:lnSpc>
                  <a:spcPct val="110000"/>
                </a:lnSpc>
                <a:spcBef>
                  <a:spcPct val="0"/>
                </a:spcBef>
                <a:spcAft>
                  <a:spcPct val="0"/>
                </a:spcAft>
                <a:defRPr/>
              </a:pPr>
              <a:endParaRPr lang="en-US" sz="3200" dirty="0">
                <a:solidFill>
                  <a:srgbClr val="FFFFFF"/>
                </a:solidFill>
                <a:latin typeface="Arial"/>
                <a:ea typeface="Arial"/>
                <a:cs typeface="Arial" pitchFamily="34" charset="0"/>
              </a:endParaRPr>
            </a:p>
          </p:txBody>
        </p:sp>
      </p:grpSp>
      <p:grpSp>
        <p:nvGrpSpPr>
          <p:cNvPr id="16" name="Group 15"/>
          <p:cNvGrpSpPr/>
          <p:nvPr/>
        </p:nvGrpSpPr>
        <p:grpSpPr>
          <a:xfrm>
            <a:off x="620080" y="3483938"/>
            <a:ext cx="3571102" cy="3314444"/>
            <a:chOff x="2948580" y="3290553"/>
            <a:chExt cx="1248936" cy="1542358"/>
          </a:xfrm>
        </p:grpSpPr>
        <p:sp>
          <p:nvSpPr>
            <p:cNvPr id="17" name="Oval 16"/>
            <p:cNvSpPr>
              <a:spLocks noChangeAspect="1"/>
            </p:cNvSpPr>
            <p:nvPr/>
          </p:nvSpPr>
          <p:spPr bwMode="auto">
            <a:xfrm>
              <a:off x="2948580" y="3601566"/>
              <a:ext cx="1248936" cy="1231345"/>
            </a:xfrm>
            <a:prstGeom prst="ellipse">
              <a:avLst/>
            </a:prstGeom>
            <a:solidFill>
              <a:schemeClr val="accent4"/>
            </a:solidFill>
            <a:ln w="3175">
              <a:noFill/>
              <a:miter lim="800000"/>
              <a:headEnd/>
              <a:tailEnd/>
            </a:ln>
            <a:effectLst/>
          </p:spPr>
          <p:style>
            <a:lnRef idx="0">
              <a:scrgbClr r="0" g="0" b="0"/>
            </a:lnRef>
            <a:fillRef idx="1003">
              <a:schemeClr val="dk1"/>
            </a:fillRef>
            <a:effectRef idx="0">
              <a:scrgbClr r="0" g="0" b="0"/>
            </a:effectRef>
            <a:fontRef idx="major"/>
          </p:style>
          <p:txBody>
            <a:bodyPr anchor="ctr"/>
            <a:lstStyle/>
            <a:p>
              <a:pPr algn="ctr" rtl="0" eaLnBrk="0" fontAlgn="base" hangingPunct="0">
                <a:lnSpc>
                  <a:spcPct val="110000"/>
                </a:lnSpc>
                <a:spcBef>
                  <a:spcPct val="0"/>
                </a:spcBef>
                <a:spcAft>
                  <a:spcPct val="0"/>
                </a:spcAft>
                <a:defRPr/>
              </a:pPr>
              <a:endParaRPr lang="en-US" sz="825" dirty="0">
                <a:solidFill>
                  <a:srgbClr val="FFFFFF"/>
                </a:solidFill>
                <a:latin typeface="Arial"/>
                <a:ea typeface="Arial"/>
                <a:cs typeface="Arial" pitchFamily="34" charset="0"/>
              </a:endParaRPr>
            </a:p>
          </p:txBody>
        </p:sp>
        <p:sp>
          <p:nvSpPr>
            <p:cNvPr id="20" name="Rounded Rectangle 19"/>
            <p:cNvSpPr/>
            <p:nvPr/>
          </p:nvSpPr>
          <p:spPr bwMode="auto">
            <a:xfrm rot="13488679">
              <a:off x="3867315" y="3290553"/>
              <a:ext cx="190333" cy="508669"/>
            </a:xfrm>
            <a:prstGeom prst="roundRect">
              <a:avLst>
                <a:gd name="adj" fmla="val 38849"/>
              </a:avLst>
            </a:prstGeom>
            <a:gradFill flip="none" rotWithShape="1">
              <a:gsLst>
                <a:gs pos="0">
                  <a:schemeClr val="bg1">
                    <a:lumMod val="75000"/>
                  </a:schemeClr>
                </a:gs>
                <a:gs pos="46000">
                  <a:schemeClr val="bg1"/>
                </a:gs>
                <a:gs pos="100000">
                  <a:schemeClr val="bg1">
                    <a:lumMod val="75000"/>
                  </a:schemeClr>
                </a:gs>
              </a:gsLst>
              <a:lin ang="10800000" scaled="1"/>
              <a:tileRect/>
            </a:gra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l" defTabSz="685800" rtl="0" eaLnBrk="0" fontAlgn="base" hangingPunct="0">
                <a:spcBef>
                  <a:spcPct val="0"/>
                </a:spcBef>
                <a:spcAft>
                  <a:spcPct val="0"/>
                </a:spcAft>
              </a:pPr>
              <a:endParaRPr lang="en-US" b="1" dirty="0">
                <a:solidFill>
                  <a:srgbClr val="000000"/>
                </a:solidFill>
                <a:latin typeface="Arial" pitchFamily="-12" charset="0"/>
                <a:ea typeface="Arial"/>
                <a:cs typeface="Arial"/>
              </a:endParaRPr>
            </a:p>
          </p:txBody>
        </p:sp>
      </p:grpSp>
      <p:grpSp>
        <p:nvGrpSpPr>
          <p:cNvPr id="31" name="Group 30"/>
          <p:cNvGrpSpPr/>
          <p:nvPr/>
        </p:nvGrpSpPr>
        <p:grpSpPr>
          <a:xfrm>
            <a:off x="4667130" y="543696"/>
            <a:ext cx="3513046" cy="3257177"/>
            <a:chOff x="4953009" y="2130197"/>
            <a:chExt cx="1461559" cy="1552152"/>
          </a:xfrm>
        </p:grpSpPr>
        <p:sp>
          <p:nvSpPr>
            <p:cNvPr id="33" name="Rounded Rectangle 32"/>
            <p:cNvSpPr/>
            <p:nvPr/>
          </p:nvSpPr>
          <p:spPr bwMode="auto">
            <a:xfrm rot="5400000">
              <a:off x="5089078" y="2862549"/>
              <a:ext cx="171537" cy="443675"/>
            </a:xfrm>
            <a:prstGeom prst="roundRect">
              <a:avLst>
                <a:gd name="adj" fmla="val 38849"/>
              </a:avLst>
            </a:prstGeom>
            <a:gradFill flip="none" rotWithShape="1">
              <a:gsLst>
                <a:gs pos="0">
                  <a:schemeClr val="bg1">
                    <a:lumMod val="75000"/>
                  </a:schemeClr>
                </a:gs>
                <a:gs pos="46000">
                  <a:schemeClr val="bg1"/>
                </a:gs>
                <a:gs pos="100000">
                  <a:schemeClr val="bg1">
                    <a:lumMod val="75000"/>
                  </a:schemeClr>
                </a:gs>
              </a:gsLst>
              <a:lin ang="10800000" scaled="1"/>
              <a:tileRect/>
            </a:gra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l" defTabSz="685800" rtl="0" eaLnBrk="0" fontAlgn="base" hangingPunct="0">
                <a:spcBef>
                  <a:spcPct val="0"/>
                </a:spcBef>
                <a:spcAft>
                  <a:spcPct val="0"/>
                </a:spcAft>
              </a:pPr>
              <a:endParaRPr lang="en-US" b="1" dirty="0">
                <a:solidFill>
                  <a:srgbClr val="000000"/>
                </a:solidFill>
                <a:latin typeface="Arial" pitchFamily="-12" charset="0"/>
                <a:ea typeface="Arial"/>
                <a:cs typeface="Arial"/>
              </a:endParaRPr>
            </a:p>
          </p:txBody>
        </p:sp>
        <p:sp>
          <p:nvSpPr>
            <p:cNvPr id="34" name="Oval 33"/>
            <p:cNvSpPr>
              <a:spLocks noChangeAspect="1"/>
            </p:cNvSpPr>
            <p:nvPr/>
          </p:nvSpPr>
          <p:spPr bwMode="auto">
            <a:xfrm rot="235510">
              <a:off x="5077083" y="2130197"/>
              <a:ext cx="1337485" cy="1552152"/>
            </a:xfrm>
            <a:prstGeom prst="ellipse">
              <a:avLst/>
            </a:prstGeom>
            <a:solidFill>
              <a:schemeClr val="accent2"/>
            </a:solidFill>
            <a:ln w="3175">
              <a:noFill/>
              <a:miter lim="800000"/>
              <a:headEnd/>
              <a:tailEnd/>
            </a:ln>
            <a:effectLst/>
          </p:spPr>
          <p:style>
            <a:lnRef idx="0">
              <a:scrgbClr r="0" g="0" b="0"/>
            </a:lnRef>
            <a:fillRef idx="1003">
              <a:schemeClr val="dk1"/>
            </a:fillRef>
            <a:effectRef idx="0">
              <a:scrgbClr r="0" g="0" b="0"/>
            </a:effectRef>
            <a:fontRef idx="major"/>
          </p:style>
          <p:txBody>
            <a:bodyPr anchor="ctr"/>
            <a:lstStyle/>
            <a:p>
              <a:pPr algn="ctr" rtl="0" eaLnBrk="0" fontAlgn="base" hangingPunct="0">
                <a:lnSpc>
                  <a:spcPct val="110000"/>
                </a:lnSpc>
                <a:spcBef>
                  <a:spcPct val="0"/>
                </a:spcBef>
                <a:spcAft>
                  <a:spcPct val="0"/>
                </a:spcAft>
                <a:defRPr/>
              </a:pPr>
              <a:endParaRPr lang="en-US" sz="825" dirty="0">
                <a:solidFill>
                  <a:srgbClr val="FFFFFF"/>
                </a:solidFill>
                <a:latin typeface="Arial"/>
                <a:ea typeface="Arial"/>
                <a:cs typeface="Arial" pitchFamily="34" charset="0"/>
              </a:endParaRPr>
            </a:p>
          </p:txBody>
        </p:sp>
      </p:grpSp>
      <p:grpSp>
        <p:nvGrpSpPr>
          <p:cNvPr id="37" name="Group 36"/>
          <p:cNvGrpSpPr/>
          <p:nvPr/>
        </p:nvGrpSpPr>
        <p:grpSpPr>
          <a:xfrm>
            <a:off x="4708143" y="3805241"/>
            <a:ext cx="3360820" cy="2924511"/>
            <a:chOff x="4469198" y="3312394"/>
            <a:chExt cx="1250572" cy="1505819"/>
          </a:xfrm>
        </p:grpSpPr>
        <p:sp>
          <p:nvSpPr>
            <p:cNvPr id="39" name="Rounded Rectangle 38"/>
            <p:cNvSpPr/>
            <p:nvPr/>
          </p:nvSpPr>
          <p:spPr bwMode="auto">
            <a:xfrm rot="8915293">
              <a:off x="4632192" y="3312394"/>
              <a:ext cx="173987" cy="628968"/>
            </a:xfrm>
            <a:prstGeom prst="roundRect">
              <a:avLst>
                <a:gd name="adj" fmla="val 38849"/>
              </a:avLst>
            </a:prstGeom>
            <a:gradFill flip="none" rotWithShape="1">
              <a:gsLst>
                <a:gs pos="0">
                  <a:schemeClr val="bg1">
                    <a:lumMod val="75000"/>
                  </a:schemeClr>
                </a:gs>
                <a:gs pos="46000">
                  <a:schemeClr val="bg1"/>
                </a:gs>
                <a:gs pos="100000">
                  <a:schemeClr val="bg1">
                    <a:lumMod val="75000"/>
                  </a:schemeClr>
                </a:gs>
              </a:gsLst>
              <a:lin ang="10800000" scaled="1"/>
              <a:tileRect/>
            </a:gra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l" defTabSz="685800" rtl="0" eaLnBrk="0" fontAlgn="base" hangingPunct="0">
                <a:spcBef>
                  <a:spcPct val="0"/>
                </a:spcBef>
                <a:spcAft>
                  <a:spcPct val="0"/>
                </a:spcAft>
              </a:pPr>
              <a:endParaRPr lang="en-US" b="1" dirty="0">
                <a:solidFill>
                  <a:srgbClr val="000000"/>
                </a:solidFill>
                <a:latin typeface="Arial" pitchFamily="-12" charset="0"/>
                <a:ea typeface="Arial"/>
                <a:cs typeface="Arial"/>
              </a:endParaRPr>
            </a:p>
          </p:txBody>
        </p:sp>
        <p:sp>
          <p:nvSpPr>
            <p:cNvPr id="40" name="Oval 39"/>
            <p:cNvSpPr>
              <a:spLocks noChangeAspect="1"/>
            </p:cNvSpPr>
            <p:nvPr/>
          </p:nvSpPr>
          <p:spPr bwMode="auto">
            <a:xfrm>
              <a:off x="4470834" y="3586868"/>
              <a:ext cx="1248936" cy="1231345"/>
            </a:xfrm>
            <a:prstGeom prst="ellipse">
              <a:avLst/>
            </a:prstGeom>
            <a:solidFill>
              <a:schemeClr val="accent3"/>
            </a:solidFill>
            <a:ln w="3175">
              <a:noFill/>
              <a:miter lim="800000"/>
              <a:headEnd/>
              <a:tailEnd/>
            </a:ln>
            <a:effectLst/>
          </p:spPr>
          <p:style>
            <a:lnRef idx="0">
              <a:scrgbClr r="0" g="0" b="0"/>
            </a:lnRef>
            <a:fillRef idx="1003">
              <a:schemeClr val="dk1"/>
            </a:fillRef>
            <a:effectRef idx="0">
              <a:scrgbClr r="0" g="0" b="0"/>
            </a:effectRef>
            <a:fontRef idx="major"/>
          </p:style>
          <p:txBody>
            <a:bodyPr anchor="ctr"/>
            <a:lstStyle/>
            <a:p>
              <a:pPr algn="ctr" rtl="0" eaLnBrk="0" fontAlgn="base" hangingPunct="0">
                <a:lnSpc>
                  <a:spcPct val="110000"/>
                </a:lnSpc>
                <a:spcBef>
                  <a:spcPct val="0"/>
                </a:spcBef>
                <a:spcAft>
                  <a:spcPct val="0"/>
                </a:spcAft>
                <a:defRPr/>
              </a:pPr>
              <a:endParaRPr lang="en-US" sz="825" dirty="0">
                <a:solidFill>
                  <a:srgbClr val="FFFFFF"/>
                </a:solidFill>
                <a:latin typeface="Arial"/>
                <a:ea typeface="Arial"/>
                <a:cs typeface="Arial" pitchFamily="34" charset="0"/>
              </a:endParaRPr>
            </a:p>
          </p:txBody>
        </p:sp>
        <p:sp>
          <p:nvSpPr>
            <p:cNvPr id="38" name="Oval 37"/>
            <p:cNvSpPr/>
            <p:nvPr/>
          </p:nvSpPr>
          <p:spPr bwMode="auto">
            <a:xfrm rot="20100428">
              <a:off x="4469198" y="3320018"/>
              <a:ext cx="223494" cy="168500"/>
            </a:xfrm>
            <a:prstGeom prst="ellipse">
              <a:avLst/>
            </a:prstGeom>
            <a:solidFill>
              <a:schemeClr val="tx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l" defTabSz="685800" rtl="0" eaLnBrk="0" fontAlgn="base" hangingPunct="0">
                <a:spcBef>
                  <a:spcPct val="0"/>
                </a:spcBef>
                <a:spcAft>
                  <a:spcPct val="0"/>
                </a:spcAft>
              </a:pPr>
              <a:endParaRPr lang="en-US" b="1" dirty="0">
                <a:solidFill>
                  <a:srgbClr val="000000"/>
                </a:solidFill>
                <a:latin typeface="Arial" pitchFamily="-12" charset="0"/>
                <a:ea typeface="Arial"/>
                <a:cs typeface="Arial"/>
              </a:endParaRPr>
            </a:p>
          </p:txBody>
        </p:sp>
      </p:grpSp>
      <p:sp>
        <p:nvSpPr>
          <p:cNvPr id="23" name="Oval 22"/>
          <p:cNvSpPr/>
          <p:nvPr/>
        </p:nvSpPr>
        <p:spPr bwMode="auto">
          <a:xfrm>
            <a:off x="3424508" y="2887445"/>
            <a:ext cx="1888299" cy="1835592"/>
          </a:xfrm>
          <a:prstGeom prst="ellipse">
            <a:avLst/>
          </a:prstGeom>
          <a:gradFill flip="none" rotWithShape="1">
            <a:gsLst>
              <a:gs pos="0">
                <a:schemeClr val="tx1">
                  <a:lumMod val="75000"/>
                  <a:lumOff val="25000"/>
                </a:schemeClr>
              </a:gs>
              <a:gs pos="100000">
                <a:schemeClr val="tx1"/>
              </a:gs>
            </a:gsLst>
            <a:path path="circle">
              <a:fillToRect l="50000" t="50000" r="50000" b="50000"/>
            </a:path>
            <a:tileRect/>
          </a:gradFill>
          <a:ln w="3175">
            <a:noFill/>
            <a:miter lim="800000"/>
            <a:headEnd/>
            <a:tailEnd/>
          </a:ln>
          <a:effectLst/>
        </p:spPr>
        <p:style>
          <a:lnRef idx="0">
            <a:scrgbClr r="0" g="0" b="0"/>
          </a:lnRef>
          <a:fillRef idx="1003">
            <a:schemeClr val="dk1"/>
          </a:fillRef>
          <a:effectRef idx="0">
            <a:scrgbClr r="0" g="0" b="0"/>
          </a:effectRef>
          <a:fontRef idx="major"/>
        </p:style>
        <p:txBody>
          <a:bodyPr anchor="ctr"/>
          <a:lstStyle/>
          <a:p>
            <a:pPr algn="ctr" rtl="0" eaLnBrk="0" fontAlgn="base" hangingPunct="0">
              <a:lnSpc>
                <a:spcPct val="110000"/>
              </a:lnSpc>
              <a:spcBef>
                <a:spcPct val="0"/>
              </a:spcBef>
              <a:spcAft>
                <a:spcPct val="0"/>
              </a:spcAft>
              <a:defRPr/>
            </a:pPr>
            <a:r>
              <a:rPr lang="ar-IQ" sz="2000" b="1" dirty="0">
                <a:solidFill>
                  <a:srgbClr val="FFFFFF"/>
                </a:solidFill>
              </a:rPr>
              <a:t>حركات ومهارات الفترة الاولى</a:t>
            </a:r>
            <a:endParaRPr lang="en-US" sz="2000" b="1" dirty="0">
              <a:solidFill>
                <a:srgbClr val="FFFFFF"/>
              </a:solidFill>
            </a:endParaRPr>
          </a:p>
        </p:txBody>
      </p:sp>
      <p:sp>
        <p:nvSpPr>
          <p:cNvPr id="53" name="سهم للأسفل 52"/>
          <p:cNvSpPr/>
          <p:nvPr/>
        </p:nvSpPr>
        <p:spPr>
          <a:xfrm>
            <a:off x="2823084" y="423298"/>
            <a:ext cx="467189" cy="4159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2800" b="1" dirty="0">
                <a:solidFill>
                  <a:srgbClr val="FFFFFF"/>
                </a:solidFill>
              </a:rPr>
              <a:t>1</a:t>
            </a:r>
            <a:endParaRPr lang="ar-SA" sz="2800" b="1" dirty="0">
              <a:solidFill>
                <a:srgbClr val="FFFFFF"/>
              </a:solidFill>
            </a:endParaRPr>
          </a:p>
        </p:txBody>
      </p:sp>
      <p:sp>
        <p:nvSpPr>
          <p:cNvPr id="85" name="سهم للأسفل 84"/>
          <p:cNvSpPr/>
          <p:nvPr/>
        </p:nvSpPr>
        <p:spPr>
          <a:xfrm>
            <a:off x="2483006" y="4290147"/>
            <a:ext cx="467189" cy="44620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2800" b="1" dirty="0">
                <a:solidFill>
                  <a:srgbClr val="FFFFFF"/>
                </a:solidFill>
              </a:rPr>
              <a:t>2</a:t>
            </a:r>
            <a:endParaRPr lang="ar-SA" sz="2800" b="1" dirty="0">
              <a:solidFill>
                <a:srgbClr val="FFFFFF"/>
              </a:solidFill>
            </a:endParaRPr>
          </a:p>
        </p:txBody>
      </p:sp>
      <p:sp>
        <p:nvSpPr>
          <p:cNvPr id="2" name="مستطيل 1"/>
          <p:cNvSpPr/>
          <p:nvPr/>
        </p:nvSpPr>
        <p:spPr>
          <a:xfrm>
            <a:off x="1672072" y="874702"/>
            <a:ext cx="2740901" cy="1754326"/>
          </a:xfrm>
          <a:prstGeom prst="rect">
            <a:avLst/>
          </a:prstGeom>
        </p:spPr>
        <p:txBody>
          <a:bodyPr wrap="square">
            <a:spAutoFit/>
          </a:bodyPr>
          <a:lstStyle/>
          <a:p>
            <a:pPr rtl="0"/>
            <a:r>
              <a:rPr lang="ar-IQ" b="1" dirty="0">
                <a:solidFill>
                  <a:srgbClr val="FFFFFF"/>
                </a:solidFill>
                <a:ea typeface="Calibri"/>
                <a:cs typeface="Times New Roman"/>
              </a:rPr>
              <a:t>التعلق : وأول هذه العملية هو الشد العضلي الكبير الذي يتملكه الطفل في بداية السنة وهو الشد على الأصابع التي يمسكها وان مسك هذا الأصبع يعلمه على التعلق وسحب جسمه الى الأعلى</a:t>
            </a:r>
            <a:endParaRPr lang="ar-SA" b="1" dirty="0">
              <a:solidFill>
                <a:srgbClr val="FFFFFF"/>
              </a:solidFill>
            </a:endParaRPr>
          </a:p>
        </p:txBody>
      </p:sp>
      <p:pic>
        <p:nvPicPr>
          <p:cNvPr id="41" name="صورة 40" descr="تعلم الجمباز للمبتدئين 5 : 6 سنوات (كورس اكاديمى) - مدرب الجمباز"/>
          <p:cNvPicPr/>
          <p:nvPr/>
        </p:nvPicPr>
        <p:blipFill rotWithShape="1">
          <a:blip r:embed="rId2">
            <a:extLst>
              <a:ext uri="{28A0092B-C50C-407E-A947-70E740481C1C}">
                <a14:useLocalDpi xmlns:a14="http://schemas.microsoft.com/office/drawing/2010/main" val="0"/>
              </a:ext>
            </a:extLst>
          </a:blip>
          <a:srcRect l="8929" t="11839" r="33929" b="13161"/>
          <a:stretch/>
        </p:blipFill>
        <p:spPr bwMode="auto">
          <a:xfrm>
            <a:off x="5312807" y="928456"/>
            <a:ext cx="2533734" cy="253143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42" name="صورة 41" descr="ألعاب رياضية ممتعة للأطفال في الداخل. ألعاب داخلية"/>
          <p:cNvPicPr/>
          <p:nvPr/>
        </p:nvPicPr>
        <p:blipFill>
          <a:blip r:embed="rId3">
            <a:extLst>
              <a:ext uri="{28A0092B-C50C-407E-A947-70E740481C1C}">
                <a14:useLocalDpi xmlns:a14="http://schemas.microsoft.com/office/drawing/2010/main" val="0"/>
              </a:ext>
            </a:extLst>
          </a:blip>
          <a:srcRect/>
          <a:stretch>
            <a:fillRect/>
          </a:stretch>
        </p:blipFill>
        <p:spPr bwMode="auto">
          <a:xfrm>
            <a:off x="5113811" y="4830057"/>
            <a:ext cx="2553880" cy="136067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3" name="مستطيل 2"/>
          <p:cNvSpPr/>
          <p:nvPr/>
        </p:nvSpPr>
        <p:spPr>
          <a:xfrm>
            <a:off x="620080" y="3849396"/>
            <a:ext cx="3266277" cy="2610330"/>
          </a:xfrm>
          <a:prstGeom prst="rect">
            <a:avLst/>
          </a:prstGeom>
        </p:spPr>
        <p:txBody>
          <a:bodyPr wrap="square">
            <a:spAutoFit/>
          </a:bodyPr>
          <a:lstStyle/>
          <a:p>
            <a:pPr algn="just">
              <a:lnSpc>
                <a:spcPct val="150000"/>
              </a:lnSpc>
              <a:spcAft>
                <a:spcPts val="800"/>
              </a:spcAft>
            </a:pPr>
            <a:endParaRPr lang="ar-IQ" b="1" dirty="0">
              <a:solidFill>
                <a:srgbClr val="000000"/>
              </a:solidFill>
              <a:ea typeface="Calibri"/>
              <a:cs typeface="Times New Roman"/>
            </a:endParaRPr>
          </a:p>
          <a:p>
            <a:pPr algn="just">
              <a:lnSpc>
                <a:spcPct val="150000"/>
              </a:lnSpc>
              <a:spcAft>
                <a:spcPts val="800"/>
              </a:spcAft>
            </a:pPr>
            <a:r>
              <a:rPr lang="ar-IQ" b="1" dirty="0">
                <a:solidFill>
                  <a:srgbClr val="000000"/>
                </a:solidFill>
                <a:ea typeface="Calibri"/>
                <a:cs typeface="Times New Roman"/>
              </a:rPr>
              <a:t>      الرمي:</a:t>
            </a:r>
            <a:endParaRPr lang="en-US" sz="1200" dirty="0">
              <a:solidFill>
                <a:srgbClr val="000000"/>
              </a:solidFill>
              <a:ea typeface="Calibri"/>
              <a:cs typeface="Arial"/>
            </a:endParaRPr>
          </a:p>
          <a:p>
            <a:pPr>
              <a:lnSpc>
                <a:spcPct val="107000"/>
              </a:lnSpc>
              <a:spcAft>
                <a:spcPts val="800"/>
              </a:spcAft>
            </a:pPr>
            <a:r>
              <a:rPr lang="ar-IQ" dirty="0">
                <a:solidFill>
                  <a:srgbClr val="000000"/>
                </a:solidFill>
                <a:ea typeface="Calibri"/>
                <a:cs typeface="Times New Roman"/>
              </a:rPr>
              <a:t>تتميز هذه الفترة في فن استيعاب المعلومات وهضمها ويتم التوافق التام لبعض المهارات الأساسية ولكن تكون خامة وصفتها المميزة التجربة والتحسس في الحركات مع ان القابلية الحركية غير متزنة مع التوافق.</a:t>
            </a:r>
            <a:endParaRPr lang="en-US" sz="1200" dirty="0">
              <a:solidFill>
                <a:srgbClr val="000000"/>
              </a:solidFill>
              <a:ea typeface="Calibri"/>
              <a:cs typeface="Arial"/>
            </a:endParaRPr>
          </a:p>
        </p:txBody>
      </p:sp>
    </p:spTree>
    <p:extLst>
      <p:ext uri="{BB962C8B-B14F-4D97-AF65-F5344CB8AC3E}">
        <p14:creationId xmlns:p14="http://schemas.microsoft.com/office/powerpoint/2010/main" val="20628400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edg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53">
                                            <p:bg/>
                                          </p:spTgt>
                                        </p:tgtEl>
                                        <p:attrNameLst>
                                          <p:attrName>style.visibility</p:attrName>
                                        </p:attrNameLst>
                                      </p:cBhvr>
                                      <p:to>
                                        <p:strVal val="visible"/>
                                      </p:to>
                                    </p:set>
                                    <p:anim calcmode="lin" valueType="num">
                                      <p:cBhvr>
                                        <p:cTn id="17" dur="500" fill="hold"/>
                                        <p:tgtEl>
                                          <p:spTgt spid="53">
                                            <p:bg/>
                                          </p:spTgt>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53">
                                            <p:bg/>
                                          </p:spTgt>
                                        </p:tgtEl>
                                        <p:attrNameLst>
                                          <p:attrName>ppt_y</p:attrName>
                                        </p:attrNameLst>
                                      </p:cBhvr>
                                      <p:tavLst>
                                        <p:tav tm="0">
                                          <p:val>
                                            <p:strVal val="#ppt_y"/>
                                          </p:val>
                                        </p:tav>
                                        <p:tav tm="100000">
                                          <p:val>
                                            <p:strVal val="#ppt_y"/>
                                          </p:val>
                                        </p:tav>
                                      </p:tavLst>
                                    </p:anim>
                                    <p:anim calcmode="lin" valueType="num">
                                      <p:cBhvr>
                                        <p:cTn id="19" dur="500" fill="hold"/>
                                        <p:tgtEl>
                                          <p:spTgt spid="53">
                                            <p:bg/>
                                          </p:spTgt>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53">
                                            <p:bg/>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53">
                                            <p:bg/>
                                          </p:spTgt>
                                        </p:tgtEl>
                                      </p:cBhvr>
                                    </p:animEffect>
                                  </p:childTnLst>
                                </p:cTn>
                              </p:par>
                              <p:par>
                                <p:cTn id="22" presetID="41" presetClass="entr" presetSubtype="0" fill="hold" grpId="0" nodeType="withEffect">
                                  <p:stCondLst>
                                    <p:cond delay="0"/>
                                  </p:stCondLst>
                                  <p:iterate type="lt">
                                    <p:tmPct val="10000"/>
                                  </p:iterate>
                                  <p:childTnLst>
                                    <p:set>
                                      <p:cBhvr>
                                        <p:cTn id="23" dur="1" fill="hold">
                                          <p:stCondLst>
                                            <p:cond delay="0"/>
                                          </p:stCondLst>
                                        </p:cTn>
                                        <p:tgtEl>
                                          <p:spTgt spid="53">
                                            <p:txEl>
                                              <p:pRg st="0" end="0"/>
                                            </p:txEl>
                                          </p:spTgt>
                                        </p:tgtEl>
                                        <p:attrNameLst>
                                          <p:attrName>style.visibility</p:attrName>
                                        </p:attrNameLst>
                                      </p:cBhvr>
                                      <p:to>
                                        <p:strVal val="visible"/>
                                      </p:to>
                                    </p:set>
                                    <p:anim calcmode="lin" valueType="num">
                                      <p:cBhvr>
                                        <p:cTn id="24" dur="500" fill="hold"/>
                                        <p:tgtEl>
                                          <p:spTgt spid="5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53">
                                            <p:txEl>
                                              <p:pRg st="0" end="0"/>
                                            </p:txEl>
                                          </p:spTgt>
                                        </p:tgtEl>
                                        <p:attrNameLst>
                                          <p:attrName>ppt_y</p:attrName>
                                        </p:attrNameLst>
                                      </p:cBhvr>
                                      <p:tavLst>
                                        <p:tav tm="0">
                                          <p:val>
                                            <p:strVal val="#ppt_y"/>
                                          </p:val>
                                        </p:tav>
                                        <p:tav tm="100000">
                                          <p:val>
                                            <p:strVal val="#ppt_y"/>
                                          </p:val>
                                        </p:tav>
                                      </p:tavLst>
                                    </p:anim>
                                    <p:anim calcmode="lin" valueType="num">
                                      <p:cBhvr>
                                        <p:cTn id="26" dur="500" fill="hold"/>
                                        <p:tgtEl>
                                          <p:spTgt spid="5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5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53">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0" presetClass="entr" presetSubtype="0" fill="hold" nodeType="click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wedge">
                                      <p:cBhvr>
                                        <p:cTn id="33" dur="2000"/>
                                        <p:tgtEl>
                                          <p:spTgt spid="31"/>
                                        </p:tgtEl>
                                      </p:cBhvr>
                                    </p:animEffect>
                                  </p:childTnLst>
                                </p:cTn>
                              </p:par>
                            </p:childTnLst>
                          </p:cTn>
                        </p:par>
                      </p:childTnLst>
                    </p:cTn>
                  </p:par>
                  <p:par>
                    <p:cTn id="34" fill="hold">
                      <p:stCondLst>
                        <p:cond delay="indefinite"/>
                      </p:stCondLst>
                      <p:childTnLst>
                        <p:par>
                          <p:cTn id="35" fill="hold">
                            <p:stCondLst>
                              <p:cond delay="0"/>
                            </p:stCondLst>
                            <p:childTnLst>
                              <p:par>
                                <p:cTn id="36" presetID="20" presetClass="entr" presetSubtype="0" fill="hold" nodeType="click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wedge">
                                      <p:cBhvr>
                                        <p:cTn id="38" dur="2000"/>
                                        <p:tgtEl>
                                          <p:spTgt spid="37"/>
                                        </p:tgtEl>
                                      </p:cBhvr>
                                    </p:animEffect>
                                  </p:childTnLst>
                                </p:cTn>
                              </p:par>
                            </p:childTnLst>
                          </p:cTn>
                        </p:par>
                      </p:childTnLst>
                    </p:cTn>
                  </p:par>
                  <p:par>
                    <p:cTn id="39" fill="hold">
                      <p:stCondLst>
                        <p:cond delay="indefinite"/>
                      </p:stCondLst>
                      <p:childTnLst>
                        <p:par>
                          <p:cTn id="40" fill="hold">
                            <p:stCondLst>
                              <p:cond delay="0"/>
                            </p:stCondLst>
                            <p:childTnLst>
                              <p:par>
                                <p:cTn id="41" presetID="20" presetClass="entr" presetSubtype="0"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edge">
                                      <p:cBhvr>
                                        <p:cTn id="43" dur="20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41" presetClass="entr" presetSubtype="0" fill="hold" grpId="0" nodeType="clickEffect">
                                  <p:stCondLst>
                                    <p:cond delay="0"/>
                                  </p:stCondLst>
                                  <p:iterate type="lt">
                                    <p:tmPct val="10000"/>
                                  </p:iterate>
                                  <p:childTnLst>
                                    <p:set>
                                      <p:cBhvr>
                                        <p:cTn id="47" dur="1" fill="hold">
                                          <p:stCondLst>
                                            <p:cond delay="0"/>
                                          </p:stCondLst>
                                        </p:cTn>
                                        <p:tgtEl>
                                          <p:spTgt spid="85">
                                            <p:bg/>
                                          </p:spTgt>
                                        </p:tgtEl>
                                        <p:attrNameLst>
                                          <p:attrName>style.visibility</p:attrName>
                                        </p:attrNameLst>
                                      </p:cBhvr>
                                      <p:to>
                                        <p:strVal val="visible"/>
                                      </p:to>
                                    </p:set>
                                    <p:anim calcmode="lin" valueType="num">
                                      <p:cBhvr>
                                        <p:cTn id="48" dur="500" fill="hold"/>
                                        <p:tgtEl>
                                          <p:spTgt spid="85">
                                            <p:bg/>
                                          </p:spTgt>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85">
                                            <p:bg/>
                                          </p:spTgt>
                                        </p:tgtEl>
                                        <p:attrNameLst>
                                          <p:attrName>ppt_y</p:attrName>
                                        </p:attrNameLst>
                                      </p:cBhvr>
                                      <p:tavLst>
                                        <p:tav tm="0">
                                          <p:val>
                                            <p:strVal val="#ppt_y"/>
                                          </p:val>
                                        </p:tav>
                                        <p:tav tm="100000">
                                          <p:val>
                                            <p:strVal val="#ppt_y"/>
                                          </p:val>
                                        </p:tav>
                                      </p:tavLst>
                                    </p:anim>
                                    <p:anim calcmode="lin" valueType="num">
                                      <p:cBhvr>
                                        <p:cTn id="50" dur="500" fill="hold"/>
                                        <p:tgtEl>
                                          <p:spTgt spid="85">
                                            <p:bg/>
                                          </p:spTgt>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85">
                                            <p:bg/>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85">
                                            <p:bg/>
                                          </p:spTgt>
                                        </p:tgtEl>
                                      </p:cBhvr>
                                    </p:animEffect>
                                  </p:childTnLst>
                                </p:cTn>
                              </p:par>
                              <p:par>
                                <p:cTn id="53" presetID="41" presetClass="entr" presetSubtype="0" fill="hold" grpId="0" nodeType="withEffect">
                                  <p:stCondLst>
                                    <p:cond delay="0"/>
                                  </p:stCondLst>
                                  <p:iterate type="lt">
                                    <p:tmPct val="10000"/>
                                  </p:iterate>
                                  <p:childTnLst>
                                    <p:set>
                                      <p:cBhvr>
                                        <p:cTn id="54" dur="1" fill="hold">
                                          <p:stCondLst>
                                            <p:cond delay="0"/>
                                          </p:stCondLst>
                                        </p:cTn>
                                        <p:tgtEl>
                                          <p:spTgt spid="85">
                                            <p:txEl>
                                              <p:pRg st="0" end="0"/>
                                            </p:txEl>
                                          </p:spTgt>
                                        </p:tgtEl>
                                        <p:attrNameLst>
                                          <p:attrName>style.visibility</p:attrName>
                                        </p:attrNameLst>
                                      </p:cBhvr>
                                      <p:to>
                                        <p:strVal val="visible"/>
                                      </p:to>
                                    </p:set>
                                    <p:anim calcmode="lin" valueType="num">
                                      <p:cBhvr>
                                        <p:cTn id="55" dur="500" fill="hold"/>
                                        <p:tgtEl>
                                          <p:spTgt spid="8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56" dur="500" fill="hold"/>
                                        <p:tgtEl>
                                          <p:spTgt spid="85">
                                            <p:txEl>
                                              <p:pRg st="0" end="0"/>
                                            </p:txEl>
                                          </p:spTgt>
                                        </p:tgtEl>
                                        <p:attrNameLst>
                                          <p:attrName>ppt_y</p:attrName>
                                        </p:attrNameLst>
                                      </p:cBhvr>
                                      <p:tavLst>
                                        <p:tav tm="0">
                                          <p:val>
                                            <p:strVal val="#ppt_y"/>
                                          </p:val>
                                        </p:tav>
                                        <p:tav tm="100000">
                                          <p:val>
                                            <p:strVal val="#ppt_y"/>
                                          </p:val>
                                        </p:tav>
                                      </p:tavLst>
                                    </p:anim>
                                    <p:anim calcmode="lin" valueType="num">
                                      <p:cBhvr>
                                        <p:cTn id="57" dur="500" fill="hold"/>
                                        <p:tgtEl>
                                          <p:spTgt spid="8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8" dur="500" fill="hold"/>
                                        <p:tgtEl>
                                          <p:spTgt spid="8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9" dur="500" tmFilter="0,0; .5, 1; 1, 1"/>
                                        <p:tgtEl>
                                          <p:spTgt spid="8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3" grpId="0" build="allAtOnce" animBg="1"/>
      <p:bldP spid="85" grpId="0" build="allAtOnce"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grpSp>
        <p:nvGrpSpPr>
          <p:cNvPr id="3" name="مجموعة 2"/>
          <p:cNvGrpSpPr/>
          <p:nvPr/>
        </p:nvGrpSpPr>
        <p:grpSpPr>
          <a:xfrm>
            <a:off x="743755" y="2881001"/>
            <a:ext cx="1312386" cy="704494"/>
            <a:chOff x="743755" y="2881001"/>
            <a:chExt cx="1312386" cy="704494"/>
          </a:xfrm>
        </p:grpSpPr>
        <p:sp>
          <p:nvSpPr>
            <p:cNvPr id="85" name="Text Box 330"/>
            <p:cNvSpPr txBox="1">
              <a:spLocks/>
            </p:cNvSpPr>
            <p:nvPr/>
          </p:nvSpPr>
          <p:spPr bwMode="auto">
            <a:xfrm>
              <a:off x="743755" y="2881001"/>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rtl="0"/>
              <a:endParaRPr lang="de-DE" sz="2400" b="1" dirty="0">
                <a:solidFill>
                  <a:srgbClr val="FFFFFF"/>
                </a:solidFill>
              </a:endParaRPr>
            </a:p>
          </p:txBody>
        </p:sp>
        <p:sp>
          <p:nvSpPr>
            <p:cNvPr id="86" name="Text Box 331"/>
            <p:cNvSpPr txBox="1">
              <a:spLocks/>
            </p:cNvSpPr>
            <p:nvPr/>
          </p:nvSpPr>
          <p:spPr bwMode="auto">
            <a:xfrm>
              <a:off x="743755" y="3206104"/>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rtl="0"/>
              <a:endParaRPr lang="de-DE" sz="2400" b="1" dirty="0">
                <a:solidFill>
                  <a:srgbClr val="FFFFFF"/>
                </a:solidFill>
              </a:endParaRPr>
            </a:p>
          </p:txBody>
        </p:sp>
        <p:sp>
          <p:nvSpPr>
            <p:cNvPr id="87" name="Text Box 332"/>
            <p:cNvSpPr txBox="1">
              <a:spLocks/>
            </p:cNvSpPr>
            <p:nvPr/>
          </p:nvSpPr>
          <p:spPr bwMode="auto">
            <a:xfrm>
              <a:off x="2056076" y="3216163"/>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rtl="0"/>
              <a:endParaRPr lang="de-DE" sz="2400" b="1" dirty="0">
                <a:solidFill>
                  <a:srgbClr val="FFFFFF"/>
                </a:solidFill>
              </a:endParaRPr>
            </a:p>
          </p:txBody>
        </p:sp>
      </p:grpSp>
      <p:grpSp>
        <p:nvGrpSpPr>
          <p:cNvPr id="5" name="مجموعة 4"/>
          <p:cNvGrpSpPr/>
          <p:nvPr/>
        </p:nvGrpSpPr>
        <p:grpSpPr>
          <a:xfrm>
            <a:off x="972355" y="5433663"/>
            <a:ext cx="65" cy="679968"/>
            <a:chOff x="972355" y="5433663"/>
            <a:chExt cx="65" cy="679968"/>
          </a:xfrm>
        </p:grpSpPr>
        <p:sp>
          <p:nvSpPr>
            <p:cNvPr id="93" name="Text Box 338"/>
            <p:cNvSpPr txBox="1">
              <a:spLocks/>
            </p:cNvSpPr>
            <p:nvPr/>
          </p:nvSpPr>
          <p:spPr bwMode="auto">
            <a:xfrm>
              <a:off x="972355" y="5433663"/>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rtl="0"/>
              <a:endParaRPr lang="de-DE" sz="2400" b="1" dirty="0">
                <a:solidFill>
                  <a:srgbClr val="00B050"/>
                </a:solidFill>
              </a:endParaRPr>
            </a:p>
          </p:txBody>
        </p:sp>
        <p:sp>
          <p:nvSpPr>
            <p:cNvPr id="94" name="Text Box 339"/>
            <p:cNvSpPr txBox="1">
              <a:spLocks/>
            </p:cNvSpPr>
            <p:nvPr/>
          </p:nvSpPr>
          <p:spPr bwMode="auto">
            <a:xfrm>
              <a:off x="972355" y="5744299"/>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rtl="0"/>
              <a:endParaRPr lang="de-DE" sz="2400" b="1" dirty="0">
                <a:solidFill>
                  <a:srgbClr val="00B050"/>
                </a:solidFill>
              </a:endParaRPr>
            </a:p>
          </p:txBody>
        </p:sp>
      </p:grpSp>
      <p:sp>
        <p:nvSpPr>
          <p:cNvPr id="23" name="Rounded Rectangle 66"/>
          <p:cNvSpPr/>
          <p:nvPr/>
        </p:nvSpPr>
        <p:spPr>
          <a:xfrm>
            <a:off x="370702" y="3987905"/>
            <a:ext cx="3642597" cy="2697100"/>
          </a:xfrm>
          <a:prstGeom prst="roundRect">
            <a:avLst>
              <a:gd name="adj" fmla="val 777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1000"/>
              </a:spcAft>
            </a:pPr>
            <a:endParaRPr lang="ar-IQ" sz="2000" b="1" dirty="0">
              <a:solidFill>
                <a:srgbClr val="000000"/>
              </a:solidFill>
              <a:ea typeface="Calibri"/>
            </a:endParaRPr>
          </a:p>
        </p:txBody>
      </p:sp>
      <p:sp>
        <p:nvSpPr>
          <p:cNvPr id="25" name="Rounded Rectangle 52"/>
          <p:cNvSpPr/>
          <p:nvPr/>
        </p:nvSpPr>
        <p:spPr>
          <a:xfrm>
            <a:off x="4349578" y="3894758"/>
            <a:ext cx="4503974" cy="1441697"/>
          </a:xfrm>
          <a:prstGeom prst="roundRect">
            <a:avLst>
              <a:gd name="adj" fmla="val 777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nSpc>
                <a:spcPct val="107000"/>
              </a:lnSpc>
              <a:spcAft>
                <a:spcPts val="800"/>
              </a:spcAft>
              <a:buFont typeface="Symbol"/>
              <a:buChar char=""/>
            </a:pPr>
            <a:r>
              <a:rPr lang="ar-IQ" sz="2000" b="1" dirty="0">
                <a:solidFill>
                  <a:srgbClr val="FFFFFF"/>
                </a:solidFill>
                <a:ea typeface="Calibri"/>
                <a:cs typeface="Times New Roman"/>
              </a:rPr>
              <a:t>التوازن :- </a:t>
            </a:r>
            <a:endParaRPr lang="en-US" sz="1400" dirty="0">
              <a:solidFill>
                <a:srgbClr val="FFFFFF"/>
              </a:solidFill>
              <a:ea typeface="Calibri"/>
              <a:cs typeface="Arial"/>
            </a:endParaRPr>
          </a:p>
          <a:p>
            <a:pPr>
              <a:lnSpc>
                <a:spcPct val="107000"/>
              </a:lnSpc>
              <a:spcAft>
                <a:spcPts val="800"/>
              </a:spcAft>
            </a:pPr>
            <a:r>
              <a:rPr lang="ar-IQ" sz="2000" dirty="0">
                <a:solidFill>
                  <a:srgbClr val="FFFFFF"/>
                </a:solidFill>
                <a:ea typeface="Calibri"/>
                <a:cs typeface="Times New Roman"/>
              </a:rPr>
              <a:t>يتعلم الطفل التوازن في هذه الفترة </a:t>
            </a:r>
            <a:r>
              <a:rPr lang="ar-IQ" sz="2000" dirty="0" err="1">
                <a:solidFill>
                  <a:srgbClr val="FFFFFF"/>
                </a:solidFill>
                <a:ea typeface="Calibri"/>
                <a:cs typeface="Times New Roman"/>
              </a:rPr>
              <a:t>لانه</a:t>
            </a:r>
            <a:r>
              <a:rPr lang="ar-IQ" sz="2000" dirty="0">
                <a:solidFill>
                  <a:srgbClr val="FFFFFF"/>
                </a:solidFill>
                <a:ea typeface="Calibri"/>
                <a:cs typeface="Times New Roman"/>
              </a:rPr>
              <a:t> يستطيع بهذه الفترة السيطرة على التوازن بشكل ارادي وخاصة مفصل الحوض والركبتين والاكتاف.</a:t>
            </a:r>
            <a:endParaRPr lang="en-US" sz="1400" dirty="0">
              <a:solidFill>
                <a:srgbClr val="FFFFFF"/>
              </a:solidFill>
              <a:ea typeface="Calibri"/>
              <a:cs typeface="Arial"/>
            </a:endParaRPr>
          </a:p>
        </p:txBody>
      </p:sp>
      <p:sp>
        <p:nvSpPr>
          <p:cNvPr id="26" name="Rounded Rectangle 60"/>
          <p:cNvSpPr/>
          <p:nvPr/>
        </p:nvSpPr>
        <p:spPr>
          <a:xfrm>
            <a:off x="506627" y="1309816"/>
            <a:ext cx="8328454" cy="1755851"/>
          </a:xfrm>
          <a:prstGeom prst="roundRect">
            <a:avLst>
              <a:gd name="adj" fmla="val 777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1000"/>
              </a:spcAft>
            </a:pPr>
            <a:r>
              <a:rPr lang="ar-IQ" b="1" dirty="0">
                <a:solidFill>
                  <a:srgbClr val="000000"/>
                </a:solidFill>
                <a:ea typeface="Calibri"/>
              </a:rPr>
              <a:t>تتصف هذه الفترة بالمهارات الاساسية العديدة مع اتقان التآلف الدقيق للمهارات السابقة التي تعلمها من المسك وتعلق ومشي ونزول وصعود واكتشاف المحيط والركض بشكل خام .</a:t>
            </a:r>
          </a:p>
          <a:p>
            <a:pPr algn="just">
              <a:lnSpc>
                <a:spcPct val="107000"/>
              </a:lnSpc>
              <a:spcAft>
                <a:spcPts val="1000"/>
              </a:spcAft>
            </a:pPr>
            <a:r>
              <a:rPr lang="ar-IQ" b="1" dirty="0">
                <a:solidFill>
                  <a:srgbClr val="000000"/>
                </a:solidFill>
                <a:ea typeface="Calibri"/>
              </a:rPr>
              <a:t>ينمو الاطفال في هذه المرحلة مثل باقي الاطفال من سنهم فيتعلم الاطفال ( استعمال اليدين ، والمشي المتزن وتكوين بعض الجمل اللغوية)  تشهد السنوات الاولى من حياة الطفل اسرع فترة نمو وخاصة في المجالين المعرفي والعقلي.</a:t>
            </a:r>
            <a:endParaRPr lang="en-US" b="1" dirty="0">
              <a:solidFill>
                <a:srgbClr val="000000"/>
              </a:solidFill>
              <a:ea typeface="Calibri"/>
              <a:cs typeface="Arial"/>
            </a:endParaRPr>
          </a:p>
        </p:txBody>
      </p:sp>
      <p:grpSp>
        <p:nvGrpSpPr>
          <p:cNvPr id="2" name="مجموعة 1"/>
          <p:cNvGrpSpPr/>
          <p:nvPr/>
        </p:nvGrpSpPr>
        <p:grpSpPr>
          <a:xfrm>
            <a:off x="2598389" y="382169"/>
            <a:ext cx="3793649" cy="731651"/>
            <a:chOff x="4171539" y="2253802"/>
            <a:chExt cx="3793649" cy="538814"/>
          </a:xfrm>
        </p:grpSpPr>
        <p:sp>
          <p:nvSpPr>
            <p:cNvPr id="21" name="Rounded Rectangle 85"/>
            <p:cNvSpPr/>
            <p:nvPr/>
          </p:nvSpPr>
          <p:spPr>
            <a:xfrm>
              <a:off x="4171539" y="2253802"/>
              <a:ext cx="3793649" cy="538814"/>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sz="2800" b="1" dirty="0">
                <a:solidFill>
                  <a:srgbClr val="FF0000"/>
                </a:solidFill>
              </a:endParaRPr>
            </a:p>
            <a:p>
              <a:pPr algn="ctr" rtl="0"/>
              <a:endParaRPr lang="en-US" sz="2000" dirty="0">
                <a:solidFill>
                  <a:srgbClr val="FF0000"/>
                </a:solidFill>
                <a:latin typeface="Arial" panose="020B0604020202020204" pitchFamily="34" charset="0"/>
              </a:endParaRPr>
            </a:p>
          </p:txBody>
        </p:sp>
        <p:sp>
          <p:nvSpPr>
            <p:cNvPr id="84" name="Text Box 329"/>
            <p:cNvSpPr txBox="1">
              <a:spLocks/>
            </p:cNvSpPr>
            <p:nvPr/>
          </p:nvSpPr>
          <p:spPr bwMode="auto">
            <a:xfrm>
              <a:off x="4488112" y="2338543"/>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tabLst>
                  <a:tab pos="457200" algn="l"/>
                </a:tabLst>
                <a:defRPr sz="2400">
                  <a:solidFill>
                    <a:schemeClr val="tx1"/>
                  </a:solidFill>
                  <a:latin typeface="Times New Roman" pitchFamily="18" charset="0"/>
                  <a:cs typeface="Times New Roman" pitchFamily="18" charset="0"/>
                </a:defRPr>
              </a:lvl1pPr>
              <a:lvl2pPr>
                <a:tabLst>
                  <a:tab pos="457200" algn="l"/>
                </a:tabLst>
                <a:defRPr sz="2400">
                  <a:solidFill>
                    <a:schemeClr val="tx1"/>
                  </a:solidFill>
                  <a:latin typeface="Times New Roman" pitchFamily="18" charset="0"/>
                  <a:cs typeface="Times New Roman" pitchFamily="18" charset="0"/>
                </a:defRPr>
              </a:lvl2pPr>
              <a:lvl3pPr>
                <a:tabLst>
                  <a:tab pos="457200" algn="l"/>
                </a:tabLst>
                <a:defRPr sz="2400">
                  <a:solidFill>
                    <a:schemeClr val="tx1"/>
                  </a:solidFill>
                  <a:latin typeface="Times New Roman" pitchFamily="18" charset="0"/>
                  <a:cs typeface="Times New Roman" pitchFamily="18" charset="0"/>
                </a:defRPr>
              </a:lvl3pPr>
              <a:lvl4pPr>
                <a:tabLst>
                  <a:tab pos="457200" algn="l"/>
                </a:tabLst>
                <a:defRPr sz="2400">
                  <a:solidFill>
                    <a:schemeClr val="tx1"/>
                  </a:solidFill>
                  <a:latin typeface="Times New Roman" pitchFamily="18" charset="0"/>
                  <a:cs typeface="Times New Roman" pitchFamily="18" charset="0"/>
                </a:defRPr>
              </a:lvl4pPr>
              <a:lvl5pPr>
                <a:tabLst>
                  <a:tab pos="457200" algn="l"/>
                </a:tabLst>
                <a:defRPr sz="2400">
                  <a:solidFill>
                    <a:schemeClr val="tx1"/>
                  </a:solidFill>
                  <a:latin typeface="Times New Roman" pitchFamily="18" charset="0"/>
                  <a:cs typeface="Times New Roman" pitchFamily="18" charset="0"/>
                </a:defRPr>
              </a:lvl5pPr>
              <a:lvl6pPr algn="l" rtl="0" fontAlgn="base">
                <a:spcBef>
                  <a:spcPct val="0"/>
                </a:spcBef>
                <a:spcAft>
                  <a:spcPct val="0"/>
                </a:spcAft>
                <a:tabLst>
                  <a:tab pos="457200" algn="l"/>
                </a:tabLst>
                <a:defRPr sz="2400">
                  <a:solidFill>
                    <a:schemeClr val="tx1"/>
                  </a:solidFill>
                  <a:latin typeface="Times New Roman" pitchFamily="18" charset="0"/>
                  <a:cs typeface="Times New Roman" pitchFamily="18" charset="0"/>
                </a:defRPr>
              </a:lvl6pPr>
              <a:lvl7pPr algn="l" rtl="0" fontAlgn="base">
                <a:spcBef>
                  <a:spcPct val="0"/>
                </a:spcBef>
                <a:spcAft>
                  <a:spcPct val="0"/>
                </a:spcAft>
                <a:tabLst>
                  <a:tab pos="457200" algn="l"/>
                </a:tabLst>
                <a:defRPr sz="2400">
                  <a:solidFill>
                    <a:schemeClr val="tx1"/>
                  </a:solidFill>
                  <a:latin typeface="Times New Roman" pitchFamily="18" charset="0"/>
                  <a:cs typeface="Times New Roman" pitchFamily="18" charset="0"/>
                </a:defRPr>
              </a:lvl7pPr>
              <a:lvl8pPr algn="l" rtl="0" fontAlgn="base">
                <a:spcBef>
                  <a:spcPct val="0"/>
                </a:spcBef>
                <a:spcAft>
                  <a:spcPct val="0"/>
                </a:spcAft>
                <a:tabLst>
                  <a:tab pos="457200" algn="l"/>
                </a:tabLst>
                <a:defRPr sz="2400">
                  <a:solidFill>
                    <a:schemeClr val="tx1"/>
                  </a:solidFill>
                  <a:latin typeface="Times New Roman" pitchFamily="18" charset="0"/>
                  <a:cs typeface="Times New Roman" pitchFamily="18" charset="0"/>
                </a:defRPr>
              </a:lvl8pPr>
              <a:lvl9pPr algn="l" rtl="0" fontAlgn="base">
                <a:spcBef>
                  <a:spcPct val="0"/>
                </a:spcBef>
                <a:spcAft>
                  <a:spcPct val="0"/>
                </a:spcAft>
                <a:tabLst>
                  <a:tab pos="457200" algn="l"/>
                </a:tabLst>
                <a:defRPr sz="2400">
                  <a:solidFill>
                    <a:schemeClr val="tx1"/>
                  </a:solidFill>
                  <a:latin typeface="Times New Roman" pitchFamily="18" charset="0"/>
                  <a:cs typeface="Times New Roman" pitchFamily="18" charset="0"/>
                </a:defRPr>
              </a:lvl9pPr>
            </a:lstStyle>
            <a:p>
              <a:pPr algn="l" rtl="0"/>
              <a:endParaRPr lang="de-DE" b="1" dirty="0">
                <a:solidFill>
                  <a:srgbClr val="FF0000"/>
                </a:solidFill>
              </a:endParaRPr>
            </a:p>
          </p:txBody>
        </p:sp>
      </p:grpSp>
      <p:sp>
        <p:nvSpPr>
          <p:cNvPr id="4" name="مستطيل 3"/>
          <p:cNvSpPr/>
          <p:nvPr/>
        </p:nvSpPr>
        <p:spPr>
          <a:xfrm>
            <a:off x="2985407" y="492176"/>
            <a:ext cx="3019611" cy="461665"/>
          </a:xfrm>
          <a:prstGeom prst="rect">
            <a:avLst/>
          </a:prstGeom>
        </p:spPr>
        <p:txBody>
          <a:bodyPr wrap="square">
            <a:spAutoFit/>
          </a:bodyPr>
          <a:lstStyle/>
          <a:p>
            <a:pPr rtl="0"/>
            <a:r>
              <a:rPr lang="ar-SA" sz="2400" b="1" dirty="0">
                <a:solidFill>
                  <a:srgbClr val="000000"/>
                </a:solidFill>
              </a:rPr>
              <a:t>خصائص ( الفترة ا</a:t>
            </a:r>
            <a:r>
              <a:rPr lang="ar-IQ" sz="2400" b="1" dirty="0">
                <a:solidFill>
                  <a:srgbClr val="000000"/>
                </a:solidFill>
              </a:rPr>
              <a:t>لثانية</a:t>
            </a:r>
            <a:r>
              <a:rPr lang="ar-SA" sz="2400" b="1" dirty="0">
                <a:solidFill>
                  <a:srgbClr val="000000"/>
                </a:solidFill>
              </a:rPr>
              <a:t>)</a:t>
            </a:r>
            <a:endParaRPr lang="ar-SA" sz="2400" dirty="0">
              <a:solidFill>
                <a:srgbClr val="000000"/>
              </a:solidFill>
            </a:endParaRPr>
          </a:p>
        </p:txBody>
      </p:sp>
      <p:grpSp>
        <p:nvGrpSpPr>
          <p:cNvPr id="27" name="مجموعة 26"/>
          <p:cNvGrpSpPr/>
          <p:nvPr/>
        </p:nvGrpSpPr>
        <p:grpSpPr>
          <a:xfrm>
            <a:off x="5059903" y="3167240"/>
            <a:ext cx="3793649" cy="727518"/>
            <a:chOff x="4171539" y="2290922"/>
            <a:chExt cx="3793649" cy="416953"/>
          </a:xfrm>
          <a:gradFill>
            <a:gsLst>
              <a:gs pos="71000">
                <a:srgbClr val="15AD15"/>
              </a:gs>
              <a:gs pos="0">
                <a:schemeClr val="accent1">
                  <a:tint val="44500"/>
                  <a:satMod val="160000"/>
                </a:schemeClr>
              </a:gs>
              <a:gs pos="100000">
                <a:schemeClr val="accent1">
                  <a:tint val="23500"/>
                  <a:satMod val="160000"/>
                </a:schemeClr>
              </a:gs>
            </a:gsLst>
            <a:lin ang="5400000" scaled="0"/>
          </a:gradFill>
        </p:grpSpPr>
        <p:sp>
          <p:nvSpPr>
            <p:cNvPr id="28" name="Rounded Rectangle 85"/>
            <p:cNvSpPr/>
            <p:nvPr/>
          </p:nvSpPr>
          <p:spPr>
            <a:xfrm>
              <a:off x="4171539" y="2290922"/>
              <a:ext cx="3793649" cy="36933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ar-IQ" sz="2000" b="1" dirty="0">
                  <a:solidFill>
                    <a:srgbClr val="410B0E"/>
                  </a:solidFill>
                  <a:latin typeface="Arial" panose="020B0604020202020204" pitchFamily="34" charset="0"/>
                  <a:cs typeface="Times New Roman"/>
                </a:rPr>
                <a:t>مهارات وحركات الفترة الثانية:-</a:t>
              </a:r>
              <a:endParaRPr lang="en-US" sz="2000" b="1" dirty="0">
                <a:solidFill>
                  <a:srgbClr val="410B0E"/>
                </a:solidFill>
                <a:latin typeface="Arial" panose="020B0604020202020204" pitchFamily="34" charset="0"/>
              </a:endParaRPr>
            </a:p>
          </p:txBody>
        </p:sp>
        <p:sp>
          <p:nvSpPr>
            <p:cNvPr id="29" name="Text Box 329"/>
            <p:cNvSpPr txBox="1">
              <a:spLocks/>
            </p:cNvSpPr>
            <p:nvPr/>
          </p:nvSpPr>
          <p:spPr bwMode="auto">
            <a:xfrm>
              <a:off x="4488112" y="2338543"/>
              <a:ext cx="65" cy="3693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tabLst>
                  <a:tab pos="457200" algn="l"/>
                </a:tabLst>
                <a:defRPr sz="2400">
                  <a:solidFill>
                    <a:schemeClr val="tx1"/>
                  </a:solidFill>
                  <a:latin typeface="Times New Roman" pitchFamily="18" charset="0"/>
                  <a:cs typeface="Times New Roman" pitchFamily="18" charset="0"/>
                </a:defRPr>
              </a:lvl1pPr>
              <a:lvl2pPr>
                <a:tabLst>
                  <a:tab pos="457200" algn="l"/>
                </a:tabLst>
                <a:defRPr sz="2400">
                  <a:solidFill>
                    <a:schemeClr val="tx1"/>
                  </a:solidFill>
                  <a:latin typeface="Times New Roman" pitchFamily="18" charset="0"/>
                  <a:cs typeface="Times New Roman" pitchFamily="18" charset="0"/>
                </a:defRPr>
              </a:lvl2pPr>
              <a:lvl3pPr>
                <a:tabLst>
                  <a:tab pos="457200" algn="l"/>
                </a:tabLst>
                <a:defRPr sz="2400">
                  <a:solidFill>
                    <a:schemeClr val="tx1"/>
                  </a:solidFill>
                  <a:latin typeface="Times New Roman" pitchFamily="18" charset="0"/>
                  <a:cs typeface="Times New Roman" pitchFamily="18" charset="0"/>
                </a:defRPr>
              </a:lvl3pPr>
              <a:lvl4pPr>
                <a:tabLst>
                  <a:tab pos="457200" algn="l"/>
                </a:tabLst>
                <a:defRPr sz="2400">
                  <a:solidFill>
                    <a:schemeClr val="tx1"/>
                  </a:solidFill>
                  <a:latin typeface="Times New Roman" pitchFamily="18" charset="0"/>
                  <a:cs typeface="Times New Roman" pitchFamily="18" charset="0"/>
                </a:defRPr>
              </a:lvl4pPr>
              <a:lvl5pPr>
                <a:tabLst>
                  <a:tab pos="457200" algn="l"/>
                </a:tabLst>
                <a:defRPr sz="2400">
                  <a:solidFill>
                    <a:schemeClr val="tx1"/>
                  </a:solidFill>
                  <a:latin typeface="Times New Roman" pitchFamily="18" charset="0"/>
                  <a:cs typeface="Times New Roman" pitchFamily="18" charset="0"/>
                </a:defRPr>
              </a:lvl5pPr>
              <a:lvl6pPr algn="l" rtl="0" fontAlgn="base">
                <a:spcBef>
                  <a:spcPct val="0"/>
                </a:spcBef>
                <a:spcAft>
                  <a:spcPct val="0"/>
                </a:spcAft>
                <a:tabLst>
                  <a:tab pos="457200" algn="l"/>
                </a:tabLst>
                <a:defRPr sz="2400">
                  <a:solidFill>
                    <a:schemeClr val="tx1"/>
                  </a:solidFill>
                  <a:latin typeface="Times New Roman" pitchFamily="18" charset="0"/>
                  <a:cs typeface="Times New Roman" pitchFamily="18" charset="0"/>
                </a:defRPr>
              </a:lvl6pPr>
              <a:lvl7pPr algn="l" rtl="0" fontAlgn="base">
                <a:spcBef>
                  <a:spcPct val="0"/>
                </a:spcBef>
                <a:spcAft>
                  <a:spcPct val="0"/>
                </a:spcAft>
                <a:tabLst>
                  <a:tab pos="457200" algn="l"/>
                </a:tabLst>
                <a:defRPr sz="2400">
                  <a:solidFill>
                    <a:schemeClr val="tx1"/>
                  </a:solidFill>
                  <a:latin typeface="Times New Roman" pitchFamily="18" charset="0"/>
                  <a:cs typeface="Times New Roman" pitchFamily="18" charset="0"/>
                </a:defRPr>
              </a:lvl7pPr>
              <a:lvl8pPr algn="l" rtl="0" fontAlgn="base">
                <a:spcBef>
                  <a:spcPct val="0"/>
                </a:spcBef>
                <a:spcAft>
                  <a:spcPct val="0"/>
                </a:spcAft>
                <a:tabLst>
                  <a:tab pos="457200" algn="l"/>
                </a:tabLst>
                <a:defRPr sz="2400">
                  <a:solidFill>
                    <a:schemeClr val="tx1"/>
                  </a:solidFill>
                  <a:latin typeface="Times New Roman" pitchFamily="18" charset="0"/>
                  <a:cs typeface="Times New Roman" pitchFamily="18" charset="0"/>
                </a:defRPr>
              </a:lvl8pPr>
              <a:lvl9pPr algn="l" rtl="0" fontAlgn="base">
                <a:spcBef>
                  <a:spcPct val="0"/>
                </a:spcBef>
                <a:spcAft>
                  <a:spcPct val="0"/>
                </a:spcAft>
                <a:tabLst>
                  <a:tab pos="457200" algn="l"/>
                </a:tabLst>
                <a:defRPr sz="2400">
                  <a:solidFill>
                    <a:schemeClr val="tx1"/>
                  </a:solidFill>
                  <a:latin typeface="Times New Roman" pitchFamily="18" charset="0"/>
                  <a:cs typeface="Times New Roman" pitchFamily="18" charset="0"/>
                </a:defRPr>
              </a:lvl9pPr>
            </a:lstStyle>
            <a:p>
              <a:pPr algn="l" rtl="0"/>
              <a:endParaRPr lang="de-DE" b="1" dirty="0">
                <a:solidFill>
                  <a:srgbClr val="FF0000"/>
                </a:solidFill>
              </a:endParaRPr>
            </a:p>
          </p:txBody>
        </p:sp>
      </p:grpSp>
      <p:pic>
        <p:nvPicPr>
          <p:cNvPr id="30" name="صورة 29" descr="C:\Users\msi\Desktop\download.jpg"/>
          <p:cNvPicPr/>
          <p:nvPr/>
        </p:nvPicPr>
        <p:blipFill>
          <a:blip r:embed="rId2">
            <a:extLst>
              <a:ext uri="{28A0092B-C50C-407E-A947-70E740481C1C}">
                <a14:useLocalDpi xmlns:a14="http://schemas.microsoft.com/office/drawing/2010/main" val="0"/>
              </a:ext>
            </a:extLst>
          </a:blip>
          <a:srcRect/>
          <a:stretch>
            <a:fillRect/>
          </a:stretch>
        </p:blipFill>
        <p:spPr bwMode="auto">
          <a:xfrm>
            <a:off x="584469" y="4271771"/>
            <a:ext cx="3215061" cy="212936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0" name="Rounded Rectangle 66"/>
          <p:cNvSpPr/>
          <p:nvPr/>
        </p:nvSpPr>
        <p:spPr>
          <a:xfrm>
            <a:off x="4127158" y="5433663"/>
            <a:ext cx="4720280" cy="1140132"/>
          </a:xfrm>
          <a:prstGeom prst="roundRect">
            <a:avLst>
              <a:gd name="adj" fmla="val 777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07000"/>
              </a:lnSpc>
              <a:spcAft>
                <a:spcPts val="800"/>
              </a:spcAft>
              <a:buFont typeface="Symbol"/>
              <a:buChar char=""/>
            </a:pPr>
            <a:r>
              <a:rPr lang="ar-IQ" b="1" dirty="0">
                <a:solidFill>
                  <a:srgbClr val="410B0E"/>
                </a:solidFill>
                <a:ea typeface="Calibri"/>
                <a:cs typeface="Times New Roman"/>
              </a:rPr>
              <a:t>الدفع والسحب:-</a:t>
            </a:r>
            <a:endParaRPr lang="en-US" b="1" dirty="0">
              <a:solidFill>
                <a:srgbClr val="410B0E"/>
              </a:solidFill>
              <a:ea typeface="Calibri"/>
              <a:cs typeface="Arial"/>
            </a:endParaRPr>
          </a:p>
          <a:p>
            <a:pPr algn="just">
              <a:lnSpc>
                <a:spcPct val="107000"/>
              </a:lnSpc>
              <a:spcAft>
                <a:spcPts val="800"/>
              </a:spcAft>
            </a:pPr>
            <a:r>
              <a:rPr lang="ar-IQ" sz="1600" b="1" dirty="0">
                <a:solidFill>
                  <a:srgbClr val="410B0E"/>
                </a:solidFill>
                <a:ea typeface="Calibri"/>
                <a:cs typeface="Times New Roman"/>
              </a:rPr>
              <a:t>   يستطيع الطفل دفع وسحب الاشياء  وهي نتيجة لتعلمه المسك والسيطرة على مفاصل الجسم الكبيرة فتراه يسحب الأشياء امامه او يدفعها  برجليه .</a:t>
            </a:r>
            <a:endParaRPr lang="en-US" sz="1600" b="1" dirty="0">
              <a:solidFill>
                <a:srgbClr val="410B0E"/>
              </a:solidFill>
              <a:ea typeface="Calibri"/>
              <a:cs typeface="Arial"/>
            </a:endParaRPr>
          </a:p>
        </p:txBody>
      </p:sp>
    </p:spTree>
    <p:extLst>
      <p:ext uri="{BB962C8B-B14F-4D97-AF65-F5344CB8AC3E}">
        <p14:creationId xmlns:p14="http://schemas.microsoft.com/office/powerpoint/2010/main" val="1725894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p:tgtEl>
                                          <p:spTgt spid="25"/>
                                        </p:tgtEl>
                                        <p:attrNameLst>
                                          <p:attrName>ppt_y</p:attrName>
                                        </p:attrNameLst>
                                      </p:cBhvr>
                                      <p:tavLst>
                                        <p:tav tm="0">
                                          <p:val>
                                            <p:strVal val="#ppt_y-#ppt_h*1.125000"/>
                                          </p:val>
                                        </p:tav>
                                        <p:tav tm="100000">
                                          <p:val>
                                            <p:strVal val="#ppt_y"/>
                                          </p:val>
                                        </p:tav>
                                      </p:tavLst>
                                    </p:anim>
                                    <p:animEffect transition="in" filter="wipe(down)">
                                      <p:cBhvr>
                                        <p:cTn id="8" dur="500"/>
                                        <p:tgtEl>
                                          <p:spTgt spid="25"/>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p:tgtEl>
                                          <p:spTgt spid="26"/>
                                        </p:tgtEl>
                                        <p:attrNameLst>
                                          <p:attrName>ppt_y</p:attrName>
                                        </p:attrNameLst>
                                      </p:cBhvr>
                                      <p:tavLst>
                                        <p:tav tm="0">
                                          <p:val>
                                            <p:strVal val="#ppt_y-#ppt_h*1.125000"/>
                                          </p:val>
                                        </p:tav>
                                        <p:tav tm="100000">
                                          <p:val>
                                            <p:strVal val="#ppt_y"/>
                                          </p:val>
                                        </p:tav>
                                      </p:tavLst>
                                    </p:anim>
                                    <p:animEffect transition="in" filter="wipe(down)">
                                      <p:cBhvr>
                                        <p:cTn id="14" dur="500"/>
                                        <p:tgtEl>
                                          <p:spTgt spid="26"/>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1"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p:tgtEl>
                                          <p:spTgt spid="23"/>
                                        </p:tgtEl>
                                        <p:attrNameLst>
                                          <p:attrName>ppt_y</p:attrName>
                                        </p:attrNameLst>
                                      </p:cBhvr>
                                      <p:tavLst>
                                        <p:tav tm="0">
                                          <p:val>
                                            <p:strVal val="#ppt_y-#ppt_h*1.125000"/>
                                          </p:val>
                                        </p:tav>
                                        <p:tav tm="100000">
                                          <p:val>
                                            <p:strVal val="#ppt_y"/>
                                          </p:val>
                                        </p:tav>
                                      </p:tavLst>
                                    </p:anim>
                                    <p:animEffect transition="in" filter="wipe(down)">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fill="hold"/>
                                        <p:tgtEl>
                                          <p:spTgt spid="3"/>
                                        </p:tgtEl>
                                        <p:attrNameLst>
                                          <p:attrName>ppt_w</p:attrName>
                                        </p:attrNameLst>
                                      </p:cBhvr>
                                      <p:tavLst>
                                        <p:tav tm="0">
                                          <p:val>
                                            <p:fltVal val="0"/>
                                          </p:val>
                                        </p:tav>
                                        <p:tav tm="100000">
                                          <p:val>
                                            <p:strVal val="#ppt_w"/>
                                          </p:val>
                                        </p:tav>
                                      </p:tavLst>
                                    </p:anim>
                                    <p:anim calcmode="lin" valueType="num">
                                      <p:cBhvr>
                                        <p:cTn id="32"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0-#ppt_w/2"/>
                                          </p:val>
                                        </p:tav>
                                        <p:tav tm="100000">
                                          <p:val>
                                            <p:strVal val="#ppt_x"/>
                                          </p:val>
                                        </p:tav>
                                      </p:tavLst>
                                    </p:anim>
                                    <p:anim calcmode="lin" valueType="num">
                                      <p:cBhvr additive="base">
                                        <p:cTn id="3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additive="base">
                                        <p:cTn id="43" dur="500" fill="hold"/>
                                        <p:tgtEl>
                                          <p:spTgt spid="27"/>
                                        </p:tgtEl>
                                        <p:attrNameLst>
                                          <p:attrName>ppt_x</p:attrName>
                                        </p:attrNameLst>
                                      </p:cBhvr>
                                      <p:tavLst>
                                        <p:tav tm="0">
                                          <p:val>
                                            <p:strVal val="#ppt_x"/>
                                          </p:val>
                                        </p:tav>
                                        <p:tav tm="100000">
                                          <p:val>
                                            <p:strVal val="#ppt_x"/>
                                          </p:val>
                                        </p:tav>
                                      </p:tavLst>
                                    </p:anim>
                                    <p:anim calcmode="lin" valueType="num">
                                      <p:cBhvr additive="base">
                                        <p:cTn id="4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2" presetClass="entr" presetSubtype="1"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p:tgtEl>
                                          <p:spTgt spid="20"/>
                                        </p:tgtEl>
                                        <p:attrNameLst>
                                          <p:attrName>ppt_y</p:attrName>
                                        </p:attrNameLst>
                                      </p:cBhvr>
                                      <p:tavLst>
                                        <p:tav tm="0">
                                          <p:val>
                                            <p:strVal val="#ppt_y-#ppt_h*1.125000"/>
                                          </p:val>
                                        </p:tav>
                                        <p:tav tm="100000">
                                          <p:val>
                                            <p:strVal val="#ppt_y"/>
                                          </p:val>
                                        </p:tav>
                                      </p:tavLst>
                                    </p:anim>
                                    <p:animEffect transition="in" filter="wipe(down)">
                                      <p:cBhvr>
                                        <p:cTn id="5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26" grpId="0" animBg="1"/>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grpSp>
        <p:nvGrpSpPr>
          <p:cNvPr id="3" name="مجموعة 2"/>
          <p:cNvGrpSpPr/>
          <p:nvPr/>
        </p:nvGrpSpPr>
        <p:grpSpPr>
          <a:xfrm>
            <a:off x="743755" y="2881001"/>
            <a:ext cx="1312386" cy="704494"/>
            <a:chOff x="743755" y="2881001"/>
            <a:chExt cx="1312386" cy="704494"/>
          </a:xfrm>
        </p:grpSpPr>
        <p:sp>
          <p:nvSpPr>
            <p:cNvPr id="85" name="Text Box 330"/>
            <p:cNvSpPr txBox="1">
              <a:spLocks/>
            </p:cNvSpPr>
            <p:nvPr/>
          </p:nvSpPr>
          <p:spPr bwMode="auto">
            <a:xfrm>
              <a:off x="743755" y="2881001"/>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rtl="0"/>
              <a:endParaRPr lang="de-DE" sz="2400" b="1" dirty="0">
                <a:solidFill>
                  <a:srgbClr val="FFFFFF"/>
                </a:solidFill>
              </a:endParaRPr>
            </a:p>
          </p:txBody>
        </p:sp>
        <p:sp>
          <p:nvSpPr>
            <p:cNvPr id="86" name="Text Box 331"/>
            <p:cNvSpPr txBox="1">
              <a:spLocks/>
            </p:cNvSpPr>
            <p:nvPr/>
          </p:nvSpPr>
          <p:spPr bwMode="auto">
            <a:xfrm>
              <a:off x="743755" y="3206104"/>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rtl="0"/>
              <a:endParaRPr lang="de-DE" sz="2400" b="1" dirty="0">
                <a:solidFill>
                  <a:srgbClr val="FFFFFF"/>
                </a:solidFill>
              </a:endParaRPr>
            </a:p>
          </p:txBody>
        </p:sp>
        <p:sp>
          <p:nvSpPr>
            <p:cNvPr id="87" name="Text Box 332"/>
            <p:cNvSpPr txBox="1">
              <a:spLocks/>
            </p:cNvSpPr>
            <p:nvPr/>
          </p:nvSpPr>
          <p:spPr bwMode="auto">
            <a:xfrm>
              <a:off x="2056076" y="3216163"/>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rtl="0"/>
              <a:endParaRPr lang="de-DE" sz="2400" b="1" dirty="0">
                <a:solidFill>
                  <a:srgbClr val="FFFFFF"/>
                </a:solidFill>
              </a:endParaRPr>
            </a:p>
          </p:txBody>
        </p:sp>
      </p:grpSp>
      <p:grpSp>
        <p:nvGrpSpPr>
          <p:cNvPr id="5" name="مجموعة 4"/>
          <p:cNvGrpSpPr/>
          <p:nvPr/>
        </p:nvGrpSpPr>
        <p:grpSpPr>
          <a:xfrm>
            <a:off x="972355" y="5433663"/>
            <a:ext cx="65" cy="679968"/>
            <a:chOff x="972355" y="5433663"/>
            <a:chExt cx="65" cy="679968"/>
          </a:xfrm>
        </p:grpSpPr>
        <p:sp>
          <p:nvSpPr>
            <p:cNvPr id="93" name="Text Box 338"/>
            <p:cNvSpPr txBox="1">
              <a:spLocks/>
            </p:cNvSpPr>
            <p:nvPr/>
          </p:nvSpPr>
          <p:spPr bwMode="auto">
            <a:xfrm>
              <a:off x="972355" y="5433663"/>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rtl="0"/>
              <a:endParaRPr lang="de-DE" sz="2400" b="1" dirty="0">
                <a:solidFill>
                  <a:srgbClr val="00B050"/>
                </a:solidFill>
              </a:endParaRPr>
            </a:p>
          </p:txBody>
        </p:sp>
        <p:sp>
          <p:nvSpPr>
            <p:cNvPr id="94" name="Text Box 339"/>
            <p:cNvSpPr txBox="1">
              <a:spLocks/>
            </p:cNvSpPr>
            <p:nvPr/>
          </p:nvSpPr>
          <p:spPr bwMode="auto">
            <a:xfrm>
              <a:off x="972355" y="5744299"/>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rtl="0"/>
              <a:endParaRPr lang="de-DE" sz="2400" b="1" dirty="0">
                <a:solidFill>
                  <a:srgbClr val="00B050"/>
                </a:solidFill>
              </a:endParaRPr>
            </a:p>
          </p:txBody>
        </p:sp>
      </p:grpSp>
      <p:sp>
        <p:nvSpPr>
          <p:cNvPr id="23" name="Rounded Rectangle 66"/>
          <p:cNvSpPr/>
          <p:nvPr/>
        </p:nvSpPr>
        <p:spPr>
          <a:xfrm>
            <a:off x="370702" y="3987905"/>
            <a:ext cx="3642597" cy="2697100"/>
          </a:xfrm>
          <a:prstGeom prst="roundRect">
            <a:avLst>
              <a:gd name="adj" fmla="val 777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1000"/>
              </a:spcAft>
            </a:pPr>
            <a:endParaRPr lang="ar-IQ" sz="2000" b="1" dirty="0">
              <a:solidFill>
                <a:srgbClr val="000000"/>
              </a:solidFill>
              <a:ea typeface="Calibri"/>
            </a:endParaRPr>
          </a:p>
        </p:txBody>
      </p:sp>
      <p:sp>
        <p:nvSpPr>
          <p:cNvPr id="25" name="Rounded Rectangle 52"/>
          <p:cNvSpPr/>
          <p:nvPr/>
        </p:nvSpPr>
        <p:spPr>
          <a:xfrm>
            <a:off x="4349578" y="3894758"/>
            <a:ext cx="4503974" cy="1441697"/>
          </a:xfrm>
          <a:prstGeom prst="roundRect">
            <a:avLst>
              <a:gd name="adj" fmla="val 777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nSpc>
                <a:spcPct val="107000"/>
              </a:lnSpc>
              <a:spcAft>
                <a:spcPts val="800"/>
              </a:spcAft>
              <a:buFont typeface="Symbol"/>
              <a:buChar char=""/>
            </a:pPr>
            <a:r>
              <a:rPr lang="ar-IQ" sz="2000" b="1" dirty="0">
                <a:solidFill>
                  <a:srgbClr val="FFFFFF"/>
                </a:solidFill>
                <a:ea typeface="Calibri"/>
                <a:cs typeface="Times New Roman"/>
              </a:rPr>
              <a:t>التوازن :- </a:t>
            </a:r>
            <a:endParaRPr lang="en-US" sz="1400" dirty="0">
              <a:solidFill>
                <a:srgbClr val="FFFFFF"/>
              </a:solidFill>
              <a:ea typeface="Calibri"/>
              <a:cs typeface="Arial"/>
            </a:endParaRPr>
          </a:p>
          <a:p>
            <a:pPr>
              <a:lnSpc>
                <a:spcPct val="107000"/>
              </a:lnSpc>
              <a:spcAft>
                <a:spcPts val="800"/>
              </a:spcAft>
            </a:pPr>
            <a:r>
              <a:rPr lang="ar-IQ" sz="2000" dirty="0">
                <a:solidFill>
                  <a:srgbClr val="FFFFFF"/>
                </a:solidFill>
                <a:ea typeface="Calibri"/>
                <a:cs typeface="Times New Roman"/>
              </a:rPr>
              <a:t>يتعلم الطفل التوازن في هذه الفترة </a:t>
            </a:r>
            <a:r>
              <a:rPr lang="ar-IQ" sz="2000" dirty="0" err="1">
                <a:solidFill>
                  <a:srgbClr val="FFFFFF"/>
                </a:solidFill>
                <a:ea typeface="Calibri"/>
                <a:cs typeface="Times New Roman"/>
              </a:rPr>
              <a:t>لانه</a:t>
            </a:r>
            <a:r>
              <a:rPr lang="ar-IQ" sz="2000" dirty="0">
                <a:solidFill>
                  <a:srgbClr val="FFFFFF"/>
                </a:solidFill>
                <a:ea typeface="Calibri"/>
                <a:cs typeface="Times New Roman"/>
              </a:rPr>
              <a:t> يستطيع بهذه الفترة السيطرة على التوازن بشكل ارادي وخاصة مفصل الحوض والركبتين والاكتاف.</a:t>
            </a:r>
            <a:endParaRPr lang="en-US" sz="1400" dirty="0">
              <a:solidFill>
                <a:srgbClr val="FFFFFF"/>
              </a:solidFill>
              <a:ea typeface="Calibri"/>
              <a:cs typeface="Arial"/>
            </a:endParaRPr>
          </a:p>
        </p:txBody>
      </p:sp>
      <p:sp>
        <p:nvSpPr>
          <p:cNvPr id="26" name="Rounded Rectangle 60"/>
          <p:cNvSpPr/>
          <p:nvPr/>
        </p:nvSpPr>
        <p:spPr>
          <a:xfrm>
            <a:off x="506627" y="1309816"/>
            <a:ext cx="8328454" cy="1755851"/>
          </a:xfrm>
          <a:prstGeom prst="roundRect">
            <a:avLst>
              <a:gd name="adj" fmla="val 777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1000"/>
              </a:spcAft>
            </a:pPr>
            <a:r>
              <a:rPr lang="ar-IQ" b="1" dirty="0">
                <a:solidFill>
                  <a:srgbClr val="000000"/>
                </a:solidFill>
                <a:ea typeface="Calibri"/>
              </a:rPr>
              <a:t>تتصف هذه الفترة بالمهارات الاساسية العديدة مع اتقان التآلف الدقيق للمهارات السابقة التي تعلمها من المسك وتعلق ومشي ونزول وصعود واكتشاف المحيط والركض بشكل خام .</a:t>
            </a:r>
          </a:p>
          <a:p>
            <a:pPr algn="just">
              <a:lnSpc>
                <a:spcPct val="107000"/>
              </a:lnSpc>
              <a:spcAft>
                <a:spcPts val="1000"/>
              </a:spcAft>
            </a:pPr>
            <a:r>
              <a:rPr lang="ar-IQ" b="1" dirty="0">
                <a:solidFill>
                  <a:srgbClr val="000000"/>
                </a:solidFill>
                <a:ea typeface="Calibri"/>
              </a:rPr>
              <a:t>ينمو الاطفال في هذه المرحلة مثل باقي الاطفال من سنهم فيتعلم الاطفال ( استعمال اليدين ، والمشي المتزن وتكوين بعض الجمل اللغوية)  تشهد السنوات الاولى من حياة الطفل اسرع فترة نمو وخاصة في المجالين المعرفي والعقلي.</a:t>
            </a:r>
            <a:endParaRPr lang="en-US" b="1" dirty="0">
              <a:solidFill>
                <a:srgbClr val="000000"/>
              </a:solidFill>
              <a:ea typeface="Calibri"/>
              <a:cs typeface="Arial"/>
            </a:endParaRPr>
          </a:p>
        </p:txBody>
      </p:sp>
      <p:grpSp>
        <p:nvGrpSpPr>
          <p:cNvPr id="2" name="مجموعة 1"/>
          <p:cNvGrpSpPr/>
          <p:nvPr/>
        </p:nvGrpSpPr>
        <p:grpSpPr>
          <a:xfrm>
            <a:off x="2598389" y="382169"/>
            <a:ext cx="3793649" cy="731651"/>
            <a:chOff x="4171539" y="2253802"/>
            <a:chExt cx="3793649" cy="538814"/>
          </a:xfrm>
        </p:grpSpPr>
        <p:sp>
          <p:nvSpPr>
            <p:cNvPr id="21" name="Rounded Rectangle 85"/>
            <p:cNvSpPr/>
            <p:nvPr/>
          </p:nvSpPr>
          <p:spPr>
            <a:xfrm>
              <a:off x="4171539" y="2253802"/>
              <a:ext cx="3793649" cy="538814"/>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sz="2800" b="1" dirty="0">
                <a:solidFill>
                  <a:srgbClr val="FF0000"/>
                </a:solidFill>
              </a:endParaRPr>
            </a:p>
            <a:p>
              <a:pPr algn="ctr" rtl="0"/>
              <a:endParaRPr lang="en-US" sz="2000" dirty="0">
                <a:solidFill>
                  <a:srgbClr val="FF0000"/>
                </a:solidFill>
                <a:latin typeface="Arial" panose="020B0604020202020204" pitchFamily="34" charset="0"/>
              </a:endParaRPr>
            </a:p>
          </p:txBody>
        </p:sp>
        <p:sp>
          <p:nvSpPr>
            <p:cNvPr id="84" name="Text Box 329"/>
            <p:cNvSpPr txBox="1">
              <a:spLocks/>
            </p:cNvSpPr>
            <p:nvPr/>
          </p:nvSpPr>
          <p:spPr bwMode="auto">
            <a:xfrm>
              <a:off x="4488112" y="2338543"/>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tabLst>
                  <a:tab pos="457200" algn="l"/>
                </a:tabLst>
                <a:defRPr sz="2400">
                  <a:solidFill>
                    <a:schemeClr val="tx1"/>
                  </a:solidFill>
                  <a:latin typeface="Times New Roman" pitchFamily="18" charset="0"/>
                  <a:cs typeface="Times New Roman" pitchFamily="18" charset="0"/>
                </a:defRPr>
              </a:lvl1pPr>
              <a:lvl2pPr>
                <a:tabLst>
                  <a:tab pos="457200" algn="l"/>
                </a:tabLst>
                <a:defRPr sz="2400">
                  <a:solidFill>
                    <a:schemeClr val="tx1"/>
                  </a:solidFill>
                  <a:latin typeface="Times New Roman" pitchFamily="18" charset="0"/>
                  <a:cs typeface="Times New Roman" pitchFamily="18" charset="0"/>
                </a:defRPr>
              </a:lvl2pPr>
              <a:lvl3pPr>
                <a:tabLst>
                  <a:tab pos="457200" algn="l"/>
                </a:tabLst>
                <a:defRPr sz="2400">
                  <a:solidFill>
                    <a:schemeClr val="tx1"/>
                  </a:solidFill>
                  <a:latin typeface="Times New Roman" pitchFamily="18" charset="0"/>
                  <a:cs typeface="Times New Roman" pitchFamily="18" charset="0"/>
                </a:defRPr>
              </a:lvl3pPr>
              <a:lvl4pPr>
                <a:tabLst>
                  <a:tab pos="457200" algn="l"/>
                </a:tabLst>
                <a:defRPr sz="2400">
                  <a:solidFill>
                    <a:schemeClr val="tx1"/>
                  </a:solidFill>
                  <a:latin typeface="Times New Roman" pitchFamily="18" charset="0"/>
                  <a:cs typeface="Times New Roman" pitchFamily="18" charset="0"/>
                </a:defRPr>
              </a:lvl4pPr>
              <a:lvl5pPr>
                <a:tabLst>
                  <a:tab pos="457200" algn="l"/>
                </a:tabLst>
                <a:defRPr sz="2400">
                  <a:solidFill>
                    <a:schemeClr val="tx1"/>
                  </a:solidFill>
                  <a:latin typeface="Times New Roman" pitchFamily="18" charset="0"/>
                  <a:cs typeface="Times New Roman" pitchFamily="18" charset="0"/>
                </a:defRPr>
              </a:lvl5pPr>
              <a:lvl6pPr algn="l" rtl="0" fontAlgn="base">
                <a:spcBef>
                  <a:spcPct val="0"/>
                </a:spcBef>
                <a:spcAft>
                  <a:spcPct val="0"/>
                </a:spcAft>
                <a:tabLst>
                  <a:tab pos="457200" algn="l"/>
                </a:tabLst>
                <a:defRPr sz="2400">
                  <a:solidFill>
                    <a:schemeClr val="tx1"/>
                  </a:solidFill>
                  <a:latin typeface="Times New Roman" pitchFamily="18" charset="0"/>
                  <a:cs typeface="Times New Roman" pitchFamily="18" charset="0"/>
                </a:defRPr>
              </a:lvl6pPr>
              <a:lvl7pPr algn="l" rtl="0" fontAlgn="base">
                <a:spcBef>
                  <a:spcPct val="0"/>
                </a:spcBef>
                <a:spcAft>
                  <a:spcPct val="0"/>
                </a:spcAft>
                <a:tabLst>
                  <a:tab pos="457200" algn="l"/>
                </a:tabLst>
                <a:defRPr sz="2400">
                  <a:solidFill>
                    <a:schemeClr val="tx1"/>
                  </a:solidFill>
                  <a:latin typeface="Times New Roman" pitchFamily="18" charset="0"/>
                  <a:cs typeface="Times New Roman" pitchFamily="18" charset="0"/>
                </a:defRPr>
              </a:lvl7pPr>
              <a:lvl8pPr algn="l" rtl="0" fontAlgn="base">
                <a:spcBef>
                  <a:spcPct val="0"/>
                </a:spcBef>
                <a:spcAft>
                  <a:spcPct val="0"/>
                </a:spcAft>
                <a:tabLst>
                  <a:tab pos="457200" algn="l"/>
                </a:tabLst>
                <a:defRPr sz="2400">
                  <a:solidFill>
                    <a:schemeClr val="tx1"/>
                  </a:solidFill>
                  <a:latin typeface="Times New Roman" pitchFamily="18" charset="0"/>
                  <a:cs typeface="Times New Roman" pitchFamily="18" charset="0"/>
                </a:defRPr>
              </a:lvl8pPr>
              <a:lvl9pPr algn="l" rtl="0" fontAlgn="base">
                <a:spcBef>
                  <a:spcPct val="0"/>
                </a:spcBef>
                <a:spcAft>
                  <a:spcPct val="0"/>
                </a:spcAft>
                <a:tabLst>
                  <a:tab pos="457200" algn="l"/>
                </a:tabLst>
                <a:defRPr sz="2400">
                  <a:solidFill>
                    <a:schemeClr val="tx1"/>
                  </a:solidFill>
                  <a:latin typeface="Times New Roman" pitchFamily="18" charset="0"/>
                  <a:cs typeface="Times New Roman" pitchFamily="18" charset="0"/>
                </a:defRPr>
              </a:lvl9pPr>
            </a:lstStyle>
            <a:p>
              <a:pPr algn="l" rtl="0"/>
              <a:endParaRPr lang="de-DE" b="1" dirty="0">
                <a:solidFill>
                  <a:srgbClr val="FF0000"/>
                </a:solidFill>
              </a:endParaRPr>
            </a:p>
          </p:txBody>
        </p:sp>
      </p:grpSp>
      <p:sp>
        <p:nvSpPr>
          <p:cNvPr id="4" name="مستطيل 3"/>
          <p:cNvSpPr/>
          <p:nvPr/>
        </p:nvSpPr>
        <p:spPr>
          <a:xfrm>
            <a:off x="2985407" y="492176"/>
            <a:ext cx="3019611" cy="461665"/>
          </a:xfrm>
          <a:prstGeom prst="rect">
            <a:avLst/>
          </a:prstGeom>
        </p:spPr>
        <p:txBody>
          <a:bodyPr wrap="square">
            <a:spAutoFit/>
          </a:bodyPr>
          <a:lstStyle/>
          <a:p>
            <a:pPr rtl="0"/>
            <a:r>
              <a:rPr lang="ar-SA" sz="2400" b="1" dirty="0">
                <a:solidFill>
                  <a:srgbClr val="000000"/>
                </a:solidFill>
              </a:rPr>
              <a:t>خصائص ( الفترة ا</a:t>
            </a:r>
            <a:r>
              <a:rPr lang="ar-IQ" sz="2400" b="1" dirty="0">
                <a:solidFill>
                  <a:srgbClr val="000000"/>
                </a:solidFill>
              </a:rPr>
              <a:t>لثانية</a:t>
            </a:r>
            <a:r>
              <a:rPr lang="ar-SA" sz="2400" b="1" dirty="0">
                <a:solidFill>
                  <a:srgbClr val="000000"/>
                </a:solidFill>
              </a:rPr>
              <a:t>)</a:t>
            </a:r>
            <a:endParaRPr lang="ar-SA" sz="2400" dirty="0">
              <a:solidFill>
                <a:srgbClr val="000000"/>
              </a:solidFill>
            </a:endParaRPr>
          </a:p>
        </p:txBody>
      </p:sp>
      <p:grpSp>
        <p:nvGrpSpPr>
          <p:cNvPr id="27" name="مجموعة 26"/>
          <p:cNvGrpSpPr/>
          <p:nvPr/>
        </p:nvGrpSpPr>
        <p:grpSpPr>
          <a:xfrm>
            <a:off x="5059903" y="3167240"/>
            <a:ext cx="3793649" cy="727518"/>
            <a:chOff x="4171539" y="2290922"/>
            <a:chExt cx="3793649" cy="416953"/>
          </a:xfrm>
          <a:gradFill>
            <a:gsLst>
              <a:gs pos="71000">
                <a:srgbClr val="15AD15"/>
              </a:gs>
              <a:gs pos="0">
                <a:schemeClr val="accent1">
                  <a:tint val="44500"/>
                  <a:satMod val="160000"/>
                </a:schemeClr>
              </a:gs>
              <a:gs pos="100000">
                <a:schemeClr val="accent1">
                  <a:tint val="23500"/>
                  <a:satMod val="160000"/>
                </a:schemeClr>
              </a:gs>
            </a:gsLst>
            <a:lin ang="5400000" scaled="0"/>
          </a:gradFill>
        </p:grpSpPr>
        <p:sp>
          <p:nvSpPr>
            <p:cNvPr id="28" name="Rounded Rectangle 85"/>
            <p:cNvSpPr/>
            <p:nvPr/>
          </p:nvSpPr>
          <p:spPr>
            <a:xfrm>
              <a:off x="4171539" y="2290922"/>
              <a:ext cx="3793649" cy="36933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ar-IQ" sz="2000" b="1" dirty="0">
                  <a:solidFill>
                    <a:srgbClr val="410B0E"/>
                  </a:solidFill>
                  <a:latin typeface="Arial" panose="020B0604020202020204" pitchFamily="34" charset="0"/>
                  <a:cs typeface="Times New Roman"/>
                </a:rPr>
                <a:t>مهارات وحركات الفترة الثانية:-</a:t>
              </a:r>
              <a:endParaRPr lang="en-US" sz="2000" b="1" dirty="0">
                <a:solidFill>
                  <a:srgbClr val="410B0E"/>
                </a:solidFill>
                <a:latin typeface="Arial" panose="020B0604020202020204" pitchFamily="34" charset="0"/>
              </a:endParaRPr>
            </a:p>
          </p:txBody>
        </p:sp>
        <p:sp>
          <p:nvSpPr>
            <p:cNvPr id="29" name="Text Box 329"/>
            <p:cNvSpPr txBox="1">
              <a:spLocks/>
            </p:cNvSpPr>
            <p:nvPr/>
          </p:nvSpPr>
          <p:spPr bwMode="auto">
            <a:xfrm>
              <a:off x="4488112" y="2338543"/>
              <a:ext cx="65" cy="3693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tabLst>
                  <a:tab pos="457200" algn="l"/>
                </a:tabLst>
                <a:defRPr sz="2400">
                  <a:solidFill>
                    <a:schemeClr val="tx1"/>
                  </a:solidFill>
                  <a:latin typeface="Times New Roman" pitchFamily="18" charset="0"/>
                  <a:cs typeface="Times New Roman" pitchFamily="18" charset="0"/>
                </a:defRPr>
              </a:lvl1pPr>
              <a:lvl2pPr>
                <a:tabLst>
                  <a:tab pos="457200" algn="l"/>
                </a:tabLst>
                <a:defRPr sz="2400">
                  <a:solidFill>
                    <a:schemeClr val="tx1"/>
                  </a:solidFill>
                  <a:latin typeface="Times New Roman" pitchFamily="18" charset="0"/>
                  <a:cs typeface="Times New Roman" pitchFamily="18" charset="0"/>
                </a:defRPr>
              </a:lvl2pPr>
              <a:lvl3pPr>
                <a:tabLst>
                  <a:tab pos="457200" algn="l"/>
                </a:tabLst>
                <a:defRPr sz="2400">
                  <a:solidFill>
                    <a:schemeClr val="tx1"/>
                  </a:solidFill>
                  <a:latin typeface="Times New Roman" pitchFamily="18" charset="0"/>
                  <a:cs typeface="Times New Roman" pitchFamily="18" charset="0"/>
                </a:defRPr>
              </a:lvl3pPr>
              <a:lvl4pPr>
                <a:tabLst>
                  <a:tab pos="457200" algn="l"/>
                </a:tabLst>
                <a:defRPr sz="2400">
                  <a:solidFill>
                    <a:schemeClr val="tx1"/>
                  </a:solidFill>
                  <a:latin typeface="Times New Roman" pitchFamily="18" charset="0"/>
                  <a:cs typeface="Times New Roman" pitchFamily="18" charset="0"/>
                </a:defRPr>
              </a:lvl4pPr>
              <a:lvl5pPr>
                <a:tabLst>
                  <a:tab pos="457200" algn="l"/>
                </a:tabLst>
                <a:defRPr sz="2400">
                  <a:solidFill>
                    <a:schemeClr val="tx1"/>
                  </a:solidFill>
                  <a:latin typeface="Times New Roman" pitchFamily="18" charset="0"/>
                  <a:cs typeface="Times New Roman" pitchFamily="18" charset="0"/>
                </a:defRPr>
              </a:lvl5pPr>
              <a:lvl6pPr algn="l" rtl="0" fontAlgn="base">
                <a:spcBef>
                  <a:spcPct val="0"/>
                </a:spcBef>
                <a:spcAft>
                  <a:spcPct val="0"/>
                </a:spcAft>
                <a:tabLst>
                  <a:tab pos="457200" algn="l"/>
                </a:tabLst>
                <a:defRPr sz="2400">
                  <a:solidFill>
                    <a:schemeClr val="tx1"/>
                  </a:solidFill>
                  <a:latin typeface="Times New Roman" pitchFamily="18" charset="0"/>
                  <a:cs typeface="Times New Roman" pitchFamily="18" charset="0"/>
                </a:defRPr>
              </a:lvl6pPr>
              <a:lvl7pPr algn="l" rtl="0" fontAlgn="base">
                <a:spcBef>
                  <a:spcPct val="0"/>
                </a:spcBef>
                <a:spcAft>
                  <a:spcPct val="0"/>
                </a:spcAft>
                <a:tabLst>
                  <a:tab pos="457200" algn="l"/>
                </a:tabLst>
                <a:defRPr sz="2400">
                  <a:solidFill>
                    <a:schemeClr val="tx1"/>
                  </a:solidFill>
                  <a:latin typeface="Times New Roman" pitchFamily="18" charset="0"/>
                  <a:cs typeface="Times New Roman" pitchFamily="18" charset="0"/>
                </a:defRPr>
              </a:lvl7pPr>
              <a:lvl8pPr algn="l" rtl="0" fontAlgn="base">
                <a:spcBef>
                  <a:spcPct val="0"/>
                </a:spcBef>
                <a:spcAft>
                  <a:spcPct val="0"/>
                </a:spcAft>
                <a:tabLst>
                  <a:tab pos="457200" algn="l"/>
                </a:tabLst>
                <a:defRPr sz="2400">
                  <a:solidFill>
                    <a:schemeClr val="tx1"/>
                  </a:solidFill>
                  <a:latin typeface="Times New Roman" pitchFamily="18" charset="0"/>
                  <a:cs typeface="Times New Roman" pitchFamily="18" charset="0"/>
                </a:defRPr>
              </a:lvl8pPr>
              <a:lvl9pPr algn="l" rtl="0" fontAlgn="base">
                <a:spcBef>
                  <a:spcPct val="0"/>
                </a:spcBef>
                <a:spcAft>
                  <a:spcPct val="0"/>
                </a:spcAft>
                <a:tabLst>
                  <a:tab pos="457200" algn="l"/>
                </a:tabLst>
                <a:defRPr sz="2400">
                  <a:solidFill>
                    <a:schemeClr val="tx1"/>
                  </a:solidFill>
                  <a:latin typeface="Times New Roman" pitchFamily="18" charset="0"/>
                  <a:cs typeface="Times New Roman" pitchFamily="18" charset="0"/>
                </a:defRPr>
              </a:lvl9pPr>
            </a:lstStyle>
            <a:p>
              <a:pPr algn="l" rtl="0"/>
              <a:endParaRPr lang="de-DE" b="1" dirty="0">
                <a:solidFill>
                  <a:srgbClr val="FF0000"/>
                </a:solidFill>
              </a:endParaRPr>
            </a:p>
          </p:txBody>
        </p:sp>
      </p:grpSp>
      <p:pic>
        <p:nvPicPr>
          <p:cNvPr id="30" name="صورة 29" descr="C:\Users\msi\Desktop\download.jpg"/>
          <p:cNvPicPr/>
          <p:nvPr/>
        </p:nvPicPr>
        <p:blipFill>
          <a:blip r:embed="rId2">
            <a:extLst>
              <a:ext uri="{28A0092B-C50C-407E-A947-70E740481C1C}">
                <a14:useLocalDpi xmlns:a14="http://schemas.microsoft.com/office/drawing/2010/main" val="0"/>
              </a:ext>
            </a:extLst>
          </a:blip>
          <a:srcRect/>
          <a:stretch>
            <a:fillRect/>
          </a:stretch>
        </p:blipFill>
        <p:spPr bwMode="auto">
          <a:xfrm>
            <a:off x="584469" y="4271771"/>
            <a:ext cx="3215061" cy="212936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0" name="Rounded Rectangle 66"/>
          <p:cNvSpPr/>
          <p:nvPr/>
        </p:nvSpPr>
        <p:spPr>
          <a:xfrm>
            <a:off x="4127158" y="5433663"/>
            <a:ext cx="4720280" cy="1140132"/>
          </a:xfrm>
          <a:prstGeom prst="roundRect">
            <a:avLst>
              <a:gd name="adj" fmla="val 777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07000"/>
              </a:lnSpc>
              <a:spcAft>
                <a:spcPts val="800"/>
              </a:spcAft>
              <a:buFont typeface="Symbol"/>
              <a:buChar char=""/>
            </a:pPr>
            <a:r>
              <a:rPr lang="ar-IQ" b="1" dirty="0">
                <a:solidFill>
                  <a:srgbClr val="410B0E"/>
                </a:solidFill>
                <a:ea typeface="Calibri"/>
                <a:cs typeface="Times New Roman"/>
              </a:rPr>
              <a:t>الدفع والسحب:-</a:t>
            </a:r>
            <a:endParaRPr lang="en-US" b="1" dirty="0">
              <a:solidFill>
                <a:srgbClr val="410B0E"/>
              </a:solidFill>
              <a:ea typeface="Calibri"/>
              <a:cs typeface="Arial"/>
            </a:endParaRPr>
          </a:p>
          <a:p>
            <a:pPr algn="just">
              <a:lnSpc>
                <a:spcPct val="107000"/>
              </a:lnSpc>
              <a:spcAft>
                <a:spcPts val="800"/>
              </a:spcAft>
            </a:pPr>
            <a:r>
              <a:rPr lang="ar-IQ" sz="1600" b="1" dirty="0">
                <a:solidFill>
                  <a:srgbClr val="410B0E"/>
                </a:solidFill>
                <a:ea typeface="Calibri"/>
                <a:cs typeface="Times New Roman"/>
              </a:rPr>
              <a:t>   يستطيع الطفل دفع وسحب الاشياء  وهي نتيجة لتعلمه المسك والسيطرة على مفاصل الجسم الكبيرة فتراه يسحب الأشياء امامه او يدفعها  برجليه .</a:t>
            </a:r>
            <a:endParaRPr lang="en-US" sz="1600" b="1" dirty="0">
              <a:solidFill>
                <a:srgbClr val="410B0E"/>
              </a:solidFill>
              <a:ea typeface="Calibri"/>
              <a:cs typeface="Arial"/>
            </a:endParaRPr>
          </a:p>
        </p:txBody>
      </p:sp>
    </p:spTree>
    <p:extLst>
      <p:ext uri="{BB962C8B-B14F-4D97-AF65-F5344CB8AC3E}">
        <p14:creationId xmlns:p14="http://schemas.microsoft.com/office/powerpoint/2010/main" val="35761078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p:tgtEl>
                                          <p:spTgt spid="25"/>
                                        </p:tgtEl>
                                        <p:attrNameLst>
                                          <p:attrName>ppt_y</p:attrName>
                                        </p:attrNameLst>
                                      </p:cBhvr>
                                      <p:tavLst>
                                        <p:tav tm="0">
                                          <p:val>
                                            <p:strVal val="#ppt_y-#ppt_h*1.125000"/>
                                          </p:val>
                                        </p:tav>
                                        <p:tav tm="100000">
                                          <p:val>
                                            <p:strVal val="#ppt_y"/>
                                          </p:val>
                                        </p:tav>
                                      </p:tavLst>
                                    </p:anim>
                                    <p:animEffect transition="in" filter="wipe(down)">
                                      <p:cBhvr>
                                        <p:cTn id="8" dur="500"/>
                                        <p:tgtEl>
                                          <p:spTgt spid="25"/>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p:tgtEl>
                                          <p:spTgt spid="26"/>
                                        </p:tgtEl>
                                        <p:attrNameLst>
                                          <p:attrName>ppt_y</p:attrName>
                                        </p:attrNameLst>
                                      </p:cBhvr>
                                      <p:tavLst>
                                        <p:tav tm="0">
                                          <p:val>
                                            <p:strVal val="#ppt_y-#ppt_h*1.125000"/>
                                          </p:val>
                                        </p:tav>
                                        <p:tav tm="100000">
                                          <p:val>
                                            <p:strVal val="#ppt_y"/>
                                          </p:val>
                                        </p:tav>
                                      </p:tavLst>
                                    </p:anim>
                                    <p:animEffect transition="in" filter="wipe(down)">
                                      <p:cBhvr>
                                        <p:cTn id="14" dur="500"/>
                                        <p:tgtEl>
                                          <p:spTgt spid="26"/>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1"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p:tgtEl>
                                          <p:spTgt spid="23"/>
                                        </p:tgtEl>
                                        <p:attrNameLst>
                                          <p:attrName>ppt_y</p:attrName>
                                        </p:attrNameLst>
                                      </p:cBhvr>
                                      <p:tavLst>
                                        <p:tav tm="0">
                                          <p:val>
                                            <p:strVal val="#ppt_y-#ppt_h*1.125000"/>
                                          </p:val>
                                        </p:tav>
                                        <p:tav tm="100000">
                                          <p:val>
                                            <p:strVal val="#ppt_y"/>
                                          </p:val>
                                        </p:tav>
                                      </p:tavLst>
                                    </p:anim>
                                    <p:animEffect transition="in" filter="wipe(down)">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fill="hold"/>
                                        <p:tgtEl>
                                          <p:spTgt spid="3"/>
                                        </p:tgtEl>
                                        <p:attrNameLst>
                                          <p:attrName>ppt_w</p:attrName>
                                        </p:attrNameLst>
                                      </p:cBhvr>
                                      <p:tavLst>
                                        <p:tav tm="0">
                                          <p:val>
                                            <p:fltVal val="0"/>
                                          </p:val>
                                        </p:tav>
                                        <p:tav tm="100000">
                                          <p:val>
                                            <p:strVal val="#ppt_w"/>
                                          </p:val>
                                        </p:tav>
                                      </p:tavLst>
                                    </p:anim>
                                    <p:anim calcmode="lin" valueType="num">
                                      <p:cBhvr>
                                        <p:cTn id="32"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0-#ppt_w/2"/>
                                          </p:val>
                                        </p:tav>
                                        <p:tav tm="100000">
                                          <p:val>
                                            <p:strVal val="#ppt_x"/>
                                          </p:val>
                                        </p:tav>
                                      </p:tavLst>
                                    </p:anim>
                                    <p:anim calcmode="lin" valueType="num">
                                      <p:cBhvr additive="base">
                                        <p:cTn id="3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additive="base">
                                        <p:cTn id="43" dur="500" fill="hold"/>
                                        <p:tgtEl>
                                          <p:spTgt spid="27"/>
                                        </p:tgtEl>
                                        <p:attrNameLst>
                                          <p:attrName>ppt_x</p:attrName>
                                        </p:attrNameLst>
                                      </p:cBhvr>
                                      <p:tavLst>
                                        <p:tav tm="0">
                                          <p:val>
                                            <p:strVal val="#ppt_x"/>
                                          </p:val>
                                        </p:tav>
                                        <p:tav tm="100000">
                                          <p:val>
                                            <p:strVal val="#ppt_x"/>
                                          </p:val>
                                        </p:tav>
                                      </p:tavLst>
                                    </p:anim>
                                    <p:anim calcmode="lin" valueType="num">
                                      <p:cBhvr additive="base">
                                        <p:cTn id="4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2" presetClass="entr" presetSubtype="1"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p:tgtEl>
                                          <p:spTgt spid="20"/>
                                        </p:tgtEl>
                                        <p:attrNameLst>
                                          <p:attrName>ppt_y</p:attrName>
                                        </p:attrNameLst>
                                      </p:cBhvr>
                                      <p:tavLst>
                                        <p:tav tm="0">
                                          <p:val>
                                            <p:strVal val="#ppt_y-#ppt_h*1.125000"/>
                                          </p:val>
                                        </p:tav>
                                        <p:tav tm="100000">
                                          <p:val>
                                            <p:strVal val="#ppt_y"/>
                                          </p:val>
                                        </p:tav>
                                      </p:tavLst>
                                    </p:anim>
                                    <p:animEffect transition="in" filter="wipe(down)">
                                      <p:cBhvr>
                                        <p:cTn id="5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26" grpId="0" animBg="1"/>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71" name="Oval 70"/>
          <p:cNvSpPr/>
          <p:nvPr/>
        </p:nvSpPr>
        <p:spPr>
          <a:xfrm>
            <a:off x="648729" y="444843"/>
            <a:ext cx="7777819" cy="6116595"/>
          </a:xfrm>
          <a:prstGeom prst="ellipse">
            <a:avLst/>
          </a:prstGeom>
          <a:noFill/>
          <a:ln w="38100">
            <a:solidFill>
              <a:schemeClr val="accent5"/>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rtl="0"/>
            <a:endParaRPr lang="en-US" sz="2400">
              <a:solidFill>
                <a:srgbClr val="000000"/>
              </a:solidFill>
              <a:latin typeface="Roboto condensed"/>
              <a:cs typeface="Roboto condensed"/>
            </a:endParaRPr>
          </a:p>
        </p:txBody>
      </p:sp>
      <p:sp>
        <p:nvSpPr>
          <p:cNvPr id="3" name="شكل بيضاوي 2"/>
          <p:cNvSpPr/>
          <p:nvPr/>
        </p:nvSpPr>
        <p:spPr>
          <a:xfrm>
            <a:off x="2180209" y="1869990"/>
            <a:ext cx="6462583" cy="76404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ar-IQ" b="1" dirty="0">
                <a:solidFill>
                  <a:srgbClr val="FFFFFF"/>
                </a:solidFill>
                <a:ea typeface="Calibri"/>
                <a:cs typeface="Times New Roman"/>
              </a:rPr>
              <a:t>عرضه </a:t>
            </a:r>
            <a:r>
              <a:rPr lang="ar-IQ" b="1" dirty="0" err="1">
                <a:solidFill>
                  <a:srgbClr val="FFFFFF"/>
                </a:solidFill>
                <a:ea typeface="Calibri"/>
                <a:cs typeface="Times New Roman"/>
              </a:rPr>
              <a:t>لاشعة</a:t>
            </a:r>
            <a:r>
              <a:rPr lang="ar-IQ" b="1" dirty="0">
                <a:solidFill>
                  <a:srgbClr val="FFFFFF"/>
                </a:solidFill>
                <a:ea typeface="Calibri"/>
                <a:cs typeface="Times New Roman"/>
              </a:rPr>
              <a:t> الشمس والهواء النقي وعوده على عادات النظافة .</a:t>
            </a:r>
            <a:endParaRPr lang="ar-SA" b="1" dirty="0">
              <a:solidFill>
                <a:srgbClr val="FFFFFF"/>
              </a:solidFill>
            </a:endParaRPr>
          </a:p>
        </p:txBody>
      </p:sp>
      <p:sp>
        <p:nvSpPr>
          <p:cNvPr id="14" name="شكل بيضاوي 13"/>
          <p:cNvSpPr/>
          <p:nvPr/>
        </p:nvSpPr>
        <p:spPr>
          <a:xfrm>
            <a:off x="1186249" y="2640237"/>
            <a:ext cx="6097301" cy="7640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ar-IQ" b="1" dirty="0">
                <a:solidFill>
                  <a:srgbClr val="FFFFFF"/>
                </a:solidFill>
              </a:rPr>
              <a:t>أعطيه التمارين الخاصة لبناء مقدرته على القوة والمرونة </a:t>
            </a:r>
            <a:r>
              <a:rPr lang="ar-IQ" dirty="0">
                <a:solidFill>
                  <a:srgbClr val="FFFFFF"/>
                </a:solidFill>
              </a:rPr>
              <a:t>.</a:t>
            </a:r>
            <a:endParaRPr lang="ar-SA" dirty="0">
              <a:solidFill>
                <a:srgbClr val="FFFFFF"/>
              </a:solidFill>
            </a:endParaRPr>
          </a:p>
        </p:txBody>
      </p:sp>
      <p:sp>
        <p:nvSpPr>
          <p:cNvPr id="15" name="شكل بيضاوي 14"/>
          <p:cNvSpPr/>
          <p:nvPr/>
        </p:nvSpPr>
        <p:spPr>
          <a:xfrm>
            <a:off x="2822759" y="3404286"/>
            <a:ext cx="5820033" cy="67964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ar-IQ" b="1" dirty="0">
                <a:solidFill>
                  <a:srgbClr val="FFFFFF"/>
                </a:solidFill>
              </a:rPr>
              <a:t>اعطي التمارين المتشابهة وكررها ليقدر على أدائها. </a:t>
            </a:r>
            <a:endParaRPr lang="ar-SA" b="1" dirty="0">
              <a:solidFill>
                <a:srgbClr val="FFFFFF"/>
              </a:solidFill>
            </a:endParaRPr>
          </a:p>
        </p:txBody>
      </p:sp>
      <p:sp>
        <p:nvSpPr>
          <p:cNvPr id="16" name="شكل بيضاوي 15"/>
          <p:cNvSpPr/>
          <p:nvPr/>
        </p:nvSpPr>
        <p:spPr>
          <a:xfrm>
            <a:off x="3039002" y="4847977"/>
            <a:ext cx="5387546" cy="76404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ar-IQ" b="1" dirty="0">
                <a:solidFill>
                  <a:srgbClr val="FFFFFF"/>
                </a:solidFill>
              </a:rPr>
              <a:t>درج معه التمارين وكل حسب مقدرته . </a:t>
            </a:r>
            <a:endParaRPr lang="ar-SA" b="1" dirty="0">
              <a:solidFill>
                <a:srgbClr val="FFFFFF"/>
              </a:solidFill>
            </a:endParaRPr>
          </a:p>
        </p:txBody>
      </p:sp>
      <p:sp>
        <p:nvSpPr>
          <p:cNvPr id="17" name="شكل بيضاوي 16"/>
          <p:cNvSpPr/>
          <p:nvPr/>
        </p:nvSpPr>
        <p:spPr>
          <a:xfrm>
            <a:off x="1575486" y="4083928"/>
            <a:ext cx="5517292" cy="764049"/>
          </a:xfrm>
          <a:prstGeom prst="ellipse">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ar-IQ" b="1" dirty="0">
                <a:solidFill>
                  <a:srgbClr val="FFFFFF"/>
                </a:solidFill>
              </a:rPr>
              <a:t>لا تتدخل في لعب الاطفال ان لم يكن هناك خطر.</a:t>
            </a:r>
            <a:endParaRPr lang="ar-SA" b="1" dirty="0">
              <a:solidFill>
                <a:srgbClr val="FFFFFF"/>
              </a:solidFill>
            </a:endParaRPr>
          </a:p>
        </p:txBody>
      </p:sp>
      <p:sp>
        <p:nvSpPr>
          <p:cNvPr id="4" name="مستطيل ذو زوايا قطرية مستديرة 3"/>
          <p:cNvSpPr/>
          <p:nvPr/>
        </p:nvSpPr>
        <p:spPr>
          <a:xfrm>
            <a:off x="2730843" y="939114"/>
            <a:ext cx="3336325" cy="741405"/>
          </a:xfrm>
          <a:prstGeom prst="round2Diag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2400" b="1" dirty="0">
                <a:solidFill>
                  <a:srgbClr val="000000">
                    <a:lumMod val="95000"/>
                    <a:lumOff val="5000"/>
                  </a:srgbClr>
                </a:solidFill>
              </a:rPr>
              <a:t>نصائح لهذه الفترة العمرية:</a:t>
            </a:r>
            <a:endParaRPr lang="en-US" sz="2400" dirty="0">
              <a:solidFill>
                <a:srgbClr val="000000">
                  <a:lumMod val="95000"/>
                  <a:lumOff val="5000"/>
                </a:srgbClr>
              </a:solidFill>
            </a:endParaRPr>
          </a:p>
        </p:txBody>
      </p:sp>
    </p:spTree>
    <p:extLst>
      <p:ext uri="{BB962C8B-B14F-4D97-AF65-F5344CB8AC3E}">
        <p14:creationId xmlns:p14="http://schemas.microsoft.com/office/powerpoint/2010/main" val="7641596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wheel(1)">
                                      <p:cBhvr>
                                        <p:cTn id="32" dur="2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3" grpId="0" animBg="1"/>
      <p:bldP spid="15" grpId="0" animBg="1"/>
      <p:bldP spid="16" grpId="0" animBg="1"/>
      <p:bldP spid="17"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189" y="1004553"/>
            <a:ext cx="8672749" cy="4498604"/>
          </a:xfrm>
        </p:spPr>
        <p:txBody>
          <a:bodyPr>
            <a:noAutofit/>
          </a:bodyPr>
          <a:lstStyle/>
          <a:p>
            <a:pPr marL="342900" indent="-342900" algn="r" rtl="1">
              <a:buFontTx/>
              <a:buChar char="֎"/>
            </a:pPr>
            <a:r>
              <a:rPr lang="ar-IQ" b="1" dirty="0">
                <a:solidFill>
                  <a:schemeClr val="bg2"/>
                </a:solidFill>
              </a:rPr>
              <a:t>السنة الأولى (مرحلة الرضاعة):</a:t>
            </a:r>
            <a:r>
              <a:rPr lang="en-US" dirty="0">
                <a:solidFill>
                  <a:schemeClr val="bg2"/>
                </a:solidFill>
              </a:rPr>
              <a:t/>
            </a:r>
            <a:br>
              <a:rPr lang="en-US" dirty="0">
                <a:solidFill>
                  <a:schemeClr val="bg2"/>
                </a:solidFill>
              </a:rPr>
            </a:br>
            <a:r>
              <a:rPr lang="ar-IQ" b="1" dirty="0">
                <a:solidFill>
                  <a:schemeClr val="bg2"/>
                </a:solidFill>
              </a:rPr>
              <a:t>         </a:t>
            </a:r>
            <a:r>
              <a:rPr lang="ar-IQ" dirty="0">
                <a:solidFill>
                  <a:schemeClr val="bg2"/>
                </a:solidFill>
              </a:rPr>
              <a:t>تنقسم السنة الأولى من حياة الطفل الى مرحلتين او قسمين:</a:t>
            </a:r>
            <a:r>
              <a:rPr lang="en-US" dirty="0">
                <a:solidFill>
                  <a:schemeClr val="bg2"/>
                </a:solidFill>
              </a:rPr>
              <a:t/>
            </a:r>
            <a:br>
              <a:rPr lang="en-US" dirty="0">
                <a:solidFill>
                  <a:schemeClr val="bg2"/>
                </a:solidFill>
              </a:rPr>
            </a:br>
            <a:r>
              <a:rPr lang="ar-IQ" dirty="0" smtClean="0">
                <a:solidFill>
                  <a:schemeClr val="bg2"/>
                </a:solidFill>
              </a:rPr>
              <a:t>       القسم </a:t>
            </a:r>
            <a:r>
              <a:rPr lang="ar-IQ" dirty="0">
                <a:solidFill>
                  <a:schemeClr val="bg2"/>
                </a:solidFill>
              </a:rPr>
              <a:t>الأول :- من الولادة الى الشهر الثالث</a:t>
            </a:r>
            <a:r>
              <a:rPr lang="ar-IQ" dirty="0" smtClean="0">
                <a:solidFill>
                  <a:schemeClr val="bg2"/>
                </a:solidFill>
              </a:rPr>
              <a:t>.</a:t>
            </a:r>
            <a:br>
              <a:rPr lang="ar-IQ" dirty="0" smtClean="0">
                <a:solidFill>
                  <a:schemeClr val="bg2"/>
                </a:solidFill>
              </a:rPr>
            </a:br>
            <a:r>
              <a:rPr lang="ar-IQ" dirty="0">
                <a:solidFill>
                  <a:schemeClr val="bg2"/>
                </a:solidFill>
              </a:rPr>
              <a:t/>
            </a:r>
            <a:br>
              <a:rPr lang="ar-IQ" dirty="0">
                <a:solidFill>
                  <a:schemeClr val="bg2"/>
                </a:solidFill>
              </a:rPr>
            </a:br>
            <a:r>
              <a:rPr lang="ar-IQ" dirty="0" smtClean="0">
                <a:solidFill>
                  <a:schemeClr val="bg2"/>
                </a:solidFill>
              </a:rPr>
              <a:t/>
            </a:r>
            <a:br>
              <a:rPr lang="ar-IQ" dirty="0" smtClean="0">
                <a:solidFill>
                  <a:schemeClr val="bg2"/>
                </a:solidFill>
              </a:rPr>
            </a:br>
            <a:r>
              <a:rPr lang="ar-IQ" dirty="0">
                <a:solidFill>
                  <a:schemeClr val="bg2"/>
                </a:solidFill>
              </a:rPr>
              <a:t/>
            </a:r>
            <a:br>
              <a:rPr lang="ar-IQ" dirty="0">
                <a:solidFill>
                  <a:schemeClr val="bg2"/>
                </a:solidFill>
              </a:rPr>
            </a:br>
            <a:r>
              <a:rPr lang="ar-IQ" dirty="0" smtClean="0">
                <a:solidFill>
                  <a:schemeClr val="bg2"/>
                </a:solidFill>
              </a:rPr>
              <a:t/>
            </a:r>
            <a:br>
              <a:rPr lang="ar-IQ" dirty="0" smtClean="0">
                <a:solidFill>
                  <a:schemeClr val="bg2"/>
                </a:solidFill>
              </a:rPr>
            </a:br>
            <a:r>
              <a:rPr lang="ar-IQ" dirty="0" smtClean="0">
                <a:solidFill>
                  <a:schemeClr val="bg2"/>
                </a:solidFill>
              </a:rPr>
              <a:t>القسم </a:t>
            </a:r>
            <a:r>
              <a:rPr lang="ar-IQ" dirty="0">
                <a:solidFill>
                  <a:schemeClr val="bg2"/>
                </a:solidFill>
              </a:rPr>
              <a:t>الثاني :- من الشهر الثالث الى عمر سنة</a:t>
            </a:r>
            <a:r>
              <a:rPr lang="ar-IQ" dirty="0" smtClean="0">
                <a:solidFill>
                  <a:schemeClr val="bg2"/>
                </a:solidFill>
              </a:rPr>
              <a:t>.</a:t>
            </a:r>
            <a:r>
              <a:rPr lang="en-US" dirty="0"/>
              <a:t/>
            </a:r>
            <a:br>
              <a:rPr lang="en-US" dirty="0"/>
            </a:br>
            <a:endParaRPr lang="en-US" b="1" dirty="0">
              <a:solidFill>
                <a:schemeClr val="bg1"/>
              </a:solidFill>
              <a:latin typeface="Arial" panose="020B0604020202020204" pitchFamily="34" charset="0"/>
              <a:ea typeface="ＭＳ Ｐゴシック" panose="020B0600070205080204" pitchFamily="34" charset="-128"/>
              <a:cs typeface="+mn-cs"/>
            </a:endParaRPr>
          </a:p>
        </p:txBody>
      </p:sp>
      <p:sp>
        <p:nvSpPr>
          <p:cNvPr id="3" name="وسيلة شرح مستطيلة مستديرة الزوايا 2"/>
          <p:cNvSpPr/>
          <p:nvPr/>
        </p:nvSpPr>
        <p:spPr>
          <a:xfrm>
            <a:off x="88253" y="2631990"/>
            <a:ext cx="3744096" cy="1816442"/>
          </a:xfrm>
          <a:prstGeom prst="wedgeRoundRect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a:solidFill>
                <a:srgbClr val="FFFFFF"/>
              </a:solidFill>
            </a:endParaRPr>
          </a:p>
        </p:txBody>
      </p:sp>
      <p:pic>
        <p:nvPicPr>
          <p:cNvPr id="7" name="صورة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859" y="2636678"/>
            <a:ext cx="3361172" cy="168989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4" name="مستطيل مستدير الزوايا 3"/>
          <p:cNvSpPr/>
          <p:nvPr/>
        </p:nvSpPr>
        <p:spPr>
          <a:xfrm>
            <a:off x="4646142" y="4534930"/>
            <a:ext cx="3966517" cy="2088292"/>
          </a:xfrm>
          <a:prstGeom prst="roundRect">
            <a:avLst/>
          </a:prstGeom>
          <a:solidFill>
            <a:srgbClr val="49E949"/>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a:solidFill>
                <a:srgbClr val="FFFFFF"/>
              </a:solidFill>
            </a:endParaRPr>
          </a:p>
        </p:txBody>
      </p:sp>
      <p:pic>
        <p:nvPicPr>
          <p:cNvPr id="9" name="صورة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7001" y="4868562"/>
            <a:ext cx="3296991" cy="139631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11" name="مجموعة 10"/>
          <p:cNvGrpSpPr/>
          <p:nvPr/>
        </p:nvGrpSpPr>
        <p:grpSpPr>
          <a:xfrm>
            <a:off x="35694" y="649690"/>
            <a:ext cx="6982165" cy="1008893"/>
            <a:chOff x="1960207" y="1007359"/>
            <a:chExt cx="5102928" cy="1031470"/>
          </a:xfrm>
        </p:grpSpPr>
        <p:sp>
          <p:nvSpPr>
            <p:cNvPr id="12" name="Teardrop 44"/>
            <p:cNvSpPr>
              <a:spLocks noChangeAspect="1"/>
            </p:cNvSpPr>
            <p:nvPr/>
          </p:nvSpPr>
          <p:spPr>
            <a:xfrm rot="20819184">
              <a:off x="1960207" y="1096450"/>
              <a:ext cx="4641993" cy="942379"/>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600" b="1" dirty="0">
                <a:solidFill>
                  <a:srgbClr val="FFFFFF"/>
                </a:solidFill>
              </a:endParaRPr>
            </a:p>
          </p:txBody>
        </p:sp>
        <p:sp>
          <p:nvSpPr>
            <p:cNvPr id="13" name="Text Box 413"/>
            <p:cNvSpPr txBox="1">
              <a:spLocks/>
            </p:cNvSpPr>
            <p:nvPr/>
          </p:nvSpPr>
          <p:spPr bwMode="auto">
            <a:xfrm rot="20662762">
              <a:off x="2136032" y="1007359"/>
              <a:ext cx="4927103" cy="566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endParaRPr lang="de-DE" sz="3600" b="1" dirty="0">
                <a:solidFill>
                  <a:srgbClr val="FFFFFF"/>
                </a:solidFill>
              </a:endParaRPr>
            </a:p>
          </p:txBody>
        </p:sp>
      </p:grpSp>
      <p:sp>
        <p:nvSpPr>
          <p:cNvPr id="10" name="مستطيل 9"/>
          <p:cNvSpPr/>
          <p:nvPr/>
        </p:nvSpPr>
        <p:spPr>
          <a:xfrm rot="20751692">
            <a:off x="695296" y="668003"/>
            <a:ext cx="5298779" cy="830997"/>
          </a:xfrm>
          <a:prstGeom prst="rect">
            <a:avLst/>
          </a:prstGeom>
        </p:spPr>
        <p:txBody>
          <a:bodyPr wrap="square">
            <a:spAutoFit/>
          </a:bodyPr>
          <a:lstStyle/>
          <a:p>
            <a:pPr algn="ctr" rtl="0"/>
            <a:r>
              <a:rPr lang="ar-IQ" sz="2400" b="1" dirty="0">
                <a:solidFill>
                  <a:srgbClr val="FFFF00"/>
                </a:solidFill>
              </a:rPr>
              <a:t>مرحلة الرضاعة والطفولة الاولى من شهر الى 3 سنوات</a:t>
            </a:r>
            <a:endParaRPr lang="en-US" sz="2400" dirty="0">
              <a:solidFill>
                <a:srgbClr val="FFFF00"/>
              </a:solidFill>
            </a:endParaRPr>
          </a:p>
        </p:txBody>
      </p:sp>
    </p:spTree>
    <p:extLst>
      <p:ext uri="{BB962C8B-B14F-4D97-AF65-F5344CB8AC3E}">
        <p14:creationId xmlns:p14="http://schemas.microsoft.com/office/powerpoint/2010/main" val="253271815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15" dur="1000" fill="hold"/>
                                        <p:tgtEl>
                                          <p:spTgt spid="11"/>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189" y="1365162"/>
            <a:ext cx="8672749" cy="978794"/>
          </a:xfrm>
        </p:spPr>
        <p:txBody>
          <a:bodyPr>
            <a:noAutofit/>
          </a:bodyPr>
          <a:lstStyle/>
          <a:p>
            <a:pPr lvl="0" algn="r" rtl="1"/>
            <a:r>
              <a:rPr lang="ar-IQ" dirty="0" smtClean="0">
                <a:solidFill>
                  <a:schemeClr val="bg2"/>
                </a:solidFill>
              </a:rPr>
              <a:t/>
            </a:r>
            <a:br>
              <a:rPr lang="ar-IQ" dirty="0" smtClean="0">
                <a:solidFill>
                  <a:schemeClr val="bg2"/>
                </a:solidFill>
              </a:rPr>
            </a:br>
            <a:r>
              <a:rPr lang="ar-IQ" dirty="0">
                <a:solidFill>
                  <a:schemeClr val="bg2"/>
                </a:solidFill>
              </a:rPr>
              <a:t/>
            </a:r>
            <a:br>
              <a:rPr lang="ar-IQ" dirty="0">
                <a:solidFill>
                  <a:schemeClr val="bg2"/>
                </a:solidFill>
              </a:rPr>
            </a:br>
            <a:r>
              <a:rPr lang="ar-IQ" dirty="0" smtClean="0">
                <a:solidFill>
                  <a:schemeClr val="bg2"/>
                </a:solidFill>
              </a:rPr>
              <a:t>1- </a:t>
            </a:r>
            <a:r>
              <a:rPr lang="ar-IQ" b="1" dirty="0" smtClean="0">
                <a:solidFill>
                  <a:schemeClr val="bg2"/>
                </a:solidFill>
              </a:rPr>
              <a:t>نمو </a:t>
            </a:r>
            <a:r>
              <a:rPr lang="ar-IQ" b="1" dirty="0">
                <a:solidFill>
                  <a:schemeClr val="bg2"/>
                </a:solidFill>
              </a:rPr>
              <a:t>الطول : </a:t>
            </a:r>
            <a:r>
              <a:rPr lang="ar-IQ" dirty="0">
                <a:solidFill>
                  <a:schemeClr val="bg2"/>
                </a:solidFill>
              </a:rPr>
              <a:t>يصل طول الجنين في المتوسط حوالي (50 سم) ويستمر النمو في الطول حتى يصل الى حوالي (75 سم) في العام الأول وفي العام الثاني يصل الطفل الى ضعف طوله لحظة ميلاده أي حوالي متر تقريبا.</a:t>
            </a:r>
            <a:r>
              <a:rPr lang="ar-IQ" dirty="0" smtClean="0">
                <a:solidFill>
                  <a:schemeClr val="bg2"/>
                </a:solidFill>
              </a:rPr>
              <a:t/>
            </a:r>
            <a:br>
              <a:rPr lang="ar-IQ" dirty="0" smtClean="0">
                <a:solidFill>
                  <a:schemeClr val="bg2"/>
                </a:solidFill>
              </a:rPr>
            </a:br>
            <a:r>
              <a:rPr lang="ar-IQ" dirty="0">
                <a:solidFill>
                  <a:schemeClr val="bg2"/>
                </a:solidFill>
              </a:rPr>
              <a:t/>
            </a:r>
            <a:br>
              <a:rPr lang="ar-IQ" dirty="0">
                <a:solidFill>
                  <a:schemeClr val="bg2"/>
                </a:solidFill>
              </a:rPr>
            </a:br>
            <a:r>
              <a:rPr lang="ar-IQ" dirty="0" smtClean="0">
                <a:solidFill>
                  <a:schemeClr val="bg2"/>
                </a:solidFill>
              </a:rPr>
              <a:t/>
            </a:r>
            <a:br>
              <a:rPr lang="ar-IQ" dirty="0" smtClean="0">
                <a:solidFill>
                  <a:schemeClr val="bg2"/>
                </a:solidFill>
              </a:rPr>
            </a:br>
            <a:r>
              <a:rPr lang="en-US" dirty="0"/>
              <a:t/>
            </a:r>
            <a:br>
              <a:rPr lang="en-US" dirty="0"/>
            </a:br>
            <a:endParaRPr lang="en-US" b="1" dirty="0">
              <a:solidFill>
                <a:schemeClr val="bg1"/>
              </a:solidFill>
              <a:latin typeface="Arial" panose="020B0604020202020204" pitchFamily="34" charset="0"/>
              <a:ea typeface="ＭＳ Ｐゴシック" panose="020B0600070205080204" pitchFamily="34" charset="-128"/>
              <a:cs typeface="+mn-cs"/>
            </a:endParaRPr>
          </a:p>
        </p:txBody>
      </p:sp>
      <p:sp>
        <p:nvSpPr>
          <p:cNvPr id="23" name="TextBox 22"/>
          <p:cNvSpPr txBox="1"/>
          <p:nvPr/>
        </p:nvSpPr>
        <p:spPr>
          <a:xfrm>
            <a:off x="5195581" y="321146"/>
            <a:ext cx="2112135" cy="584775"/>
          </a:xfrm>
          <a:prstGeom prst="rect">
            <a:avLst/>
          </a:prstGeom>
          <a:noFill/>
        </p:spPr>
        <p:txBody>
          <a:bodyPr wrap="square" rtlCol="0">
            <a:spAutoFit/>
          </a:bodyPr>
          <a:lstStyle/>
          <a:p>
            <a:pPr rtl="0"/>
            <a:r>
              <a:rPr lang="ar-IQ" sz="3200" b="1" dirty="0">
                <a:solidFill>
                  <a:srgbClr val="FFFFFF"/>
                </a:solidFill>
              </a:rPr>
              <a:t>النمو البدني</a:t>
            </a:r>
            <a:endParaRPr lang="en-US" sz="3200" dirty="0">
              <a:solidFill>
                <a:srgbClr val="FFFF00"/>
              </a:solidFill>
            </a:endParaRPr>
          </a:p>
        </p:txBody>
      </p:sp>
      <p:graphicFrame>
        <p:nvGraphicFramePr>
          <p:cNvPr id="7" name="مخطط 6"/>
          <p:cNvGraphicFramePr/>
          <p:nvPr>
            <p:extLst>
              <p:ext uri="{D42A27DB-BD31-4B8C-83A1-F6EECF244321}">
                <p14:modId xmlns:p14="http://schemas.microsoft.com/office/powerpoint/2010/main" val="2403892182"/>
              </p:ext>
            </p:extLst>
          </p:nvPr>
        </p:nvGraphicFramePr>
        <p:xfrm>
          <a:off x="914401" y="2376804"/>
          <a:ext cx="7598534" cy="3843691"/>
        </p:xfrm>
        <a:graphic>
          <a:graphicData uri="http://schemas.openxmlformats.org/drawingml/2006/chart">
            <c:chart xmlns:c="http://schemas.openxmlformats.org/drawingml/2006/chart" xmlns:r="http://schemas.openxmlformats.org/officeDocument/2006/relationships" r:id="rId2"/>
          </a:graphicData>
        </a:graphic>
      </p:graphicFrame>
      <p:sp>
        <p:nvSpPr>
          <p:cNvPr id="3" name="دائرة مجوفة 2"/>
          <p:cNvSpPr/>
          <p:nvPr/>
        </p:nvSpPr>
        <p:spPr>
          <a:xfrm>
            <a:off x="4855334" y="137797"/>
            <a:ext cx="3113903" cy="951471"/>
          </a:xfrm>
          <a:prstGeom prst="donut">
            <a:avLst>
              <a:gd name="adj" fmla="val 14286"/>
            </a:avLst>
          </a:prstGeom>
          <a:solidFill>
            <a:srgbClr val="49E949"/>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a:solidFill>
                <a:srgbClr val="000000"/>
              </a:solidFill>
            </a:endParaRPr>
          </a:p>
        </p:txBody>
      </p:sp>
    </p:spTree>
    <p:extLst>
      <p:ext uri="{BB962C8B-B14F-4D97-AF65-F5344CB8AC3E}">
        <p14:creationId xmlns:p14="http://schemas.microsoft.com/office/powerpoint/2010/main" val="66255189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189" y="1365162"/>
            <a:ext cx="8672749" cy="978794"/>
          </a:xfrm>
        </p:spPr>
        <p:txBody>
          <a:bodyPr>
            <a:noAutofit/>
          </a:bodyPr>
          <a:lstStyle/>
          <a:p>
            <a:pPr lvl="0" algn="r" rtl="1"/>
            <a:r>
              <a:rPr lang="ar-IQ" dirty="0" smtClean="0">
                <a:solidFill>
                  <a:schemeClr val="bg2"/>
                </a:solidFill>
              </a:rPr>
              <a:t/>
            </a:r>
            <a:br>
              <a:rPr lang="ar-IQ" dirty="0" smtClean="0">
                <a:solidFill>
                  <a:schemeClr val="bg2"/>
                </a:solidFill>
              </a:rPr>
            </a:br>
            <a:r>
              <a:rPr lang="ar-IQ" dirty="0">
                <a:solidFill>
                  <a:schemeClr val="bg2"/>
                </a:solidFill>
              </a:rPr>
              <a:t/>
            </a:r>
            <a:br>
              <a:rPr lang="ar-IQ" dirty="0">
                <a:solidFill>
                  <a:schemeClr val="bg2"/>
                </a:solidFill>
              </a:rPr>
            </a:br>
            <a:r>
              <a:rPr lang="ar-IQ" b="1" dirty="0">
                <a:solidFill>
                  <a:schemeClr val="bg2"/>
                </a:solidFill>
              </a:rPr>
              <a:t>2</a:t>
            </a:r>
            <a:r>
              <a:rPr lang="ar-IQ" b="1" dirty="0" smtClean="0">
                <a:solidFill>
                  <a:schemeClr val="bg2"/>
                </a:solidFill>
              </a:rPr>
              <a:t>-</a:t>
            </a:r>
            <a:r>
              <a:rPr lang="ar-IQ" b="1" dirty="0" smtClean="0"/>
              <a:t> </a:t>
            </a:r>
            <a:r>
              <a:rPr lang="ar-IQ" b="1" dirty="0">
                <a:solidFill>
                  <a:schemeClr val="bg2"/>
                </a:solidFill>
                <a:latin typeface="+mn-lt"/>
                <a:ea typeface="+mn-ea"/>
                <a:cs typeface="+mn-cs"/>
              </a:rPr>
              <a:t>نمو الوزن </a:t>
            </a:r>
            <a:r>
              <a:rPr lang="ar-IQ" dirty="0">
                <a:solidFill>
                  <a:schemeClr val="bg2"/>
                </a:solidFill>
                <a:latin typeface="+mn-lt"/>
                <a:ea typeface="+mn-ea"/>
                <a:cs typeface="+mn-cs"/>
              </a:rPr>
              <a:t>: يكون وزن الطفل عند الميلاد حوالي ثلاثة كيلو جرامات الى ثلاثة كيلو جرامات ونصف وغالبا ما يكون وزن الطفل الذكر اكبر من الطفل الانثى بنحو ربع كيلو ويتضاعف وزن الطفل عند بلوغ الشهر الخامس ،وفي السنة الأولى يتضاعف وزنه ثلاث مرات عما كان عليه يوم ميلاده .</a:t>
            </a:r>
            <a:r>
              <a:rPr lang="ar-IQ" dirty="0" smtClean="0">
                <a:solidFill>
                  <a:schemeClr val="bg2"/>
                </a:solidFill>
              </a:rPr>
              <a:t/>
            </a:r>
            <a:br>
              <a:rPr lang="ar-IQ" dirty="0" smtClean="0">
                <a:solidFill>
                  <a:schemeClr val="bg2"/>
                </a:solidFill>
              </a:rPr>
            </a:br>
            <a:r>
              <a:rPr lang="ar-IQ" dirty="0">
                <a:solidFill>
                  <a:schemeClr val="bg2"/>
                </a:solidFill>
              </a:rPr>
              <a:t/>
            </a:r>
            <a:br>
              <a:rPr lang="ar-IQ" dirty="0">
                <a:solidFill>
                  <a:schemeClr val="bg2"/>
                </a:solidFill>
              </a:rPr>
            </a:br>
            <a:r>
              <a:rPr lang="ar-IQ" dirty="0" smtClean="0">
                <a:solidFill>
                  <a:schemeClr val="bg2"/>
                </a:solidFill>
              </a:rPr>
              <a:t/>
            </a:r>
            <a:br>
              <a:rPr lang="ar-IQ" dirty="0" smtClean="0">
                <a:solidFill>
                  <a:schemeClr val="bg2"/>
                </a:solidFill>
              </a:rPr>
            </a:br>
            <a:r>
              <a:rPr lang="en-US" dirty="0"/>
              <a:t/>
            </a:r>
            <a:br>
              <a:rPr lang="en-US" dirty="0"/>
            </a:br>
            <a:endParaRPr lang="en-US" b="1" dirty="0">
              <a:solidFill>
                <a:schemeClr val="bg1"/>
              </a:solidFill>
              <a:latin typeface="Arial" panose="020B0604020202020204" pitchFamily="34" charset="0"/>
              <a:ea typeface="ＭＳ Ｐゴシック" panose="020B0600070205080204" pitchFamily="34" charset="-128"/>
              <a:cs typeface="+mn-cs"/>
            </a:endParaRPr>
          </a:p>
        </p:txBody>
      </p:sp>
      <p:graphicFrame>
        <p:nvGraphicFramePr>
          <p:cNvPr id="5" name="مخطط 4"/>
          <p:cNvGraphicFramePr/>
          <p:nvPr>
            <p:extLst>
              <p:ext uri="{D42A27DB-BD31-4B8C-83A1-F6EECF244321}">
                <p14:modId xmlns:p14="http://schemas.microsoft.com/office/powerpoint/2010/main" val="1002166868"/>
              </p:ext>
            </p:extLst>
          </p:nvPr>
        </p:nvGraphicFramePr>
        <p:xfrm>
          <a:off x="965916" y="2258377"/>
          <a:ext cx="7714446" cy="29446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4905416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ube 22"/>
          <p:cNvSpPr/>
          <p:nvPr/>
        </p:nvSpPr>
        <p:spPr>
          <a:xfrm>
            <a:off x="312544" y="103031"/>
            <a:ext cx="8464520" cy="3716429"/>
          </a:xfrm>
          <a:prstGeom prst="cube">
            <a:avLst>
              <a:gd name="adj" fmla="val 6827"/>
            </a:avLst>
          </a:prstGeom>
          <a:solidFill>
            <a:srgbClr val="00B050"/>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ar-IQ" sz="2400" b="1" dirty="0">
                <a:solidFill>
                  <a:srgbClr val="000000"/>
                </a:solidFill>
              </a:rPr>
              <a:t>مرحلة الرضاعة:</a:t>
            </a:r>
            <a:endParaRPr lang="en-US" sz="2400" dirty="0">
              <a:solidFill>
                <a:srgbClr val="000000"/>
              </a:solidFill>
            </a:endParaRPr>
          </a:p>
          <a:p>
            <a:r>
              <a:rPr lang="ar-IQ" sz="2400" dirty="0">
                <a:solidFill>
                  <a:srgbClr val="000000"/>
                </a:solidFill>
              </a:rPr>
              <a:t>    تتصف هذه المرحلة بتطور جسمي وحركي وحسي سريع , كما يتصف الطفل في هذه المرحلة بقدرات بدنية متواضعة , والتي تمكنه من اداء الوظائف الحيوية الرئيسية:- </a:t>
            </a:r>
          </a:p>
          <a:p>
            <a:pPr marL="342900" indent="-342900">
              <a:buFont typeface="Arial" pitchFamily="34" charset="0"/>
              <a:buChar char="•"/>
            </a:pPr>
            <a:r>
              <a:rPr lang="ar-IQ" sz="2400" dirty="0">
                <a:solidFill>
                  <a:srgbClr val="000000"/>
                </a:solidFill>
              </a:rPr>
              <a:t> </a:t>
            </a:r>
            <a:r>
              <a:rPr lang="ar-IQ" sz="2400" b="1" dirty="0">
                <a:solidFill>
                  <a:srgbClr val="000000"/>
                </a:solidFill>
              </a:rPr>
              <a:t>الرضاعة.</a:t>
            </a:r>
          </a:p>
          <a:p>
            <a:pPr marL="342900" indent="-342900">
              <a:buFont typeface="Arial" pitchFamily="34" charset="0"/>
              <a:buChar char="•"/>
            </a:pPr>
            <a:r>
              <a:rPr lang="ar-IQ" sz="2400" b="1" dirty="0">
                <a:solidFill>
                  <a:srgbClr val="000000"/>
                </a:solidFill>
              </a:rPr>
              <a:t>التنفس.</a:t>
            </a:r>
          </a:p>
          <a:p>
            <a:pPr marL="342900" indent="-342900">
              <a:buFont typeface="Arial" pitchFamily="34" charset="0"/>
              <a:buChar char="•"/>
            </a:pPr>
            <a:r>
              <a:rPr lang="ar-IQ" sz="2400" b="1" dirty="0">
                <a:solidFill>
                  <a:srgbClr val="000000"/>
                </a:solidFill>
              </a:rPr>
              <a:t>الاخراج . </a:t>
            </a:r>
          </a:p>
          <a:p>
            <a:r>
              <a:rPr lang="ar-IQ" sz="2400" dirty="0">
                <a:solidFill>
                  <a:srgbClr val="000000"/>
                </a:solidFill>
              </a:rPr>
              <a:t>  والتي تتمثل في غالبها منعكسات حركية ولا يحدث اي تطور يذكر في نمو القدرات البدنية  الا في حدود الشهر الثالث من الميلاد.</a:t>
            </a:r>
            <a:endParaRPr lang="en-US" sz="2400" dirty="0">
              <a:solidFill>
                <a:srgbClr val="000000"/>
              </a:solidFill>
            </a:endParaRPr>
          </a:p>
          <a:p>
            <a:pPr rtl="0"/>
            <a:r>
              <a:rPr lang="ar-IQ" sz="2400" dirty="0">
                <a:solidFill>
                  <a:srgbClr val="000000"/>
                </a:solidFill>
              </a:rPr>
              <a:t>      </a:t>
            </a:r>
            <a:endParaRPr lang="en-US" sz="2400" dirty="0">
              <a:solidFill>
                <a:srgbClr val="000000"/>
              </a:solidFill>
            </a:endParaRPr>
          </a:p>
        </p:txBody>
      </p:sp>
      <p:sp>
        <p:nvSpPr>
          <p:cNvPr id="14" name="Cube 22"/>
          <p:cNvSpPr/>
          <p:nvPr/>
        </p:nvSpPr>
        <p:spPr>
          <a:xfrm>
            <a:off x="312544" y="3935369"/>
            <a:ext cx="8464520" cy="2826039"/>
          </a:xfrm>
          <a:prstGeom prst="cube">
            <a:avLst>
              <a:gd name="adj" fmla="val 6827"/>
            </a:avLst>
          </a:prstGeom>
          <a:solidFill>
            <a:schemeClr val="accent4"/>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342821" rtl="0"/>
            <a:r>
              <a:rPr lang="ar-IQ" sz="2400" dirty="0">
                <a:solidFill>
                  <a:srgbClr val="000000"/>
                </a:solidFill>
              </a:rPr>
              <a:t>هنا تكون كفاءة الجهازين العضلي والعظمي تكون قليلة ولكن تمكنه من اداء واجباته الحياتية في حدود متطلباته الضرورية , فالحركات تكون غير منتظمة ولا يستطيع الطفل في هذه المرحلة :- </a:t>
            </a:r>
          </a:p>
          <a:p>
            <a:pPr defTabSz="342821" rtl="0"/>
            <a:r>
              <a:rPr lang="ar-IQ" sz="2400" dirty="0">
                <a:solidFill>
                  <a:srgbClr val="000000"/>
                </a:solidFill>
              </a:rPr>
              <a:t>-  من حركة عضلات جسمه الصغيرة.</a:t>
            </a:r>
          </a:p>
          <a:p>
            <a:pPr defTabSz="342821" rtl="0"/>
            <a:r>
              <a:rPr lang="ar-IQ" sz="2400" dirty="0">
                <a:solidFill>
                  <a:srgbClr val="000000"/>
                </a:solidFill>
              </a:rPr>
              <a:t> - لا يستطيع رفع رأسه.</a:t>
            </a:r>
          </a:p>
          <a:p>
            <a:pPr defTabSz="342821" rtl="0"/>
            <a:r>
              <a:rPr lang="ar-IQ" sz="2400" dirty="0">
                <a:solidFill>
                  <a:srgbClr val="000000"/>
                </a:solidFill>
              </a:rPr>
              <a:t>- لا يستطيع التقلب تحت جنبيه أو على بطنه أو على ظهره.</a:t>
            </a:r>
          </a:p>
          <a:p>
            <a:pPr defTabSz="342821" rtl="0"/>
            <a:r>
              <a:rPr lang="ar-IQ" sz="2400" dirty="0">
                <a:solidFill>
                  <a:srgbClr val="000000"/>
                </a:solidFill>
              </a:rPr>
              <a:t>- لا يستطيع السيطرة على حركات العين.</a:t>
            </a:r>
            <a:endParaRPr lang="en-US" sz="2400" dirty="0">
              <a:solidFill>
                <a:srgbClr val="000000"/>
              </a:solidFill>
            </a:endParaRPr>
          </a:p>
        </p:txBody>
      </p:sp>
      <p:sp>
        <p:nvSpPr>
          <p:cNvPr id="41" name="مستطيل 40"/>
          <p:cNvSpPr/>
          <p:nvPr/>
        </p:nvSpPr>
        <p:spPr>
          <a:xfrm>
            <a:off x="538860" y="3681455"/>
            <a:ext cx="263214" cy="507831"/>
          </a:xfrm>
          <a:prstGeom prst="rect">
            <a:avLst/>
          </a:prstGeom>
        </p:spPr>
        <p:txBody>
          <a:bodyPr wrap="none">
            <a:spAutoFit/>
          </a:bodyPr>
          <a:lstStyle/>
          <a:p>
            <a:pPr algn="l" rtl="0"/>
            <a:r>
              <a:rPr lang="en-US" sz="2700" dirty="0">
                <a:solidFill>
                  <a:srgbClr val="000000"/>
                </a:solidFill>
              </a:rPr>
              <a:t> </a:t>
            </a:r>
          </a:p>
        </p:txBody>
      </p:sp>
    </p:spTree>
    <p:extLst>
      <p:ext uri="{BB962C8B-B14F-4D97-AF65-F5344CB8AC3E}">
        <p14:creationId xmlns:p14="http://schemas.microsoft.com/office/powerpoint/2010/main" val="28608996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0-#ppt_w/2"/>
                                          </p:val>
                                        </p:tav>
                                        <p:tav tm="100000">
                                          <p:val>
                                            <p:strVal val="#ppt_x"/>
                                          </p:val>
                                        </p:tav>
                                      </p:tavLst>
                                    </p:anim>
                                    <p:anim calcmode="lin" valueType="num">
                                      <p:cBhvr additive="base">
                                        <p:cTn id="14"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grpId="0" nodeType="clickEffect">
                                  <p:stCondLst>
                                    <p:cond delay="0"/>
                                  </p:stCondLst>
                                  <p:iterate type="lt">
                                    <p:tmPct val="0"/>
                                  </p:iterate>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1+#ppt_w/2"/>
                                          </p:val>
                                        </p:tav>
                                        <p:tav tm="100000">
                                          <p:val>
                                            <p:strVal val="#ppt_x"/>
                                          </p:val>
                                        </p:tav>
                                      </p:tavLst>
                                    </p:anim>
                                    <p:anim calcmode="lin" valueType="num">
                                      <p:cBhvr additive="base">
                                        <p:cTn id="20" dur="500" fill="hold"/>
                                        <p:tgtEl>
                                          <p:spTgt spid="41"/>
                                        </p:tgtEl>
                                        <p:attrNameLst>
                                          <p:attrName>ppt_y</p:attrName>
                                        </p:attrNameLst>
                                      </p:cBhvr>
                                      <p:tavLst>
                                        <p:tav tm="0">
                                          <p:val>
                                            <p:strVal val="0-#ppt_h/2"/>
                                          </p:val>
                                        </p:tav>
                                        <p:tav tm="100000">
                                          <p:val>
                                            <p:strVal val="#ppt_y"/>
                                          </p:val>
                                        </p:tav>
                                      </p:tavLst>
                                    </p:anim>
                                  </p:childTnLst>
                                </p:cTn>
                              </p:par>
                              <p:par>
                                <p:cTn id="21" presetID="15" presetClass="emph" presetSubtype="0" grpId="1" nodeType="withEffect">
                                  <p:stCondLst>
                                    <p:cond delay="0"/>
                                  </p:stCondLst>
                                  <p:iterate type="lt">
                                    <p:tmAbs val="25"/>
                                  </p:iterate>
                                  <p:childTnLst>
                                    <p:set>
                                      <p:cBhvr override="childStyle">
                                        <p:cTn id="22" dur="indefinite"/>
                                        <p:tgtEl>
                                          <p:spTgt spid="41"/>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4" grpId="0" animBg="1"/>
      <p:bldP spid="41" grpId="0"/>
      <p:bldP spid="41"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مستطيل مستدير الزوايا 97"/>
          <p:cNvSpPr/>
          <p:nvPr/>
        </p:nvSpPr>
        <p:spPr>
          <a:xfrm>
            <a:off x="182425" y="282923"/>
            <a:ext cx="8856779" cy="1185269"/>
          </a:xfrm>
          <a:prstGeom prst="roundRect">
            <a:avLst/>
          </a:prstGeom>
          <a:solidFill>
            <a:schemeClr val="accent3">
              <a:lumMod val="60000"/>
              <a:lumOff val="40000"/>
            </a:schemeClr>
          </a:solidFill>
          <a:ln w="25400">
            <a:solidFill>
              <a:schemeClr val="lt1"/>
            </a:solidFill>
            <a:prstDash val="lgDash"/>
          </a:ln>
        </p:spPr>
        <p:style>
          <a:lnRef idx="3">
            <a:schemeClr val="lt1"/>
          </a:lnRef>
          <a:fillRef idx="1">
            <a:schemeClr val="accent2"/>
          </a:fillRef>
          <a:effectRef idx="1">
            <a:schemeClr val="accent2"/>
          </a:effectRef>
          <a:fontRef idx="minor">
            <a:schemeClr val="lt1"/>
          </a:fontRef>
        </p:style>
        <p:txBody>
          <a:bodyPr rtlCol="1" anchor="ctr"/>
          <a:lstStyle/>
          <a:p>
            <a:pPr algn="ctr" rtl="0"/>
            <a:r>
              <a:rPr lang="ar-IQ" sz="3600" b="1" dirty="0">
                <a:solidFill>
                  <a:srgbClr val="FF0000"/>
                </a:solidFill>
              </a:rPr>
              <a:t>بعض الخصائص الفسيولوجية للطفل حديث الولادة:</a:t>
            </a:r>
          </a:p>
          <a:p>
            <a:pPr algn="ctr" rtl="0"/>
            <a:r>
              <a:rPr lang="ar-IQ" sz="3600" dirty="0">
                <a:solidFill>
                  <a:srgbClr val="FFFFFF"/>
                </a:solidFill>
              </a:rPr>
              <a:t> </a:t>
            </a:r>
            <a:r>
              <a:rPr lang="ar-IQ" sz="3600" dirty="0">
                <a:solidFill>
                  <a:srgbClr val="000000"/>
                </a:solidFill>
              </a:rPr>
              <a:t>لكي يستطيع الوليد ان يتوافق مع البيئة الجديدة</a:t>
            </a:r>
            <a:endParaRPr lang="ar-SA" sz="3600" b="1" dirty="0">
              <a:solidFill>
                <a:srgbClr val="FF0000"/>
              </a:solidFill>
            </a:endParaRPr>
          </a:p>
        </p:txBody>
      </p:sp>
      <p:sp>
        <p:nvSpPr>
          <p:cNvPr id="99" name="Text Placeholder 17"/>
          <p:cNvSpPr txBox="1">
            <a:spLocks/>
          </p:cNvSpPr>
          <p:nvPr/>
        </p:nvSpPr>
        <p:spPr>
          <a:xfrm>
            <a:off x="340855" y="282923"/>
            <a:ext cx="8698349" cy="67011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900" kern="1200" baseline="0">
                <a:solidFill>
                  <a:schemeClr val="bg1">
                    <a:lumMod val="65000"/>
                  </a:schemeClr>
                </a:solidFill>
                <a:latin typeface="Roboto Condensed" panose="02000000000000000000" pitchFamily="2" charset="0"/>
                <a:ea typeface="+mn-ea"/>
                <a:cs typeface="Roboto Condensed"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400" b="1" dirty="0">
              <a:solidFill>
                <a:srgbClr val="FFFFFF"/>
              </a:solidFill>
              <a:latin typeface="Arial Black" pitchFamily="34" charset="0"/>
            </a:endParaRPr>
          </a:p>
        </p:txBody>
      </p:sp>
      <p:sp>
        <p:nvSpPr>
          <p:cNvPr id="100" name="مستطيل مستدير الزوايا 99"/>
          <p:cNvSpPr/>
          <p:nvPr/>
        </p:nvSpPr>
        <p:spPr>
          <a:xfrm>
            <a:off x="2346074" y="1682638"/>
            <a:ext cx="4687910" cy="526726"/>
          </a:xfrm>
          <a:prstGeom prst="roundRect">
            <a:avLst/>
          </a:prstGeom>
          <a:solidFill>
            <a:schemeClr val="tx2">
              <a:lumMod val="75000"/>
            </a:schemeClr>
          </a:solidFill>
          <a:ln w="25400">
            <a:solidFill>
              <a:srgbClr val="FF0000"/>
            </a:solidFill>
            <a:prstDash val="lgDash"/>
          </a:ln>
        </p:spPr>
        <p:style>
          <a:lnRef idx="3">
            <a:schemeClr val="lt1"/>
          </a:lnRef>
          <a:fillRef idx="1">
            <a:schemeClr val="accent2"/>
          </a:fillRef>
          <a:effectRef idx="1">
            <a:schemeClr val="accent2"/>
          </a:effectRef>
          <a:fontRef idx="minor">
            <a:schemeClr val="lt1"/>
          </a:fontRef>
        </p:style>
        <p:txBody>
          <a:bodyPr rtlCol="1" anchor="ctr"/>
          <a:lstStyle/>
          <a:p>
            <a:pPr marL="457200" indent="-457200" algn="ctr">
              <a:buClr>
                <a:srgbClr val="FF0000"/>
              </a:buClr>
              <a:buFont typeface="Wingdings" pitchFamily="2" charset="2"/>
              <a:buChar char="Ø"/>
            </a:pPr>
            <a:r>
              <a:rPr lang="ar-IQ" sz="2800" b="1" dirty="0">
                <a:solidFill>
                  <a:srgbClr val="FFFFFF"/>
                </a:solidFill>
              </a:rPr>
              <a:t>نجده ينمو بمعدل سريع جدا</a:t>
            </a:r>
            <a:endParaRPr lang="ar-SA" sz="2800" b="1" dirty="0">
              <a:solidFill>
                <a:srgbClr val="FFFFFF"/>
              </a:solidFill>
            </a:endParaRPr>
          </a:p>
        </p:txBody>
      </p:sp>
      <p:sp>
        <p:nvSpPr>
          <p:cNvPr id="101" name="Text Placeholder 17"/>
          <p:cNvSpPr txBox="1">
            <a:spLocks/>
          </p:cNvSpPr>
          <p:nvPr/>
        </p:nvSpPr>
        <p:spPr>
          <a:xfrm>
            <a:off x="197243" y="1347814"/>
            <a:ext cx="8698349" cy="6039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900" kern="1200" baseline="0">
                <a:solidFill>
                  <a:schemeClr val="bg1">
                    <a:lumMod val="65000"/>
                  </a:schemeClr>
                </a:solidFill>
                <a:latin typeface="Roboto Condensed" panose="02000000000000000000" pitchFamily="2" charset="0"/>
                <a:ea typeface="+mn-ea"/>
                <a:cs typeface="Roboto Condensed"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sz="2400" b="1" dirty="0">
              <a:solidFill>
                <a:srgbClr val="FFFFFF"/>
              </a:solidFill>
              <a:latin typeface="Arial Black" pitchFamily="34" charset="0"/>
            </a:endParaRPr>
          </a:p>
        </p:txBody>
      </p:sp>
      <p:sp>
        <p:nvSpPr>
          <p:cNvPr id="12" name="مستطيل مستدير الزوايا 11"/>
          <p:cNvSpPr/>
          <p:nvPr/>
        </p:nvSpPr>
        <p:spPr>
          <a:xfrm>
            <a:off x="2357011" y="2302449"/>
            <a:ext cx="4687910" cy="588947"/>
          </a:xfrm>
          <a:prstGeom prst="roundRect">
            <a:avLst/>
          </a:prstGeom>
          <a:solidFill>
            <a:schemeClr val="accent4">
              <a:lumMod val="75000"/>
            </a:schemeClr>
          </a:solidFill>
          <a:ln w="25400">
            <a:solidFill>
              <a:srgbClr val="FF0000"/>
            </a:solidFill>
            <a:prstDash val="lgDash"/>
          </a:ln>
        </p:spPr>
        <p:style>
          <a:lnRef idx="3">
            <a:schemeClr val="lt1"/>
          </a:lnRef>
          <a:fillRef idx="1">
            <a:schemeClr val="accent2"/>
          </a:fillRef>
          <a:effectRef idx="1">
            <a:schemeClr val="accent2"/>
          </a:effectRef>
          <a:fontRef idx="minor">
            <a:schemeClr val="lt1"/>
          </a:fontRef>
        </p:style>
        <p:txBody>
          <a:bodyPr rtlCol="1" anchor="ctr"/>
          <a:lstStyle/>
          <a:p>
            <a:pPr marL="285750" indent="-285750" algn="ctr">
              <a:buClr>
                <a:srgbClr val="FF0000"/>
              </a:buClr>
              <a:buFont typeface="Wingdings" pitchFamily="2" charset="2"/>
              <a:buChar char="Ø"/>
            </a:pPr>
            <a:r>
              <a:rPr lang="ar-IQ" sz="3600" b="1" dirty="0">
                <a:solidFill>
                  <a:srgbClr val="000000"/>
                </a:solidFill>
              </a:rPr>
              <a:t>تنفسه ضعف تنفس الراشد</a:t>
            </a:r>
            <a:endParaRPr lang="ar-SA" sz="3600" b="1" dirty="0">
              <a:solidFill>
                <a:srgbClr val="000000"/>
              </a:solidFill>
            </a:endParaRPr>
          </a:p>
        </p:txBody>
      </p:sp>
      <p:sp>
        <p:nvSpPr>
          <p:cNvPr id="13" name="Text Placeholder 17"/>
          <p:cNvSpPr txBox="1">
            <a:spLocks/>
          </p:cNvSpPr>
          <p:nvPr/>
        </p:nvSpPr>
        <p:spPr>
          <a:xfrm>
            <a:off x="105147" y="2467360"/>
            <a:ext cx="8698349" cy="6039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900" kern="1200" baseline="0">
                <a:solidFill>
                  <a:schemeClr val="bg1">
                    <a:lumMod val="65000"/>
                  </a:schemeClr>
                </a:solidFill>
                <a:latin typeface="Roboto Condensed" panose="02000000000000000000" pitchFamily="2" charset="0"/>
                <a:ea typeface="+mn-ea"/>
                <a:cs typeface="Roboto Condensed"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sz="2400" b="1" dirty="0">
              <a:solidFill>
                <a:srgbClr val="000000"/>
              </a:solidFill>
              <a:latin typeface="Arial Black" pitchFamily="34" charset="0"/>
            </a:endParaRPr>
          </a:p>
        </p:txBody>
      </p:sp>
      <p:sp>
        <p:nvSpPr>
          <p:cNvPr id="14" name="مستطيل مستدير الزوايا 13"/>
          <p:cNvSpPr/>
          <p:nvPr/>
        </p:nvSpPr>
        <p:spPr>
          <a:xfrm>
            <a:off x="504575" y="3071341"/>
            <a:ext cx="6540346" cy="676410"/>
          </a:xfrm>
          <a:prstGeom prst="roundRect">
            <a:avLst/>
          </a:prstGeom>
          <a:solidFill>
            <a:srgbClr val="FFFF00"/>
          </a:solidFill>
          <a:ln w="25400">
            <a:solidFill>
              <a:schemeClr val="tx1"/>
            </a:solidFill>
            <a:prstDash val="lgDash"/>
          </a:ln>
        </p:spPr>
        <p:style>
          <a:lnRef idx="3">
            <a:schemeClr val="lt1"/>
          </a:lnRef>
          <a:fillRef idx="1">
            <a:schemeClr val="accent2"/>
          </a:fillRef>
          <a:effectRef idx="1">
            <a:schemeClr val="accent2"/>
          </a:effectRef>
          <a:fontRef idx="minor">
            <a:schemeClr val="lt1"/>
          </a:fontRef>
        </p:style>
        <p:txBody>
          <a:bodyPr rtlCol="1" anchor="ctr"/>
          <a:lstStyle/>
          <a:p>
            <a:pPr marL="285750" indent="-285750" algn="ctr">
              <a:buClr>
                <a:srgbClr val="FF0000"/>
              </a:buClr>
              <a:buFont typeface="Wingdings" pitchFamily="2" charset="2"/>
              <a:buChar char="Ø"/>
            </a:pPr>
            <a:r>
              <a:rPr lang="ar-IQ" sz="2800" b="1" dirty="0">
                <a:solidFill>
                  <a:srgbClr val="000000"/>
                </a:solidFill>
              </a:rPr>
              <a:t>يدق قلبه 120 نبضة في الدقيقة (الراشد 70-80)</a:t>
            </a:r>
            <a:endParaRPr lang="ar-SA" sz="2800" b="1" dirty="0">
              <a:solidFill>
                <a:srgbClr val="000000"/>
              </a:solidFill>
            </a:endParaRPr>
          </a:p>
        </p:txBody>
      </p:sp>
      <p:sp>
        <p:nvSpPr>
          <p:cNvPr id="15" name="Text Placeholder 17"/>
          <p:cNvSpPr txBox="1">
            <a:spLocks/>
          </p:cNvSpPr>
          <p:nvPr/>
        </p:nvSpPr>
        <p:spPr>
          <a:xfrm>
            <a:off x="199184" y="3913270"/>
            <a:ext cx="8698349" cy="6039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900" kern="1200" baseline="0">
                <a:solidFill>
                  <a:schemeClr val="bg1">
                    <a:lumMod val="65000"/>
                  </a:schemeClr>
                </a:solidFill>
                <a:latin typeface="Roboto Condensed" panose="02000000000000000000" pitchFamily="2" charset="0"/>
                <a:ea typeface="+mn-ea"/>
                <a:cs typeface="Roboto Condensed"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sz="2400" b="1" dirty="0">
              <a:solidFill>
                <a:srgbClr val="000000"/>
              </a:solidFill>
              <a:latin typeface="Arial Black" pitchFamily="34" charset="0"/>
            </a:endParaRPr>
          </a:p>
        </p:txBody>
      </p:sp>
      <p:sp>
        <p:nvSpPr>
          <p:cNvPr id="17" name="مستطيل مستدير الزوايا 16"/>
          <p:cNvSpPr/>
          <p:nvPr/>
        </p:nvSpPr>
        <p:spPr>
          <a:xfrm>
            <a:off x="1884986" y="3872721"/>
            <a:ext cx="5138670" cy="603981"/>
          </a:xfrm>
          <a:prstGeom prst="roundRect">
            <a:avLst/>
          </a:prstGeom>
          <a:solidFill>
            <a:srgbClr val="00B0F0"/>
          </a:solidFill>
          <a:ln w="25400">
            <a:solidFill>
              <a:srgbClr val="FF0000"/>
            </a:solidFill>
            <a:prstDash val="lgDash"/>
          </a:ln>
        </p:spPr>
        <p:style>
          <a:lnRef idx="3">
            <a:schemeClr val="lt1"/>
          </a:lnRef>
          <a:fillRef idx="1">
            <a:schemeClr val="accent2"/>
          </a:fillRef>
          <a:effectRef idx="1">
            <a:schemeClr val="accent2"/>
          </a:effectRef>
          <a:fontRef idx="minor">
            <a:schemeClr val="lt1"/>
          </a:fontRef>
        </p:style>
        <p:txBody>
          <a:bodyPr rtlCol="1" anchor="ctr"/>
          <a:lstStyle/>
          <a:p>
            <a:pPr marL="285750" indent="-285750" algn="ctr">
              <a:buClr>
                <a:srgbClr val="FF0000"/>
              </a:buClr>
              <a:buFont typeface="Wingdings" pitchFamily="2" charset="2"/>
              <a:buChar char="Ø"/>
            </a:pPr>
            <a:r>
              <a:rPr lang="ar-IQ" sz="2800" b="1" dirty="0">
                <a:solidFill>
                  <a:srgbClr val="FFFFFF"/>
                </a:solidFill>
              </a:rPr>
              <a:t>يخرج البول 18 مرة يوميا </a:t>
            </a:r>
            <a:endParaRPr lang="ar-SA" sz="2800" b="1" dirty="0">
              <a:solidFill>
                <a:srgbClr val="FFFFFF"/>
              </a:solidFill>
            </a:endParaRPr>
          </a:p>
        </p:txBody>
      </p:sp>
      <p:sp>
        <p:nvSpPr>
          <p:cNvPr id="19" name="Text Placeholder 17"/>
          <p:cNvSpPr txBox="1">
            <a:spLocks/>
          </p:cNvSpPr>
          <p:nvPr/>
        </p:nvSpPr>
        <p:spPr>
          <a:xfrm>
            <a:off x="197036" y="5611150"/>
            <a:ext cx="8698349" cy="6039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900" kern="1200" baseline="0">
                <a:solidFill>
                  <a:schemeClr val="bg1">
                    <a:lumMod val="65000"/>
                  </a:schemeClr>
                </a:solidFill>
                <a:latin typeface="Roboto Condensed" panose="02000000000000000000" pitchFamily="2" charset="0"/>
                <a:ea typeface="+mn-ea"/>
                <a:cs typeface="Roboto Condensed"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sz="2400" b="1" dirty="0">
              <a:solidFill>
                <a:srgbClr val="FFFFFF"/>
              </a:solidFill>
              <a:latin typeface="Arial Black" pitchFamily="34" charset="0"/>
            </a:endParaRPr>
          </a:p>
        </p:txBody>
      </p:sp>
      <p:sp>
        <p:nvSpPr>
          <p:cNvPr id="20" name="مستطيل مستدير الزوايا 19"/>
          <p:cNvSpPr/>
          <p:nvPr/>
        </p:nvSpPr>
        <p:spPr>
          <a:xfrm>
            <a:off x="197036" y="4623514"/>
            <a:ext cx="6847708" cy="695459"/>
          </a:xfrm>
          <a:prstGeom prst="roundRect">
            <a:avLst/>
          </a:prstGeom>
          <a:solidFill>
            <a:schemeClr val="accent6">
              <a:lumMod val="60000"/>
              <a:lumOff val="40000"/>
            </a:schemeClr>
          </a:solidFill>
          <a:ln w="25400">
            <a:solidFill>
              <a:srgbClr val="FF0000"/>
            </a:solidFill>
            <a:prstDash val="lgDash"/>
          </a:ln>
        </p:spPr>
        <p:style>
          <a:lnRef idx="3">
            <a:schemeClr val="lt1"/>
          </a:lnRef>
          <a:fillRef idx="1">
            <a:schemeClr val="accent2"/>
          </a:fillRef>
          <a:effectRef idx="1">
            <a:schemeClr val="accent2"/>
          </a:effectRef>
          <a:fontRef idx="minor">
            <a:schemeClr val="lt1"/>
          </a:fontRef>
        </p:style>
        <p:txBody>
          <a:bodyPr rtlCol="1" anchor="ctr"/>
          <a:lstStyle/>
          <a:p>
            <a:pPr marL="285750" indent="-285750" algn="ctr">
              <a:buClr>
                <a:srgbClr val="FF0000"/>
              </a:buClr>
              <a:buFont typeface="Wingdings" pitchFamily="2" charset="2"/>
              <a:buChar char="Ø"/>
            </a:pPr>
            <a:r>
              <a:rPr lang="ar-IQ" sz="2800" b="1" dirty="0">
                <a:solidFill>
                  <a:srgbClr val="FFFFFF"/>
                </a:solidFill>
              </a:rPr>
              <a:t>حركة الأمعاء لديه سبعة اضعاف حركتها عند الراشدين </a:t>
            </a:r>
            <a:endParaRPr lang="ar-SA" sz="2800" b="1" dirty="0">
              <a:solidFill>
                <a:srgbClr val="FFFFFF"/>
              </a:solidFill>
            </a:endParaRPr>
          </a:p>
        </p:txBody>
      </p:sp>
      <p:sp>
        <p:nvSpPr>
          <p:cNvPr id="21" name="مستطيل مستدير الزوايا 20"/>
          <p:cNvSpPr/>
          <p:nvPr/>
        </p:nvSpPr>
        <p:spPr>
          <a:xfrm>
            <a:off x="216733" y="5434885"/>
            <a:ext cx="6862318" cy="1275008"/>
          </a:xfrm>
          <a:prstGeom prst="roundRect">
            <a:avLst/>
          </a:prstGeom>
          <a:solidFill>
            <a:srgbClr val="00B0F0"/>
          </a:solidFill>
          <a:ln w="25400">
            <a:solidFill>
              <a:srgbClr val="FF0000"/>
            </a:solidFill>
            <a:prstDash val="lgDash"/>
          </a:ln>
        </p:spPr>
        <p:style>
          <a:lnRef idx="3">
            <a:schemeClr val="lt1"/>
          </a:lnRef>
          <a:fillRef idx="1">
            <a:schemeClr val="accent2"/>
          </a:fillRef>
          <a:effectRef idx="1">
            <a:schemeClr val="accent2"/>
          </a:effectRef>
          <a:fontRef idx="minor">
            <a:schemeClr val="lt1"/>
          </a:fontRef>
        </p:style>
        <p:txBody>
          <a:bodyPr rtlCol="1" anchor="ctr"/>
          <a:lstStyle/>
          <a:p>
            <a:pPr marL="285750" indent="-285750" algn="ctr">
              <a:buClr>
                <a:srgbClr val="FF0000"/>
              </a:buClr>
              <a:buFont typeface="Wingdings" pitchFamily="2" charset="2"/>
              <a:buChar char="Ø"/>
            </a:pPr>
            <a:r>
              <a:rPr lang="ar-IQ" sz="2400" b="1" dirty="0">
                <a:solidFill>
                  <a:srgbClr val="FFFFFF"/>
                </a:solidFill>
              </a:rPr>
              <a:t>ينام 14-18 ساعة كل 24 ساعة لكي يعد نفسه ويدخر طاقته لاستمرار بذل هذا الجهد لهذا كله يكون معدل نموه الجسمي في السنة الأولى كبيرا جدا</a:t>
            </a:r>
            <a:endParaRPr lang="ar-SA" sz="2400" b="1" dirty="0">
              <a:solidFill>
                <a:srgbClr val="FFFFFF"/>
              </a:solidFill>
            </a:endParaRPr>
          </a:p>
        </p:txBody>
      </p:sp>
    </p:spTree>
    <p:extLst>
      <p:ext uri="{BB962C8B-B14F-4D97-AF65-F5344CB8AC3E}">
        <p14:creationId xmlns:p14="http://schemas.microsoft.com/office/powerpoint/2010/main" val="9528958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500"/>
                                        <p:tgtEl>
                                          <p:spTgt spid="98"/>
                                        </p:tgtEl>
                                      </p:cBhvr>
                                    </p:animEffect>
                                  </p:childTnLst>
                                </p:cTn>
                              </p:par>
                              <p:par>
                                <p:cTn id="8" presetID="21" presetClass="emph" presetSubtype="0" fill="hold" grpId="1" nodeType="withEffect">
                                  <p:stCondLst>
                                    <p:cond delay="0"/>
                                  </p:stCondLst>
                                  <p:childTnLst>
                                    <p:animClr clrSpc="hsl" dir="cw">
                                      <p:cBhvr override="childStyle">
                                        <p:cTn id="9" dur="500" fill="hold"/>
                                        <p:tgtEl>
                                          <p:spTgt spid="98"/>
                                        </p:tgtEl>
                                        <p:attrNameLst>
                                          <p:attrName>style.color</p:attrName>
                                        </p:attrNameLst>
                                      </p:cBhvr>
                                      <p:by>
                                        <p:hsl h="7200000" s="0" l="0"/>
                                      </p:by>
                                    </p:animClr>
                                    <p:animClr clrSpc="hsl" dir="cw">
                                      <p:cBhvr>
                                        <p:cTn id="10" dur="500" fill="hold"/>
                                        <p:tgtEl>
                                          <p:spTgt spid="98"/>
                                        </p:tgtEl>
                                        <p:attrNameLst>
                                          <p:attrName>fillcolor</p:attrName>
                                        </p:attrNameLst>
                                      </p:cBhvr>
                                      <p:by>
                                        <p:hsl h="7200000" s="0" l="0"/>
                                      </p:by>
                                    </p:animClr>
                                    <p:animClr clrSpc="hsl" dir="cw">
                                      <p:cBhvr>
                                        <p:cTn id="11" dur="500" fill="hold"/>
                                        <p:tgtEl>
                                          <p:spTgt spid="98"/>
                                        </p:tgtEl>
                                        <p:attrNameLst>
                                          <p:attrName>stroke.color</p:attrName>
                                        </p:attrNameLst>
                                      </p:cBhvr>
                                      <p:by>
                                        <p:hsl h="7200000" s="0" l="0"/>
                                      </p:by>
                                    </p:animClr>
                                    <p:set>
                                      <p:cBhvr>
                                        <p:cTn id="12" dur="500" fill="hold"/>
                                        <p:tgtEl>
                                          <p:spTgt spid="98"/>
                                        </p:tgtEl>
                                        <p:attrNameLst>
                                          <p:attrName>fill.type</p:attrName>
                                        </p:attrNameLst>
                                      </p:cBhvr>
                                      <p:to>
                                        <p:strVal val="solid"/>
                                      </p:to>
                                    </p:set>
                                  </p:childTnLst>
                                </p:cTn>
                              </p:par>
                              <p:par>
                                <p:cTn id="13" presetID="22" presetClass="entr" presetSubtype="8" fill="hold" grpId="0" nodeType="withEffect" nodePh="1">
                                  <p:stCondLst>
                                    <p:cond delay="0"/>
                                  </p:stCondLst>
                                  <p:endCondLst>
                                    <p:cond evt="begin" delay="0">
                                      <p:tn val="13"/>
                                    </p:cond>
                                  </p:endCondLst>
                                  <p:childTnLst>
                                    <p:set>
                                      <p:cBhvr>
                                        <p:cTn id="14" dur="1" fill="hold">
                                          <p:stCondLst>
                                            <p:cond delay="0"/>
                                          </p:stCondLst>
                                        </p:cTn>
                                        <p:tgtEl>
                                          <p:spTgt spid="99">
                                            <p:txEl>
                                              <p:pRg st="0" end="0"/>
                                            </p:txEl>
                                          </p:spTgt>
                                        </p:tgtEl>
                                        <p:attrNameLst>
                                          <p:attrName>style.visibility</p:attrName>
                                        </p:attrNameLst>
                                      </p:cBhvr>
                                      <p:to>
                                        <p:strVal val="visible"/>
                                      </p:to>
                                    </p:set>
                                    <p:animEffect transition="in" filter="wipe(left)">
                                      <p:cBhvr>
                                        <p:cTn id="15" dur="500"/>
                                        <p:tgtEl>
                                          <p:spTgt spid="9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0"/>
                                        </p:tgtEl>
                                        <p:attrNameLst>
                                          <p:attrName>style.visibility</p:attrName>
                                        </p:attrNameLst>
                                      </p:cBhvr>
                                      <p:to>
                                        <p:strVal val="visible"/>
                                      </p:to>
                                    </p:set>
                                    <p:animEffect transition="in" filter="fade">
                                      <p:cBhvr>
                                        <p:cTn id="20" dur="500"/>
                                        <p:tgtEl>
                                          <p:spTgt spid="100"/>
                                        </p:tgtEl>
                                      </p:cBhvr>
                                    </p:animEffect>
                                  </p:childTnLst>
                                </p:cTn>
                              </p:par>
                              <p:par>
                                <p:cTn id="21" presetID="21" presetClass="emph" presetSubtype="0" fill="hold" grpId="1" nodeType="withEffect">
                                  <p:stCondLst>
                                    <p:cond delay="0"/>
                                  </p:stCondLst>
                                  <p:childTnLst>
                                    <p:animClr clrSpc="hsl" dir="cw">
                                      <p:cBhvr override="childStyle">
                                        <p:cTn id="22" dur="500" fill="hold"/>
                                        <p:tgtEl>
                                          <p:spTgt spid="100"/>
                                        </p:tgtEl>
                                        <p:attrNameLst>
                                          <p:attrName>style.color</p:attrName>
                                        </p:attrNameLst>
                                      </p:cBhvr>
                                      <p:by>
                                        <p:hsl h="7200000" s="0" l="0"/>
                                      </p:by>
                                    </p:animClr>
                                    <p:animClr clrSpc="hsl" dir="cw">
                                      <p:cBhvr>
                                        <p:cTn id="23" dur="500" fill="hold"/>
                                        <p:tgtEl>
                                          <p:spTgt spid="100"/>
                                        </p:tgtEl>
                                        <p:attrNameLst>
                                          <p:attrName>fillcolor</p:attrName>
                                        </p:attrNameLst>
                                      </p:cBhvr>
                                      <p:by>
                                        <p:hsl h="7200000" s="0" l="0"/>
                                      </p:by>
                                    </p:animClr>
                                    <p:animClr clrSpc="hsl" dir="cw">
                                      <p:cBhvr>
                                        <p:cTn id="24" dur="500" fill="hold"/>
                                        <p:tgtEl>
                                          <p:spTgt spid="100"/>
                                        </p:tgtEl>
                                        <p:attrNameLst>
                                          <p:attrName>stroke.color</p:attrName>
                                        </p:attrNameLst>
                                      </p:cBhvr>
                                      <p:by>
                                        <p:hsl h="7200000" s="0" l="0"/>
                                      </p:by>
                                    </p:animClr>
                                    <p:set>
                                      <p:cBhvr>
                                        <p:cTn id="25" dur="500" fill="hold"/>
                                        <p:tgtEl>
                                          <p:spTgt spid="100"/>
                                        </p:tgtEl>
                                        <p:attrNameLst>
                                          <p:attrName>fill.type</p:attrName>
                                        </p:attrNameLst>
                                      </p:cBhvr>
                                      <p:to>
                                        <p:strVal val="solid"/>
                                      </p:to>
                                    </p:set>
                                  </p:childTnLst>
                                </p:cTn>
                              </p:par>
                              <p:par>
                                <p:cTn id="26" presetID="22" presetClass="entr" presetSubtype="8" fill="hold" grpId="0" nodeType="withEffect" nodePh="1">
                                  <p:stCondLst>
                                    <p:cond delay="0"/>
                                  </p:stCondLst>
                                  <p:endCondLst>
                                    <p:cond evt="begin" delay="0">
                                      <p:tn val="26"/>
                                    </p:cond>
                                  </p:endCondLst>
                                  <p:childTnLst>
                                    <p:set>
                                      <p:cBhvr>
                                        <p:cTn id="27" dur="1" fill="hold">
                                          <p:stCondLst>
                                            <p:cond delay="0"/>
                                          </p:stCondLst>
                                        </p:cTn>
                                        <p:tgtEl>
                                          <p:spTgt spid="101">
                                            <p:txEl>
                                              <p:pRg st="0" end="0"/>
                                            </p:txEl>
                                          </p:spTgt>
                                        </p:tgtEl>
                                        <p:attrNameLst>
                                          <p:attrName>style.visibility</p:attrName>
                                        </p:attrNameLst>
                                      </p:cBhvr>
                                      <p:to>
                                        <p:strVal val="visible"/>
                                      </p:to>
                                    </p:set>
                                    <p:animEffect transition="in" filter="wipe(left)">
                                      <p:cBhvr>
                                        <p:cTn id="28" dur="500"/>
                                        <p:tgtEl>
                                          <p:spTgt spid="101">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21" presetClass="emph" presetSubtype="0" fill="hold" grpId="1" nodeType="withEffect">
                                  <p:stCondLst>
                                    <p:cond delay="0"/>
                                  </p:stCondLst>
                                  <p:childTnLst>
                                    <p:animClr clrSpc="hsl" dir="cw">
                                      <p:cBhvr override="childStyle">
                                        <p:cTn id="35" dur="500" fill="hold"/>
                                        <p:tgtEl>
                                          <p:spTgt spid="12"/>
                                        </p:tgtEl>
                                        <p:attrNameLst>
                                          <p:attrName>style.color</p:attrName>
                                        </p:attrNameLst>
                                      </p:cBhvr>
                                      <p:by>
                                        <p:hsl h="7200000" s="0" l="0"/>
                                      </p:by>
                                    </p:animClr>
                                    <p:animClr clrSpc="hsl" dir="cw">
                                      <p:cBhvr>
                                        <p:cTn id="36" dur="500" fill="hold"/>
                                        <p:tgtEl>
                                          <p:spTgt spid="12"/>
                                        </p:tgtEl>
                                        <p:attrNameLst>
                                          <p:attrName>fillcolor</p:attrName>
                                        </p:attrNameLst>
                                      </p:cBhvr>
                                      <p:by>
                                        <p:hsl h="7200000" s="0" l="0"/>
                                      </p:by>
                                    </p:animClr>
                                    <p:animClr clrSpc="hsl" dir="cw">
                                      <p:cBhvr>
                                        <p:cTn id="37" dur="500" fill="hold"/>
                                        <p:tgtEl>
                                          <p:spTgt spid="12"/>
                                        </p:tgtEl>
                                        <p:attrNameLst>
                                          <p:attrName>stroke.color</p:attrName>
                                        </p:attrNameLst>
                                      </p:cBhvr>
                                      <p:by>
                                        <p:hsl h="7200000" s="0" l="0"/>
                                      </p:by>
                                    </p:animClr>
                                    <p:set>
                                      <p:cBhvr>
                                        <p:cTn id="38" dur="500" fill="hold"/>
                                        <p:tgtEl>
                                          <p:spTgt spid="12"/>
                                        </p:tgtEl>
                                        <p:attrNameLst>
                                          <p:attrName>fill.type</p:attrName>
                                        </p:attrNameLst>
                                      </p:cBhvr>
                                      <p:to>
                                        <p:strVal val="solid"/>
                                      </p:to>
                                    </p:set>
                                  </p:childTnLst>
                                </p:cTn>
                              </p:par>
                              <p:par>
                                <p:cTn id="39" presetID="22" presetClass="entr" presetSubtype="8" fill="hold" grpId="0" nodeType="withEffect" nodePh="1">
                                  <p:stCondLst>
                                    <p:cond delay="0"/>
                                  </p:stCondLst>
                                  <p:endCondLst>
                                    <p:cond evt="begin" delay="0">
                                      <p:tn val="39"/>
                                    </p:cond>
                                  </p:endCondLst>
                                  <p:childTnLst>
                                    <p:set>
                                      <p:cBhvr>
                                        <p:cTn id="40" dur="1" fill="hold">
                                          <p:stCondLst>
                                            <p:cond delay="0"/>
                                          </p:stCondLst>
                                        </p:cTn>
                                        <p:tgtEl>
                                          <p:spTgt spid="13">
                                            <p:txEl>
                                              <p:pRg st="0" end="0"/>
                                            </p:txEl>
                                          </p:spTgt>
                                        </p:tgtEl>
                                        <p:attrNameLst>
                                          <p:attrName>style.visibility</p:attrName>
                                        </p:attrNameLst>
                                      </p:cBhvr>
                                      <p:to>
                                        <p:strVal val="visible"/>
                                      </p:to>
                                    </p:set>
                                    <p:animEffect transition="in" filter="wipe(left)">
                                      <p:cBhvr>
                                        <p:cTn id="41" dur="500"/>
                                        <p:tgtEl>
                                          <p:spTgt spid="13">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childTnLst>
                                </p:cTn>
                              </p:par>
                              <p:par>
                                <p:cTn id="47" presetID="21" presetClass="emph" presetSubtype="0" fill="hold" grpId="1" nodeType="withEffect">
                                  <p:stCondLst>
                                    <p:cond delay="0"/>
                                  </p:stCondLst>
                                  <p:childTnLst>
                                    <p:animClr clrSpc="hsl" dir="cw">
                                      <p:cBhvr override="childStyle">
                                        <p:cTn id="48" dur="500" fill="hold"/>
                                        <p:tgtEl>
                                          <p:spTgt spid="14"/>
                                        </p:tgtEl>
                                        <p:attrNameLst>
                                          <p:attrName>style.color</p:attrName>
                                        </p:attrNameLst>
                                      </p:cBhvr>
                                      <p:by>
                                        <p:hsl h="7200000" s="0" l="0"/>
                                      </p:by>
                                    </p:animClr>
                                    <p:animClr clrSpc="hsl" dir="cw">
                                      <p:cBhvr>
                                        <p:cTn id="49" dur="500" fill="hold"/>
                                        <p:tgtEl>
                                          <p:spTgt spid="14"/>
                                        </p:tgtEl>
                                        <p:attrNameLst>
                                          <p:attrName>fillcolor</p:attrName>
                                        </p:attrNameLst>
                                      </p:cBhvr>
                                      <p:by>
                                        <p:hsl h="7200000" s="0" l="0"/>
                                      </p:by>
                                    </p:animClr>
                                    <p:animClr clrSpc="hsl" dir="cw">
                                      <p:cBhvr>
                                        <p:cTn id="50" dur="500" fill="hold"/>
                                        <p:tgtEl>
                                          <p:spTgt spid="14"/>
                                        </p:tgtEl>
                                        <p:attrNameLst>
                                          <p:attrName>stroke.color</p:attrName>
                                        </p:attrNameLst>
                                      </p:cBhvr>
                                      <p:by>
                                        <p:hsl h="7200000" s="0" l="0"/>
                                      </p:by>
                                    </p:animClr>
                                    <p:set>
                                      <p:cBhvr>
                                        <p:cTn id="51" dur="500" fill="hold"/>
                                        <p:tgtEl>
                                          <p:spTgt spid="14"/>
                                        </p:tgtEl>
                                        <p:attrNameLst>
                                          <p:attrName>fill.type</p:attrName>
                                        </p:attrNameLst>
                                      </p:cBhvr>
                                      <p:to>
                                        <p:strVal val="solid"/>
                                      </p:to>
                                    </p:set>
                                  </p:childTnLst>
                                </p:cTn>
                              </p:par>
                              <p:par>
                                <p:cTn id="52" presetID="22" presetClass="entr" presetSubtype="8" fill="hold" grpId="0" nodeType="withEffect" nodePh="1">
                                  <p:stCondLst>
                                    <p:cond delay="0"/>
                                  </p:stCondLst>
                                  <p:endCondLst>
                                    <p:cond evt="begin" delay="0">
                                      <p:tn val="52"/>
                                    </p:cond>
                                  </p:endCondLst>
                                  <p:childTnLst>
                                    <p:set>
                                      <p:cBhvr>
                                        <p:cTn id="53" dur="1" fill="hold">
                                          <p:stCondLst>
                                            <p:cond delay="0"/>
                                          </p:stCondLst>
                                        </p:cTn>
                                        <p:tgtEl>
                                          <p:spTgt spid="15">
                                            <p:txEl>
                                              <p:pRg st="0" end="0"/>
                                            </p:txEl>
                                          </p:spTgt>
                                        </p:tgtEl>
                                        <p:attrNameLst>
                                          <p:attrName>style.visibility</p:attrName>
                                        </p:attrNameLst>
                                      </p:cBhvr>
                                      <p:to>
                                        <p:strVal val="visible"/>
                                      </p:to>
                                    </p:set>
                                    <p:animEffect transition="in" filter="wipe(left)">
                                      <p:cBhvr>
                                        <p:cTn id="54" dur="500"/>
                                        <p:tgtEl>
                                          <p:spTgt spid="15">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500"/>
                                        <p:tgtEl>
                                          <p:spTgt spid="17"/>
                                        </p:tgtEl>
                                      </p:cBhvr>
                                    </p:animEffect>
                                  </p:childTnLst>
                                </p:cTn>
                              </p:par>
                              <p:par>
                                <p:cTn id="60" presetID="21" presetClass="emph" presetSubtype="0" fill="hold" grpId="1" nodeType="withEffect">
                                  <p:stCondLst>
                                    <p:cond delay="0"/>
                                  </p:stCondLst>
                                  <p:childTnLst>
                                    <p:animClr clrSpc="hsl" dir="cw">
                                      <p:cBhvr override="childStyle">
                                        <p:cTn id="61" dur="500" fill="hold"/>
                                        <p:tgtEl>
                                          <p:spTgt spid="17"/>
                                        </p:tgtEl>
                                        <p:attrNameLst>
                                          <p:attrName>style.color</p:attrName>
                                        </p:attrNameLst>
                                      </p:cBhvr>
                                      <p:by>
                                        <p:hsl h="7200000" s="0" l="0"/>
                                      </p:by>
                                    </p:animClr>
                                    <p:animClr clrSpc="hsl" dir="cw">
                                      <p:cBhvr>
                                        <p:cTn id="62" dur="500" fill="hold"/>
                                        <p:tgtEl>
                                          <p:spTgt spid="17"/>
                                        </p:tgtEl>
                                        <p:attrNameLst>
                                          <p:attrName>fillcolor</p:attrName>
                                        </p:attrNameLst>
                                      </p:cBhvr>
                                      <p:by>
                                        <p:hsl h="7200000" s="0" l="0"/>
                                      </p:by>
                                    </p:animClr>
                                    <p:animClr clrSpc="hsl" dir="cw">
                                      <p:cBhvr>
                                        <p:cTn id="63" dur="500" fill="hold"/>
                                        <p:tgtEl>
                                          <p:spTgt spid="17"/>
                                        </p:tgtEl>
                                        <p:attrNameLst>
                                          <p:attrName>stroke.color</p:attrName>
                                        </p:attrNameLst>
                                      </p:cBhvr>
                                      <p:by>
                                        <p:hsl h="7200000" s="0" l="0"/>
                                      </p:by>
                                    </p:animClr>
                                    <p:set>
                                      <p:cBhvr>
                                        <p:cTn id="64" dur="500" fill="hold"/>
                                        <p:tgtEl>
                                          <p:spTgt spid="17"/>
                                        </p:tgtEl>
                                        <p:attrNameLst>
                                          <p:attrName>fill.type</p:attrName>
                                        </p:attrNameLst>
                                      </p:cBhvr>
                                      <p:to>
                                        <p:strVal val="solid"/>
                                      </p:to>
                                    </p:set>
                                  </p:childTnLst>
                                </p:cTn>
                              </p:par>
                              <p:par>
                                <p:cTn id="65" presetID="22" presetClass="entr" presetSubtype="8" fill="hold" grpId="0" nodeType="withEffect" nodePh="1">
                                  <p:stCondLst>
                                    <p:cond delay="0"/>
                                  </p:stCondLst>
                                  <p:endCondLst>
                                    <p:cond evt="begin" delay="0">
                                      <p:tn val="65"/>
                                    </p:cond>
                                  </p:endCondLst>
                                  <p:childTnLst>
                                    <p:set>
                                      <p:cBhvr>
                                        <p:cTn id="66" dur="1" fill="hold">
                                          <p:stCondLst>
                                            <p:cond delay="0"/>
                                          </p:stCondLst>
                                        </p:cTn>
                                        <p:tgtEl>
                                          <p:spTgt spid="19">
                                            <p:txEl>
                                              <p:pRg st="0" end="0"/>
                                            </p:txEl>
                                          </p:spTgt>
                                        </p:tgtEl>
                                        <p:attrNameLst>
                                          <p:attrName>style.visibility</p:attrName>
                                        </p:attrNameLst>
                                      </p:cBhvr>
                                      <p:to>
                                        <p:strVal val="visible"/>
                                      </p:to>
                                    </p:set>
                                    <p:animEffect transition="in" filter="wipe(left)">
                                      <p:cBhvr>
                                        <p:cTn id="67" dur="500"/>
                                        <p:tgtEl>
                                          <p:spTgt spid="19">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fade">
                                      <p:cBhvr>
                                        <p:cTn id="72" dur="500"/>
                                        <p:tgtEl>
                                          <p:spTgt spid="20"/>
                                        </p:tgtEl>
                                      </p:cBhvr>
                                    </p:animEffect>
                                  </p:childTnLst>
                                </p:cTn>
                              </p:par>
                              <p:par>
                                <p:cTn id="73" presetID="21" presetClass="emph" presetSubtype="0" fill="hold" grpId="1" nodeType="withEffect">
                                  <p:stCondLst>
                                    <p:cond delay="0"/>
                                  </p:stCondLst>
                                  <p:childTnLst>
                                    <p:animClr clrSpc="hsl" dir="cw">
                                      <p:cBhvr override="childStyle">
                                        <p:cTn id="74" dur="500" fill="hold"/>
                                        <p:tgtEl>
                                          <p:spTgt spid="20"/>
                                        </p:tgtEl>
                                        <p:attrNameLst>
                                          <p:attrName>style.color</p:attrName>
                                        </p:attrNameLst>
                                      </p:cBhvr>
                                      <p:by>
                                        <p:hsl h="7200000" s="0" l="0"/>
                                      </p:by>
                                    </p:animClr>
                                    <p:animClr clrSpc="hsl" dir="cw">
                                      <p:cBhvr>
                                        <p:cTn id="75" dur="500" fill="hold"/>
                                        <p:tgtEl>
                                          <p:spTgt spid="20"/>
                                        </p:tgtEl>
                                        <p:attrNameLst>
                                          <p:attrName>fillcolor</p:attrName>
                                        </p:attrNameLst>
                                      </p:cBhvr>
                                      <p:by>
                                        <p:hsl h="7200000" s="0" l="0"/>
                                      </p:by>
                                    </p:animClr>
                                    <p:animClr clrSpc="hsl" dir="cw">
                                      <p:cBhvr>
                                        <p:cTn id="76" dur="500" fill="hold"/>
                                        <p:tgtEl>
                                          <p:spTgt spid="20"/>
                                        </p:tgtEl>
                                        <p:attrNameLst>
                                          <p:attrName>stroke.color</p:attrName>
                                        </p:attrNameLst>
                                      </p:cBhvr>
                                      <p:by>
                                        <p:hsl h="7200000" s="0" l="0"/>
                                      </p:by>
                                    </p:animClr>
                                    <p:set>
                                      <p:cBhvr>
                                        <p:cTn id="77" dur="500" fill="hold"/>
                                        <p:tgtEl>
                                          <p:spTgt spid="20"/>
                                        </p:tgtEl>
                                        <p:attrNameLst>
                                          <p:attrName>fill.type</p:attrName>
                                        </p:attrNameLst>
                                      </p:cBhvr>
                                      <p:to>
                                        <p:strVal val="solid"/>
                                      </p:to>
                                    </p:se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fade">
                                      <p:cBhvr>
                                        <p:cTn id="82" dur="500"/>
                                        <p:tgtEl>
                                          <p:spTgt spid="21"/>
                                        </p:tgtEl>
                                      </p:cBhvr>
                                    </p:animEffect>
                                  </p:childTnLst>
                                </p:cTn>
                              </p:par>
                              <p:par>
                                <p:cTn id="83" presetID="21" presetClass="emph" presetSubtype="0" fill="hold" grpId="1" nodeType="withEffect">
                                  <p:stCondLst>
                                    <p:cond delay="0"/>
                                  </p:stCondLst>
                                  <p:childTnLst>
                                    <p:animClr clrSpc="hsl" dir="cw">
                                      <p:cBhvr override="childStyle">
                                        <p:cTn id="84" dur="500" fill="hold"/>
                                        <p:tgtEl>
                                          <p:spTgt spid="21"/>
                                        </p:tgtEl>
                                        <p:attrNameLst>
                                          <p:attrName>style.color</p:attrName>
                                        </p:attrNameLst>
                                      </p:cBhvr>
                                      <p:by>
                                        <p:hsl h="7200000" s="0" l="0"/>
                                      </p:by>
                                    </p:animClr>
                                    <p:animClr clrSpc="hsl" dir="cw">
                                      <p:cBhvr>
                                        <p:cTn id="85" dur="500" fill="hold"/>
                                        <p:tgtEl>
                                          <p:spTgt spid="21"/>
                                        </p:tgtEl>
                                        <p:attrNameLst>
                                          <p:attrName>fillcolor</p:attrName>
                                        </p:attrNameLst>
                                      </p:cBhvr>
                                      <p:by>
                                        <p:hsl h="7200000" s="0" l="0"/>
                                      </p:by>
                                    </p:animClr>
                                    <p:animClr clrSpc="hsl" dir="cw">
                                      <p:cBhvr>
                                        <p:cTn id="86" dur="500" fill="hold"/>
                                        <p:tgtEl>
                                          <p:spTgt spid="21"/>
                                        </p:tgtEl>
                                        <p:attrNameLst>
                                          <p:attrName>stroke.color</p:attrName>
                                        </p:attrNameLst>
                                      </p:cBhvr>
                                      <p:by>
                                        <p:hsl h="7200000" s="0" l="0"/>
                                      </p:by>
                                    </p:animClr>
                                    <p:set>
                                      <p:cBhvr>
                                        <p:cTn id="87" dur="500" fill="hold"/>
                                        <p:tgtEl>
                                          <p:spTgt spid="2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P spid="98" grpId="1" animBg="1"/>
      <p:bldP spid="99" grpId="0" build="p"/>
      <p:bldP spid="100" grpId="0" animBg="1"/>
      <p:bldP spid="100" grpId="1" animBg="1"/>
      <p:bldP spid="101" grpId="0" build="p"/>
      <p:bldP spid="12" grpId="0" animBg="1"/>
      <p:bldP spid="12" grpId="1" animBg="1"/>
      <p:bldP spid="13" grpId="0" build="p"/>
      <p:bldP spid="14" grpId="0" animBg="1"/>
      <p:bldP spid="14" grpId="1" animBg="1"/>
      <p:bldP spid="15" grpId="0" build="p"/>
      <p:bldP spid="17" grpId="0" animBg="1"/>
      <p:bldP spid="17" grpId="1" animBg="1"/>
      <p:bldP spid="19" grpId="0" build="p"/>
      <p:bldP spid="20" grpId="0" animBg="1"/>
      <p:bldP spid="20" grpId="1" animBg="1"/>
      <p:bldP spid="21" grpId="0" animBg="1"/>
      <p:bldP spid="21"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ounded Rectangle 66"/>
          <p:cNvSpPr/>
          <p:nvPr/>
        </p:nvSpPr>
        <p:spPr>
          <a:xfrm>
            <a:off x="244699" y="3799268"/>
            <a:ext cx="5653825" cy="1738649"/>
          </a:xfrm>
          <a:prstGeom prst="roundRect">
            <a:avLst>
              <a:gd name="adj" fmla="val 7770"/>
            </a:avLst>
          </a:prstGeom>
          <a:solidFill>
            <a:srgbClr val="49E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itchFamily="2" charset="2"/>
              <a:buChar char="q"/>
            </a:pPr>
            <a:r>
              <a:rPr lang="ar-IQ" sz="2400" b="1" dirty="0">
                <a:solidFill>
                  <a:srgbClr val="000000"/>
                </a:solidFill>
                <a:ea typeface="Calibri"/>
              </a:rPr>
              <a:t>مع ذلك فالطفل عند الولادة يتأخر في السمع قليلا، وربما كان ذلك راجعا الى امتلاء الاذن الوسطى ببعض السوائل</a:t>
            </a:r>
            <a:r>
              <a:rPr lang="ar-SA" sz="2400" b="1" dirty="0">
                <a:solidFill>
                  <a:srgbClr val="000000"/>
                </a:solidFill>
                <a:latin typeface="Arial"/>
                <a:ea typeface="Calibri"/>
              </a:rPr>
              <a:t>.</a:t>
            </a:r>
            <a:endParaRPr lang="en-US" sz="2400" b="1" dirty="0">
              <a:solidFill>
                <a:srgbClr val="000000"/>
              </a:solidFill>
              <a:ea typeface="Calibri"/>
              <a:cs typeface="Arial"/>
            </a:endParaRPr>
          </a:p>
        </p:txBody>
      </p:sp>
      <p:sp>
        <p:nvSpPr>
          <p:cNvPr id="61" name="Rounded Rectangle 60"/>
          <p:cNvSpPr/>
          <p:nvPr/>
        </p:nvSpPr>
        <p:spPr>
          <a:xfrm>
            <a:off x="2897747" y="850006"/>
            <a:ext cx="6001554" cy="2498501"/>
          </a:xfrm>
          <a:prstGeom prst="roundRect">
            <a:avLst>
              <a:gd name="adj" fmla="val 777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en-US" sz="2800" b="1" dirty="0">
                <a:solidFill>
                  <a:srgbClr val="000000"/>
                </a:solidFill>
              </a:rPr>
              <a:t> </a:t>
            </a:r>
            <a:r>
              <a:rPr lang="ar-IQ" sz="2800" b="1" dirty="0">
                <a:solidFill>
                  <a:srgbClr val="000000"/>
                </a:solidFill>
              </a:rPr>
              <a:t>السمع:</a:t>
            </a:r>
          </a:p>
          <a:p>
            <a:r>
              <a:rPr lang="ar-IQ" sz="2400" b="1" dirty="0">
                <a:solidFill>
                  <a:srgbClr val="FFFFFF"/>
                </a:solidFill>
                <a:ea typeface="Calibri"/>
              </a:rPr>
              <a:t>عند الولادة يكون جهاز السمع تام النمو. اما عن أعصاب السمع فأنها تبدا في الاكتمال في الشهر السادس من الحمل بعد اكتمال تكوين الاذن بأجزائها وعندئذ يستطيع الجنين ان يستجيب انعكاسيا لمجرد سمع الأصوات</a:t>
            </a:r>
            <a:endParaRPr lang="en-US" sz="1350" dirty="0">
              <a:solidFill>
                <a:srgbClr val="FFFFFF"/>
              </a:solidFill>
            </a:endParaRPr>
          </a:p>
        </p:txBody>
      </p:sp>
    </p:spTree>
    <p:extLst>
      <p:ext uri="{BB962C8B-B14F-4D97-AF65-F5344CB8AC3E}">
        <p14:creationId xmlns:p14="http://schemas.microsoft.com/office/powerpoint/2010/main" val="1617200420"/>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ounded Rectangle 66"/>
          <p:cNvSpPr/>
          <p:nvPr/>
        </p:nvSpPr>
        <p:spPr>
          <a:xfrm>
            <a:off x="180305" y="4829577"/>
            <a:ext cx="7765960" cy="1811607"/>
          </a:xfrm>
          <a:prstGeom prst="roundRect">
            <a:avLst>
              <a:gd name="adj" fmla="val 7770"/>
            </a:avLst>
          </a:prstGeom>
          <a:solidFill>
            <a:srgbClr val="A6F4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ar-IQ" sz="2400" b="1" dirty="0">
                <a:solidFill>
                  <a:srgbClr val="410B0E"/>
                </a:solidFill>
              </a:rPr>
              <a:t> وفي عام 1983 تبين بواسطة التخطيط الصوتي ان الجنين يفتح عينيه داخل السائل الرحمي ابتداء من الأسبوع السادس من الحياة داخل الرحم كما ان تعرض بطن الام لضوء قوي ومتقطع  يحدث عند الجنين تسارعا في ضربات القلب واختلاج اطرافه </a:t>
            </a:r>
            <a:endParaRPr lang="en-US" sz="2400" b="1" dirty="0">
              <a:solidFill>
                <a:srgbClr val="410B0E"/>
              </a:solidFill>
            </a:endParaRPr>
          </a:p>
        </p:txBody>
      </p:sp>
      <p:sp>
        <p:nvSpPr>
          <p:cNvPr id="73" name="Rounded Rectangle 72"/>
          <p:cNvSpPr/>
          <p:nvPr/>
        </p:nvSpPr>
        <p:spPr>
          <a:xfrm>
            <a:off x="180304" y="154546"/>
            <a:ext cx="8847787" cy="4494727"/>
          </a:xfrm>
          <a:prstGeom prst="roundRect">
            <a:avLst>
              <a:gd name="adj" fmla="val 777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ar-IQ" sz="2800" b="1" dirty="0">
                <a:solidFill>
                  <a:srgbClr val="FFFF00"/>
                </a:solidFill>
                <a:ea typeface="Calibri"/>
              </a:rPr>
              <a:t>الأبصار:</a:t>
            </a:r>
            <a:endParaRPr lang="en-US" sz="2800" dirty="0">
              <a:solidFill>
                <a:srgbClr val="FFFF00"/>
              </a:solidFill>
              <a:ea typeface="Calibri"/>
              <a:cs typeface="Arial"/>
            </a:endParaRPr>
          </a:p>
          <a:p>
            <a:pPr rtl="0"/>
            <a:r>
              <a:rPr lang="ar-IQ" sz="2000" b="1" dirty="0">
                <a:solidFill>
                  <a:srgbClr val="000000"/>
                </a:solidFill>
                <a:ea typeface="Calibri"/>
              </a:rPr>
              <a:t>     </a:t>
            </a:r>
            <a:r>
              <a:rPr lang="ar-IQ" sz="2400" b="1" dirty="0">
                <a:solidFill>
                  <a:srgbClr val="000000"/>
                </a:solidFill>
                <a:ea typeface="Calibri"/>
              </a:rPr>
              <a:t>يستطيع طفل عمره ساعتان اثنتان ان يتتبع </a:t>
            </a:r>
            <a:r>
              <a:rPr lang="ar-IQ" sz="2400" b="1" dirty="0" err="1">
                <a:solidFill>
                  <a:srgbClr val="000000"/>
                </a:solidFill>
                <a:ea typeface="Calibri"/>
              </a:rPr>
              <a:t>ضوءا</a:t>
            </a:r>
            <a:r>
              <a:rPr lang="ar-IQ" sz="2400" b="1" dirty="0">
                <a:solidFill>
                  <a:srgbClr val="000000"/>
                </a:solidFill>
                <a:ea typeface="Calibri"/>
              </a:rPr>
              <a:t> متحركا. فهو حساس جدا للضوء، ويغلق عينيه امام الضوء المبهر . </a:t>
            </a:r>
          </a:p>
          <a:p>
            <a:pPr rtl="0"/>
            <a:r>
              <a:rPr lang="ar-IQ" sz="2400" b="1" dirty="0">
                <a:solidFill>
                  <a:srgbClr val="FFFF00"/>
                </a:solidFill>
                <a:ea typeface="Calibri"/>
              </a:rPr>
              <a:t>على ان ذلك المولود لا يستطيع ان يركز بصره على أي شيء مرئي اذا كان ذلك </a:t>
            </a:r>
            <a:r>
              <a:rPr lang="ar-IQ" sz="2400" b="1" dirty="0" err="1">
                <a:solidFill>
                  <a:srgbClr val="FFFF00"/>
                </a:solidFill>
                <a:ea typeface="Calibri"/>
              </a:rPr>
              <a:t>الشئ</a:t>
            </a:r>
            <a:r>
              <a:rPr lang="ar-IQ" sz="2400" b="1" dirty="0">
                <a:solidFill>
                  <a:srgbClr val="FFFF00"/>
                </a:solidFill>
                <a:ea typeface="Calibri"/>
              </a:rPr>
              <a:t>  يبعد عنه بأكثر من ثماني بوصات تقريبا(20.32) سنتمترا ولا حتى اذا كان اقرب من ذلك. </a:t>
            </a:r>
          </a:p>
          <a:p>
            <a:pPr rtl="0"/>
            <a:r>
              <a:rPr lang="ar-IQ" sz="2400" b="1" dirty="0">
                <a:solidFill>
                  <a:srgbClr val="000000"/>
                </a:solidFill>
                <a:ea typeface="Calibri"/>
              </a:rPr>
              <a:t>وهو بذلك اشبه  بالشخص الكبير ضعيف البصر عندما ينظر الى الأشياء. </a:t>
            </a:r>
            <a:r>
              <a:rPr lang="ar-IQ" sz="2400" b="1" dirty="0" err="1">
                <a:solidFill>
                  <a:srgbClr val="000000"/>
                </a:solidFill>
                <a:ea typeface="Calibri"/>
              </a:rPr>
              <a:t>فأذا</a:t>
            </a:r>
            <a:r>
              <a:rPr lang="ar-IQ" sz="2400" b="1" dirty="0">
                <a:solidFill>
                  <a:srgbClr val="000000"/>
                </a:solidFill>
                <a:ea typeface="Calibri"/>
              </a:rPr>
              <a:t> تحرك شيء على هذه المسافة تقريبا من بصر مولود عمره خمسة أيام ( بصرف النظر عما اذا كان </a:t>
            </a:r>
            <a:r>
              <a:rPr lang="ar-IQ" sz="2400" b="1" dirty="0" err="1">
                <a:solidFill>
                  <a:srgbClr val="000000"/>
                </a:solidFill>
                <a:ea typeface="Calibri"/>
              </a:rPr>
              <a:t>ضوءاً</a:t>
            </a:r>
            <a:r>
              <a:rPr lang="ar-IQ" sz="2400" b="1" dirty="0">
                <a:solidFill>
                  <a:srgbClr val="000000"/>
                </a:solidFill>
                <a:ea typeface="Calibri"/>
              </a:rPr>
              <a:t>  </a:t>
            </a:r>
            <a:r>
              <a:rPr lang="ar-IQ" sz="2400" b="1" dirty="0" err="1">
                <a:solidFill>
                  <a:srgbClr val="000000"/>
                </a:solidFill>
                <a:ea typeface="Calibri"/>
              </a:rPr>
              <a:t>اوغيره</a:t>
            </a:r>
            <a:r>
              <a:rPr lang="ar-IQ" sz="2400" b="1" dirty="0">
                <a:solidFill>
                  <a:srgbClr val="000000"/>
                </a:solidFill>
                <a:ea typeface="Calibri"/>
              </a:rPr>
              <a:t>) </a:t>
            </a:r>
            <a:r>
              <a:rPr lang="ar-IQ" sz="2400" b="1" dirty="0" err="1">
                <a:solidFill>
                  <a:srgbClr val="000000"/>
                </a:solidFill>
                <a:ea typeface="Calibri"/>
              </a:rPr>
              <a:t>فاننا</a:t>
            </a:r>
            <a:r>
              <a:rPr lang="ar-IQ" sz="2400" b="1" dirty="0">
                <a:solidFill>
                  <a:srgbClr val="000000"/>
                </a:solidFill>
                <a:ea typeface="Calibri"/>
              </a:rPr>
              <a:t> نجد </a:t>
            </a:r>
            <a:r>
              <a:rPr lang="ar-IQ" sz="2400" b="1" dirty="0" err="1">
                <a:solidFill>
                  <a:srgbClr val="000000"/>
                </a:solidFill>
                <a:ea typeface="Calibri"/>
              </a:rPr>
              <a:t>بامكانه</a:t>
            </a:r>
            <a:r>
              <a:rPr lang="ar-IQ" sz="2400" b="1" dirty="0">
                <a:solidFill>
                  <a:srgbClr val="000000"/>
                </a:solidFill>
                <a:ea typeface="Calibri"/>
              </a:rPr>
              <a:t> ان يتتبع هذا </a:t>
            </a:r>
            <a:r>
              <a:rPr lang="ar-IQ" sz="2400" b="1" dirty="0" err="1">
                <a:solidFill>
                  <a:srgbClr val="000000"/>
                </a:solidFill>
                <a:ea typeface="Calibri"/>
              </a:rPr>
              <a:t>الشئ</a:t>
            </a:r>
            <a:r>
              <a:rPr lang="ar-IQ" sz="2400" b="1" dirty="0">
                <a:solidFill>
                  <a:srgbClr val="000000"/>
                </a:solidFill>
                <a:ea typeface="Calibri"/>
              </a:rPr>
              <a:t> المتحرك. </a:t>
            </a:r>
          </a:p>
          <a:p>
            <a:pPr rtl="0"/>
            <a:r>
              <a:rPr lang="ar-IQ" sz="2400" b="1" dirty="0">
                <a:solidFill>
                  <a:srgbClr val="000000"/>
                </a:solidFill>
                <a:ea typeface="Calibri"/>
              </a:rPr>
              <a:t>فهو لا يستطيع ان يركز على المرئيات المتحركة بعينيه معا. ويفعل ذلك فقط اذا كان الشي المرئي ثابتا امام عينيه. لان التآزر العضلي بين العينين لا يكون قد اكتمل بعد عند الميلاد</a:t>
            </a:r>
            <a:r>
              <a:rPr lang="ar-IQ" sz="2400" b="1" baseline="30000" dirty="0">
                <a:solidFill>
                  <a:srgbClr val="000000"/>
                </a:solidFill>
                <a:ea typeface="Calibri"/>
              </a:rPr>
              <a:t> </a:t>
            </a:r>
            <a:endParaRPr lang="en-US" sz="2400" b="1" dirty="0">
              <a:solidFill>
                <a:srgbClr val="000000"/>
              </a:solidFill>
            </a:endParaRPr>
          </a:p>
        </p:txBody>
      </p:sp>
      <p:sp>
        <p:nvSpPr>
          <p:cNvPr id="2" name="نجمة ذات 5 نقاط 1"/>
          <p:cNvSpPr/>
          <p:nvPr/>
        </p:nvSpPr>
        <p:spPr>
          <a:xfrm>
            <a:off x="7962696" y="4829577"/>
            <a:ext cx="722291" cy="78238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3563967068"/>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20000"/>
                <a:lumOff val="8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4" name="Rounded Rectangle 66"/>
          <p:cNvSpPr/>
          <p:nvPr/>
        </p:nvSpPr>
        <p:spPr>
          <a:xfrm>
            <a:off x="1118332" y="2007484"/>
            <a:ext cx="2158068" cy="1509179"/>
          </a:xfrm>
          <a:prstGeom prst="roundRect">
            <a:avLst>
              <a:gd name="adj" fmla="val 777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ar-IQ" sz="2800" b="1" dirty="0">
                <a:solidFill>
                  <a:srgbClr val="FFFFFF"/>
                </a:solidFill>
              </a:rPr>
              <a:t>3</a:t>
            </a:r>
          </a:p>
          <a:p>
            <a:pPr algn="ctr" rtl="0"/>
            <a:r>
              <a:rPr lang="ar-IQ" sz="2800" b="1" dirty="0">
                <a:solidFill>
                  <a:srgbClr val="FFFFFF"/>
                </a:solidFill>
              </a:rPr>
              <a:t>الأفعال المنعكسة</a:t>
            </a:r>
            <a:endParaRPr lang="en-US" sz="2800" b="1" dirty="0">
              <a:solidFill>
                <a:srgbClr val="FFFFFF"/>
              </a:solidFill>
            </a:endParaRPr>
          </a:p>
        </p:txBody>
      </p:sp>
      <p:sp>
        <p:nvSpPr>
          <p:cNvPr id="36" name="Rounded Rectangle 72"/>
          <p:cNvSpPr/>
          <p:nvPr/>
        </p:nvSpPr>
        <p:spPr>
          <a:xfrm>
            <a:off x="6811667" y="979971"/>
            <a:ext cx="2164908" cy="1806080"/>
          </a:xfrm>
          <a:prstGeom prst="roundRect">
            <a:avLst>
              <a:gd name="adj" fmla="val 777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ar-IQ" sz="2800" b="1" dirty="0">
                <a:solidFill>
                  <a:srgbClr val="FFFFFF"/>
                </a:solidFill>
              </a:rPr>
              <a:t>1</a:t>
            </a:r>
          </a:p>
          <a:p>
            <a:pPr algn="ctr" rtl="0"/>
            <a:r>
              <a:rPr lang="ar-IQ" sz="2800" b="1" dirty="0">
                <a:solidFill>
                  <a:srgbClr val="FFFFFF"/>
                </a:solidFill>
              </a:rPr>
              <a:t>السلوك العشوائي (التلقائي)</a:t>
            </a:r>
            <a:endParaRPr lang="en-US" sz="2800" b="1" dirty="0">
              <a:solidFill>
                <a:srgbClr val="FFFFFF"/>
              </a:solidFill>
            </a:endParaRPr>
          </a:p>
        </p:txBody>
      </p:sp>
      <p:sp>
        <p:nvSpPr>
          <p:cNvPr id="43" name="Rounded Rectangle 60"/>
          <p:cNvSpPr/>
          <p:nvPr/>
        </p:nvSpPr>
        <p:spPr>
          <a:xfrm>
            <a:off x="4018208" y="1300609"/>
            <a:ext cx="2202288" cy="1485442"/>
          </a:xfrm>
          <a:prstGeom prst="roundRect">
            <a:avLst>
              <a:gd name="adj" fmla="val 777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ar-IQ" sz="2400" b="1" dirty="0">
                <a:solidFill>
                  <a:srgbClr val="FFFFFF"/>
                </a:solidFill>
              </a:rPr>
              <a:t>2</a:t>
            </a:r>
          </a:p>
          <a:p>
            <a:pPr algn="ctr" rtl="0"/>
            <a:r>
              <a:rPr lang="ar-IQ" sz="2400" b="1" dirty="0">
                <a:solidFill>
                  <a:srgbClr val="FFFFFF"/>
                </a:solidFill>
              </a:rPr>
              <a:t>الاستجابات المتخصصة</a:t>
            </a:r>
            <a:endParaRPr lang="de-DE" sz="2400" b="1" dirty="0">
              <a:solidFill>
                <a:srgbClr val="FFFFFF"/>
              </a:solidFill>
            </a:endParaRPr>
          </a:p>
        </p:txBody>
      </p:sp>
      <p:sp>
        <p:nvSpPr>
          <p:cNvPr id="15" name="Rounded Rectangle 60"/>
          <p:cNvSpPr/>
          <p:nvPr/>
        </p:nvSpPr>
        <p:spPr>
          <a:xfrm>
            <a:off x="6220496" y="3157675"/>
            <a:ext cx="2653048" cy="3410550"/>
          </a:xfrm>
          <a:prstGeom prst="roundRect">
            <a:avLst>
              <a:gd name="adj" fmla="val 777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r-IQ" sz="2400" b="1" dirty="0">
                <a:solidFill>
                  <a:srgbClr val="002060"/>
                </a:solidFill>
              </a:rPr>
              <a:t>1- السلوك العشوائي:</a:t>
            </a:r>
            <a:endParaRPr lang="en-US" sz="2400" dirty="0">
              <a:solidFill>
                <a:srgbClr val="002060"/>
              </a:solidFill>
            </a:endParaRPr>
          </a:p>
          <a:p>
            <a:r>
              <a:rPr lang="ar-IQ" sz="2400" b="1" dirty="0">
                <a:solidFill>
                  <a:srgbClr val="002060"/>
                </a:solidFill>
              </a:rPr>
              <a:t>هو ما يصدر من الوليد من حركات سواء من الجسم كله او من بعض أعضائه، بشكل تلقائي دون وجود مثير محدد واضح يعتبر مسؤولا عن هذه الحركات.</a:t>
            </a:r>
            <a:endParaRPr lang="en-US" sz="2400" b="1" dirty="0">
              <a:solidFill>
                <a:srgbClr val="002060"/>
              </a:solidFill>
            </a:endParaRPr>
          </a:p>
          <a:p>
            <a:pPr rtl="0"/>
            <a:endParaRPr lang="de-DE" sz="2400" b="1" dirty="0">
              <a:solidFill>
                <a:srgbClr val="FFFFFF"/>
              </a:solidFill>
            </a:endParaRPr>
          </a:p>
        </p:txBody>
      </p:sp>
      <p:grpSp>
        <p:nvGrpSpPr>
          <p:cNvPr id="2" name="مجموعة 1"/>
          <p:cNvGrpSpPr/>
          <p:nvPr/>
        </p:nvGrpSpPr>
        <p:grpSpPr>
          <a:xfrm>
            <a:off x="35694" y="653544"/>
            <a:ext cx="5504299" cy="955610"/>
            <a:chOff x="1960207" y="1061834"/>
            <a:chExt cx="4819022" cy="976995"/>
          </a:xfrm>
        </p:grpSpPr>
        <p:sp>
          <p:nvSpPr>
            <p:cNvPr id="21" name="Teardrop 44"/>
            <p:cNvSpPr>
              <a:spLocks noChangeAspect="1"/>
            </p:cNvSpPr>
            <p:nvPr/>
          </p:nvSpPr>
          <p:spPr>
            <a:xfrm rot="20819184">
              <a:off x="1960207" y="1096450"/>
              <a:ext cx="4641993" cy="942379"/>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600" b="1" dirty="0">
                <a:solidFill>
                  <a:srgbClr val="FFFFFF"/>
                </a:solidFill>
              </a:endParaRPr>
            </a:p>
          </p:txBody>
        </p:sp>
        <p:sp>
          <p:nvSpPr>
            <p:cNvPr id="27" name="Text Box 413"/>
            <p:cNvSpPr txBox="1">
              <a:spLocks/>
            </p:cNvSpPr>
            <p:nvPr/>
          </p:nvSpPr>
          <p:spPr bwMode="auto">
            <a:xfrm rot="20662762">
              <a:off x="2141373" y="1061834"/>
              <a:ext cx="4637856" cy="566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ar-IQ" sz="3600" b="1" dirty="0">
                  <a:solidFill>
                    <a:srgbClr val="FFFFFF"/>
                  </a:solidFill>
                </a:rPr>
                <a:t>سلوك الطفل حديث الولادة</a:t>
              </a:r>
              <a:endParaRPr lang="de-DE" sz="3600" b="1" dirty="0">
                <a:solidFill>
                  <a:srgbClr val="FFFFFF"/>
                </a:solidFill>
              </a:endParaRPr>
            </a:p>
          </p:txBody>
        </p:sp>
      </p:grpSp>
      <p:sp>
        <p:nvSpPr>
          <p:cNvPr id="22" name="Rounded Rectangle 60"/>
          <p:cNvSpPr/>
          <p:nvPr/>
        </p:nvSpPr>
        <p:spPr>
          <a:xfrm>
            <a:off x="3469583" y="3258356"/>
            <a:ext cx="2653048" cy="3309870"/>
          </a:xfrm>
          <a:prstGeom prst="roundRect">
            <a:avLst>
              <a:gd name="adj" fmla="val 7770"/>
            </a:avLst>
          </a:prstGeom>
          <a:solidFill>
            <a:srgbClr val="E6E9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r-IQ" sz="2000" b="1" dirty="0">
                <a:solidFill>
                  <a:srgbClr val="000000"/>
                </a:solidFill>
              </a:rPr>
              <a:t>2- الاستجابات المتخصصة:</a:t>
            </a:r>
            <a:endParaRPr lang="en-US" sz="2000" b="1" dirty="0">
              <a:solidFill>
                <a:srgbClr val="000000"/>
              </a:solidFill>
            </a:endParaRPr>
          </a:p>
          <a:p>
            <a:pPr rtl="0"/>
            <a:r>
              <a:rPr lang="ar-IQ" sz="2000" b="1" dirty="0">
                <a:solidFill>
                  <a:srgbClr val="000000"/>
                </a:solidFill>
              </a:rPr>
              <a:t>وهي الاستجابات الأولية (أي التي تصدر من الطفل دون تعلم) تؤدي وظيفة خاصة في حياة الكائن الحي الإنساني، وتساعده على المحافظة على حياته. مثل  الرضاعة </a:t>
            </a:r>
            <a:endParaRPr lang="en-US" sz="2000" b="1" dirty="0">
              <a:solidFill>
                <a:srgbClr val="000000"/>
              </a:solidFill>
            </a:endParaRPr>
          </a:p>
          <a:p>
            <a:pPr rtl="0"/>
            <a:r>
              <a:rPr lang="ar-IQ" sz="2000" b="1" dirty="0">
                <a:solidFill>
                  <a:srgbClr val="000000"/>
                </a:solidFill>
              </a:rPr>
              <a:t>والبكاء</a:t>
            </a:r>
          </a:p>
          <a:p>
            <a:r>
              <a:rPr lang="ar-IQ" sz="2000" b="1" dirty="0">
                <a:solidFill>
                  <a:srgbClr val="FFFFFF"/>
                </a:solidFill>
              </a:rPr>
              <a:t>    </a:t>
            </a:r>
            <a:endParaRPr lang="en-US" sz="4400" b="1" dirty="0">
              <a:solidFill>
                <a:srgbClr val="FFFFFF"/>
              </a:solidFill>
            </a:endParaRPr>
          </a:p>
          <a:p>
            <a:pPr rtl="0"/>
            <a:endParaRPr lang="de-DE" sz="2000" b="1" dirty="0">
              <a:solidFill>
                <a:srgbClr val="000000"/>
              </a:solidFill>
            </a:endParaRPr>
          </a:p>
        </p:txBody>
      </p:sp>
      <p:sp>
        <p:nvSpPr>
          <p:cNvPr id="24" name="Cube 27"/>
          <p:cNvSpPr/>
          <p:nvPr/>
        </p:nvSpPr>
        <p:spPr>
          <a:xfrm>
            <a:off x="291620" y="3631842"/>
            <a:ext cx="3010538" cy="2936384"/>
          </a:xfrm>
          <a:prstGeom prst="cube">
            <a:avLst>
              <a:gd name="adj" fmla="val 5272"/>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ar-IQ" b="1" dirty="0">
                <a:solidFill>
                  <a:srgbClr val="FFFFFF"/>
                </a:solidFill>
              </a:rPr>
              <a:t>الأفعال المنعكسة </a:t>
            </a:r>
          </a:p>
          <a:p>
            <a:r>
              <a:rPr lang="ar-IQ" b="1" dirty="0">
                <a:solidFill>
                  <a:srgbClr val="FFFFFF"/>
                </a:solidFill>
              </a:rPr>
              <a:t>هي تحرك عضلات الوليد بطريقة آلية وبنمط "لا ارادي" يسمى " الفعل المنعكس". كما يلاحظ ذلك عندما يرفض الوليد طعاما مرا، وهناك بعض الانعكاسات ذات الصفة الوقائية كرمش العين، والكحة والشرقة لطرد الطعام من القصبة الهوائية</a:t>
            </a:r>
            <a:r>
              <a:rPr lang="ar-IQ" b="1" baseline="30000" dirty="0">
                <a:solidFill>
                  <a:srgbClr val="FFFFFF"/>
                </a:solidFill>
              </a:rPr>
              <a:t> </a:t>
            </a:r>
            <a:r>
              <a:rPr lang="ar-IQ" b="1" dirty="0">
                <a:solidFill>
                  <a:srgbClr val="FFFFFF"/>
                </a:solidFill>
              </a:rPr>
              <a:t>.</a:t>
            </a:r>
            <a:endParaRPr lang="en-US" b="1" dirty="0">
              <a:solidFill>
                <a:srgbClr val="FFFFFF"/>
              </a:solidFill>
            </a:endParaRPr>
          </a:p>
        </p:txBody>
      </p:sp>
    </p:spTree>
    <p:extLst>
      <p:ext uri="{BB962C8B-B14F-4D97-AF65-F5344CB8AC3E}">
        <p14:creationId xmlns:p14="http://schemas.microsoft.com/office/powerpoint/2010/main" val="122000915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circle(in)">
                                      <p:cBhvr>
                                        <p:cTn id="19"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theme/theme1.xml><?xml version="1.0" encoding="utf-8"?>
<a:theme xmlns:a="http://schemas.openxmlformats.org/drawingml/2006/main" name="12_Office Theme">
  <a:themeElements>
    <a:clrScheme name="Colored New 3">
      <a:dk1>
        <a:srgbClr val="000000"/>
      </a:dk1>
      <a:lt1>
        <a:srgbClr val="FFFFFF"/>
      </a:lt1>
      <a:dk2>
        <a:srgbClr val="5C5C5C"/>
      </a:dk2>
      <a:lt2>
        <a:srgbClr val="FFFFFF"/>
      </a:lt2>
      <a:accent1>
        <a:srgbClr val="404040"/>
      </a:accent1>
      <a:accent2>
        <a:srgbClr val="45B0DC"/>
      </a:accent2>
      <a:accent3>
        <a:srgbClr val="18AA9D"/>
      </a:accent3>
      <a:accent4>
        <a:srgbClr val="F8DD8C"/>
      </a:accent4>
      <a:accent5>
        <a:srgbClr val="F68E2F"/>
      </a:accent5>
      <a:accent6>
        <a:srgbClr val="C62127"/>
      </a:accent6>
      <a:hlink>
        <a:srgbClr val="0066FF"/>
      </a:hlink>
      <a:folHlink>
        <a:srgbClr val="666699"/>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9_Office Theme">
  <a:themeElements>
    <a:clrScheme name="Colored New 3">
      <a:dk1>
        <a:srgbClr val="000000"/>
      </a:dk1>
      <a:lt1>
        <a:srgbClr val="FFFFFF"/>
      </a:lt1>
      <a:dk2>
        <a:srgbClr val="5C5C5C"/>
      </a:dk2>
      <a:lt2>
        <a:srgbClr val="FFFFFF"/>
      </a:lt2>
      <a:accent1>
        <a:srgbClr val="404040"/>
      </a:accent1>
      <a:accent2>
        <a:srgbClr val="45B0DC"/>
      </a:accent2>
      <a:accent3>
        <a:srgbClr val="18AA9D"/>
      </a:accent3>
      <a:accent4>
        <a:srgbClr val="F8DD8C"/>
      </a:accent4>
      <a:accent5>
        <a:srgbClr val="F68E2F"/>
      </a:accent5>
      <a:accent6>
        <a:srgbClr val="C62127"/>
      </a:accent6>
      <a:hlink>
        <a:srgbClr val="0066FF"/>
      </a:hlink>
      <a:folHlink>
        <a:srgbClr val="666699"/>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0_Office Theme">
  <a:themeElements>
    <a:clrScheme name="Colored New 3">
      <a:dk1>
        <a:srgbClr val="000000"/>
      </a:dk1>
      <a:lt1>
        <a:srgbClr val="FFFFFF"/>
      </a:lt1>
      <a:dk2>
        <a:srgbClr val="5C5C5C"/>
      </a:dk2>
      <a:lt2>
        <a:srgbClr val="FFFFFF"/>
      </a:lt2>
      <a:accent1>
        <a:srgbClr val="404040"/>
      </a:accent1>
      <a:accent2>
        <a:srgbClr val="45B0DC"/>
      </a:accent2>
      <a:accent3>
        <a:srgbClr val="18AA9D"/>
      </a:accent3>
      <a:accent4>
        <a:srgbClr val="F8DD8C"/>
      </a:accent4>
      <a:accent5>
        <a:srgbClr val="F68E2F"/>
      </a:accent5>
      <a:accent6>
        <a:srgbClr val="C62127"/>
      </a:accent6>
      <a:hlink>
        <a:srgbClr val="0066FF"/>
      </a:hlink>
      <a:folHlink>
        <a:srgbClr val="666699"/>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Colored New 3">
      <a:dk1>
        <a:srgbClr val="000000"/>
      </a:dk1>
      <a:lt1>
        <a:srgbClr val="FFFFFF"/>
      </a:lt1>
      <a:dk2>
        <a:srgbClr val="5C5C5C"/>
      </a:dk2>
      <a:lt2>
        <a:srgbClr val="FFFFFF"/>
      </a:lt2>
      <a:accent1>
        <a:srgbClr val="404040"/>
      </a:accent1>
      <a:accent2>
        <a:srgbClr val="45B0DC"/>
      </a:accent2>
      <a:accent3>
        <a:srgbClr val="18AA9D"/>
      </a:accent3>
      <a:accent4>
        <a:srgbClr val="F8DD8C"/>
      </a:accent4>
      <a:accent5>
        <a:srgbClr val="F68E2F"/>
      </a:accent5>
      <a:accent6>
        <a:srgbClr val="C62127"/>
      </a:accent6>
      <a:hlink>
        <a:srgbClr val="0066FF"/>
      </a:hlink>
      <a:folHlink>
        <a:srgbClr val="666699"/>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1_Office Theme">
  <a:themeElements>
    <a:clrScheme name="Colored New 3">
      <a:dk1>
        <a:srgbClr val="000000"/>
      </a:dk1>
      <a:lt1>
        <a:srgbClr val="FFFFFF"/>
      </a:lt1>
      <a:dk2>
        <a:srgbClr val="5C5C5C"/>
      </a:dk2>
      <a:lt2>
        <a:srgbClr val="FFFFFF"/>
      </a:lt2>
      <a:accent1>
        <a:srgbClr val="404040"/>
      </a:accent1>
      <a:accent2>
        <a:srgbClr val="45B0DC"/>
      </a:accent2>
      <a:accent3>
        <a:srgbClr val="18AA9D"/>
      </a:accent3>
      <a:accent4>
        <a:srgbClr val="F8DD8C"/>
      </a:accent4>
      <a:accent5>
        <a:srgbClr val="F68E2F"/>
      </a:accent5>
      <a:accent6>
        <a:srgbClr val="C62127"/>
      </a:accent6>
      <a:hlink>
        <a:srgbClr val="0066FF"/>
      </a:hlink>
      <a:folHlink>
        <a:srgbClr val="666699"/>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olored New 3">
      <a:dk1>
        <a:srgbClr val="000000"/>
      </a:dk1>
      <a:lt1>
        <a:srgbClr val="FFFFFF"/>
      </a:lt1>
      <a:dk2>
        <a:srgbClr val="5C5C5C"/>
      </a:dk2>
      <a:lt2>
        <a:srgbClr val="FFFFFF"/>
      </a:lt2>
      <a:accent1>
        <a:srgbClr val="404040"/>
      </a:accent1>
      <a:accent2>
        <a:srgbClr val="45B0DC"/>
      </a:accent2>
      <a:accent3>
        <a:srgbClr val="18AA9D"/>
      </a:accent3>
      <a:accent4>
        <a:srgbClr val="F8DD8C"/>
      </a:accent4>
      <a:accent5>
        <a:srgbClr val="F68E2F"/>
      </a:accent5>
      <a:accent6>
        <a:srgbClr val="C62127"/>
      </a:accent6>
      <a:hlink>
        <a:srgbClr val="0066FF"/>
      </a:hlink>
      <a:folHlink>
        <a:srgbClr val="666699"/>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Colored New 3">
      <a:dk1>
        <a:srgbClr val="000000"/>
      </a:dk1>
      <a:lt1>
        <a:srgbClr val="FFFFFF"/>
      </a:lt1>
      <a:dk2>
        <a:srgbClr val="5C5C5C"/>
      </a:dk2>
      <a:lt2>
        <a:srgbClr val="FFFFFF"/>
      </a:lt2>
      <a:accent1>
        <a:srgbClr val="404040"/>
      </a:accent1>
      <a:accent2>
        <a:srgbClr val="45B0DC"/>
      </a:accent2>
      <a:accent3>
        <a:srgbClr val="18AA9D"/>
      </a:accent3>
      <a:accent4>
        <a:srgbClr val="F8DD8C"/>
      </a:accent4>
      <a:accent5>
        <a:srgbClr val="F68E2F"/>
      </a:accent5>
      <a:accent6>
        <a:srgbClr val="C62127"/>
      </a:accent6>
      <a:hlink>
        <a:srgbClr val="0066FF"/>
      </a:hlink>
      <a:folHlink>
        <a:srgbClr val="666699"/>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Colored New 3">
      <a:dk1>
        <a:srgbClr val="000000"/>
      </a:dk1>
      <a:lt1>
        <a:srgbClr val="FFFFFF"/>
      </a:lt1>
      <a:dk2>
        <a:srgbClr val="5C5C5C"/>
      </a:dk2>
      <a:lt2>
        <a:srgbClr val="FFFFFF"/>
      </a:lt2>
      <a:accent1>
        <a:srgbClr val="404040"/>
      </a:accent1>
      <a:accent2>
        <a:srgbClr val="45B0DC"/>
      </a:accent2>
      <a:accent3>
        <a:srgbClr val="18AA9D"/>
      </a:accent3>
      <a:accent4>
        <a:srgbClr val="F8DD8C"/>
      </a:accent4>
      <a:accent5>
        <a:srgbClr val="F68E2F"/>
      </a:accent5>
      <a:accent6>
        <a:srgbClr val="C62127"/>
      </a:accent6>
      <a:hlink>
        <a:srgbClr val="0066FF"/>
      </a:hlink>
      <a:folHlink>
        <a:srgbClr val="666699"/>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Colored New 3">
      <a:dk1>
        <a:srgbClr val="000000"/>
      </a:dk1>
      <a:lt1>
        <a:srgbClr val="FFFFFF"/>
      </a:lt1>
      <a:dk2>
        <a:srgbClr val="5C5C5C"/>
      </a:dk2>
      <a:lt2>
        <a:srgbClr val="FFFFFF"/>
      </a:lt2>
      <a:accent1>
        <a:srgbClr val="404040"/>
      </a:accent1>
      <a:accent2>
        <a:srgbClr val="45B0DC"/>
      </a:accent2>
      <a:accent3>
        <a:srgbClr val="18AA9D"/>
      </a:accent3>
      <a:accent4>
        <a:srgbClr val="F8DD8C"/>
      </a:accent4>
      <a:accent5>
        <a:srgbClr val="F68E2F"/>
      </a:accent5>
      <a:accent6>
        <a:srgbClr val="C62127"/>
      </a:accent6>
      <a:hlink>
        <a:srgbClr val="0066FF"/>
      </a:hlink>
      <a:folHlink>
        <a:srgbClr val="666699"/>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Colored New 3">
      <a:dk1>
        <a:srgbClr val="000000"/>
      </a:dk1>
      <a:lt1>
        <a:srgbClr val="FFFFFF"/>
      </a:lt1>
      <a:dk2>
        <a:srgbClr val="5C5C5C"/>
      </a:dk2>
      <a:lt2>
        <a:srgbClr val="FFFFFF"/>
      </a:lt2>
      <a:accent1>
        <a:srgbClr val="404040"/>
      </a:accent1>
      <a:accent2>
        <a:srgbClr val="45B0DC"/>
      </a:accent2>
      <a:accent3>
        <a:srgbClr val="18AA9D"/>
      </a:accent3>
      <a:accent4>
        <a:srgbClr val="F8DD8C"/>
      </a:accent4>
      <a:accent5>
        <a:srgbClr val="F68E2F"/>
      </a:accent5>
      <a:accent6>
        <a:srgbClr val="C62127"/>
      </a:accent6>
      <a:hlink>
        <a:srgbClr val="0066FF"/>
      </a:hlink>
      <a:folHlink>
        <a:srgbClr val="666699"/>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Colored New 3">
      <a:dk1>
        <a:srgbClr val="000000"/>
      </a:dk1>
      <a:lt1>
        <a:srgbClr val="FFFFFF"/>
      </a:lt1>
      <a:dk2>
        <a:srgbClr val="5C5C5C"/>
      </a:dk2>
      <a:lt2>
        <a:srgbClr val="FFFFFF"/>
      </a:lt2>
      <a:accent1>
        <a:srgbClr val="404040"/>
      </a:accent1>
      <a:accent2>
        <a:srgbClr val="45B0DC"/>
      </a:accent2>
      <a:accent3>
        <a:srgbClr val="18AA9D"/>
      </a:accent3>
      <a:accent4>
        <a:srgbClr val="F8DD8C"/>
      </a:accent4>
      <a:accent5>
        <a:srgbClr val="F68E2F"/>
      </a:accent5>
      <a:accent6>
        <a:srgbClr val="C62127"/>
      </a:accent6>
      <a:hlink>
        <a:srgbClr val="0066FF"/>
      </a:hlink>
      <a:folHlink>
        <a:srgbClr val="666699"/>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Theme">
  <a:themeElements>
    <a:clrScheme name="Colored New 3">
      <a:dk1>
        <a:srgbClr val="000000"/>
      </a:dk1>
      <a:lt1>
        <a:srgbClr val="FFFFFF"/>
      </a:lt1>
      <a:dk2>
        <a:srgbClr val="5C5C5C"/>
      </a:dk2>
      <a:lt2>
        <a:srgbClr val="FFFFFF"/>
      </a:lt2>
      <a:accent1>
        <a:srgbClr val="404040"/>
      </a:accent1>
      <a:accent2>
        <a:srgbClr val="45B0DC"/>
      </a:accent2>
      <a:accent3>
        <a:srgbClr val="18AA9D"/>
      </a:accent3>
      <a:accent4>
        <a:srgbClr val="F8DD8C"/>
      </a:accent4>
      <a:accent5>
        <a:srgbClr val="F68E2F"/>
      </a:accent5>
      <a:accent6>
        <a:srgbClr val="C62127"/>
      </a:accent6>
      <a:hlink>
        <a:srgbClr val="0066FF"/>
      </a:hlink>
      <a:folHlink>
        <a:srgbClr val="666699"/>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Office Theme">
  <a:themeElements>
    <a:clrScheme name="Colored New 3">
      <a:dk1>
        <a:srgbClr val="000000"/>
      </a:dk1>
      <a:lt1>
        <a:srgbClr val="FFFFFF"/>
      </a:lt1>
      <a:dk2>
        <a:srgbClr val="5C5C5C"/>
      </a:dk2>
      <a:lt2>
        <a:srgbClr val="FFFFFF"/>
      </a:lt2>
      <a:accent1>
        <a:srgbClr val="404040"/>
      </a:accent1>
      <a:accent2>
        <a:srgbClr val="45B0DC"/>
      </a:accent2>
      <a:accent3>
        <a:srgbClr val="18AA9D"/>
      </a:accent3>
      <a:accent4>
        <a:srgbClr val="F8DD8C"/>
      </a:accent4>
      <a:accent5>
        <a:srgbClr val="F68E2F"/>
      </a:accent5>
      <a:accent6>
        <a:srgbClr val="C62127"/>
      </a:accent6>
      <a:hlink>
        <a:srgbClr val="0066FF"/>
      </a:hlink>
      <a:folHlink>
        <a:srgbClr val="666699"/>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1601</Words>
  <Application>Microsoft Office PowerPoint</Application>
  <PresentationFormat>عرض على الشاشة (3:4)‏</PresentationFormat>
  <Paragraphs>129</Paragraphs>
  <Slides>19</Slides>
  <Notes>1</Notes>
  <HiddenSlides>0</HiddenSlides>
  <MMClips>0</MMClips>
  <ScaleCrop>false</ScaleCrop>
  <HeadingPairs>
    <vt:vector size="4" baseType="variant">
      <vt:variant>
        <vt:lpstr>نسق</vt:lpstr>
      </vt:variant>
      <vt:variant>
        <vt:i4>13</vt:i4>
      </vt:variant>
      <vt:variant>
        <vt:lpstr>عناوين الشرائح</vt:lpstr>
      </vt:variant>
      <vt:variant>
        <vt:i4>19</vt:i4>
      </vt:variant>
    </vt:vector>
  </HeadingPairs>
  <TitlesOfParts>
    <vt:vector size="32" baseType="lpstr">
      <vt:lpstr>12_Office Theme</vt:lpstr>
      <vt:lpstr>1_Office Theme</vt:lpstr>
      <vt:lpstr>3_Office Theme</vt:lpstr>
      <vt:lpstr>4_Office Theme</vt:lpstr>
      <vt:lpstr>2_Office Theme</vt:lpstr>
      <vt:lpstr>5_Office Theme</vt:lpstr>
      <vt:lpstr>6_Office Theme</vt:lpstr>
      <vt:lpstr>7_Office Theme</vt:lpstr>
      <vt:lpstr>8_Office Theme</vt:lpstr>
      <vt:lpstr>9_Office Theme</vt:lpstr>
      <vt:lpstr>10_Office Theme</vt:lpstr>
      <vt:lpstr>Office Theme</vt:lpstr>
      <vt:lpstr>11_Office Theme</vt:lpstr>
      <vt:lpstr>  مرحلة الرضاعة والطفولة الاولى من شهر الى 3 سنوات </vt:lpstr>
      <vt:lpstr>السنة الأولى (مرحلة الرضاعة):          تنقسم السنة الأولى من حياة الطفل الى مرحلتين او قسمين:        القسم الأول :- من الولادة الى الشهر الثالث.     القسم الثاني :- من الشهر الثالث الى عمر سنة. </vt:lpstr>
      <vt:lpstr>  1- نمو الطول : يصل طول الجنين في المتوسط حوالي (50 سم) ويستمر النمو في الطول حتى يصل الى حوالي (75 سم) في العام الأول وفي العام الثاني يصل الطفل الى ضعف طوله لحظة ميلاده أي حوالي متر تقريبا.    </vt:lpstr>
      <vt:lpstr>  2- نمو الوزن : يكون وزن الطفل عند الميلاد حوالي ثلاثة كيلو جرامات الى ثلاثة كيلو جرامات ونصف وغالبا ما يكون وزن الطفل الذكر اكبر من الطفل الانثى بنحو ربع كيلو ويتضاعف وزن الطفل عند بلوغ الشهر الخامس ،وفي السنة الأولى يتضاعف وزنه ثلاث مرات عما كان عليه يوم ميلاده .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مرحلة الرضاعة والطفولة الاولى من شهر الى 3 سنوات </dc:title>
  <dc:creator>hp</dc:creator>
  <cp:lastModifiedBy>hp</cp:lastModifiedBy>
  <cp:revision>1</cp:revision>
  <dcterms:modified xsi:type="dcterms:W3CDTF">2020-04-12T18:01:16Z</dcterms:modified>
</cp:coreProperties>
</file>