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2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7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52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317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8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6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9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4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2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38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136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43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015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59A96-8C4D-441F-A473-D3F52D1E5AE4}" type="datetimeFigureOut">
              <a:rPr lang="ar-IQ" smtClean="0"/>
              <a:t>25/07/1441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3D75A9-A176-4653-80B4-70C8900DFC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89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الاختبار </a:t>
            </a:r>
            <a:r>
              <a:rPr lang="ar-IQ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والقياس</a:t>
            </a:r>
            <a:br>
              <a:rPr lang="ar-IQ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المرحلة الثانية (مسائي)</a:t>
            </a:r>
            <a:br>
              <a:rPr lang="ar-IQ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محاضرة بعنوان (التقويم)</a:t>
            </a:r>
            <a:br>
              <a:rPr lang="ar-IQ" sz="48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27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27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27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27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27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27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27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27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27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27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9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628649"/>
            <a:ext cx="10744200" cy="5572125"/>
          </a:xfrm>
        </p:spPr>
        <p:txBody>
          <a:bodyPr>
            <a:noAutofit/>
          </a:bodyPr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2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بأنه تلك العملية التي تعطى معنى لنتائج القياس، وذلك عن طريق الحكم على هذه النتائج باستخدام بعض المحكات أو المعايير.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2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أنواع التقويم: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الذاتي: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ويقصد به تقويم الفرد سواء كان مدرب، مدرس، لاعب، طالب لنفسه.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الموضوعي: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يعتمد هدا النوع على تقدير علاقة احتمالية بين الأداء الملاحظ للفرد في الاختبار أو المقياس والسمات أو القدرات التي تكمن وراء هذا الأداء وتفسره.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1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7239" y="628650"/>
            <a:ext cx="10772774" cy="557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IQ" sz="3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مجالات التقويم: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ar-S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تحديد مستوى الطلبة (اللاعبين) وانجازاتهم ومعدلات تقدمهم في جميع النواحي.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ar-S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تقويم المدرس (المدرب) الطريقة والإمكانات والمنهج وكل ما يتعلق بالعملية التدريبية او التدريسية.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ar-S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تحديد فاعلية التدريب او التدريس واثره.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ar-S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الأهداف من حيث شمولها وترابطها.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ar-S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الإدارة من حيث المامها بواجباتها ومسؤولياتها وعلاقته بالطالب او اللاعب او المدرب ومدى امكانيتها في إيجاد حلول مناسبة للمشكلات.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الوسائط التعليمية والتدريبية كالملاعب والمختبرات والمكتبات.</a:t>
            </a:r>
            <a:endParaRPr lang="ar-IQ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2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8664" y="614363"/>
            <a:ext cx="10701336" cy="5600700"/>
          </a:xfrm>
        </p:spPr>
        <p:txBody>
          <a:bodyPr>
            <a:normAutofit lnSpcReduction="10000"/>
          </a:bodyPr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2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 صفات او سمات او خصائص التقويم؟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ان يرتبط التقويم بأهداف العملية التعليمية او التدريبية.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شمولية التقويم بالنسبة للأهداف التي نسعى الى تحقيقها.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عملية مستمرة اذ يجب ان يسير جنبا الى جنب مع التعلم او التدريب من البداية الى النهاية.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استخدام مجموعة متنوعة من أدوات التقويم وان تتوفر فيها الصدق والثبات والموضوعية.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ان يكون التقويم اقتصادياً من حيث الجهد والوقت والنفقات.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الكشف عن القدرات المختلفة في الأداء بين الطلبة واللاعبين.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809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38" y="500063"/>
            <a:ext cx="10829926" cy="5900737"/>
          </a:xfrm>
        </p:spPr>
        <p:txBody>
          <a:bodyPr>
            <a:normAutofit fontScale="85000" lnSpcReduction="10000"/>
          </a:bodyPr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2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مراحل التقويم: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القبلي: أي تحديد مستوى الطالب او اللاعب قبل البدء في التعليم او التدريب.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الوسطي: يجري التقويم في هذه المرحلة اثناء سير عملية التعلم او التدريب نفسها.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البعدي: في هذه المرحلة يتم تحديد مستوى التحصيل وذلك بعد الانتهاء من عملية التعليم او التدريب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ar-IQ" sz="3200" dirty="0" smtClean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2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أدوات التقويم: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القياس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الاختبارات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الملاحظة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التصوير الفوتوغرافي والالكتروني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Low">
              <a:lnSpc>
                <a:spcPct val="115000"/>
              </a:lnSpc>
              <a:spcAft>
                <a:spcPts val="100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153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600075"/>
            <a:ext cx="10829925" cy="5629275"/>
          </a:xfrm>
        </p:spPr>
        <p:txBody>
          <a:bodyPr/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6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ماهي العلاقة بي القياس والتقويم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القياس سابق للتقويم واساس له.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التقويم أوسع من القياس فالقياس يتم باستعمال اختبار او جهاز قياس اما التقويم فنستخدم أدوات أخرى بالإضافة الى اختبار والقياس.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القياس تحديد كمي للصفة المقاسة اما التقويم فهو تثمين (الحكم) على الكمية.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222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57226" y="585787"/>
            <a:ext cx="10901362" cy="5729287"/>
          </a:xfrm>
        </p:spPr>
        <p:txBody>
          <a:bodyPr/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ar-SA" sz="3600" b="1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 العلاقة بين الاختبار والتقويم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الاختبار عملية نهائية تقيس جانب واحد مثل الجانب المهاري او البدني بينما التقويم يلاحظ مستوى الطالب ويحدد نواحي الضعف لعلاجها.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الاختبار عملية قياسية تقيس مدى كفاءة الفرد في أحد النواحي اما التقويم فهو عملية علاجية تشخص الحالة الراهنة.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الاختبار عملية يقوم بها طرف واحد هو المدرس او المدرب اما التقويم عملية تعاونية شاملة.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64645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</TotalTime>
  <Words>395</Words>
  <Application>Microsoft Office PowerPoint</Application>
  <PresentationFormat>شاشة عريضة</PresentationFormat>
  <Paragraphs>37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Simplified Arabic</vt:lpstr>
      <vt:lpstr>Times New Roman</vt:lpstr>
      <vt:lpstr>عضوي</vt:lpstr>
      <vt:lpstr>            الاختبار والقياس المرحلة الثانية (مسائي)  محاضرة بعنوان (التقويم)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الاختبار والقياس المرحلة الثانية (مسائي)  محاضرة بعنوان (التقويم)</dc:title>
  <dc:creator>Dr.Ryead</dc:creator>
  <cp:lastModifiedBy>Dr.Ryead</cp:lastModifiedBy>
  <cp:revision>3</cp:revision>
  <dcterms:created xsi:type="dcterms:W3CDTF">2020-03-19T20:45:24Z</dcterms:created>
  <dcterms:modified xsi:type="dcterms:W3CDTF">2020-03-19T20:59:40Z</dcterms:modified>
</cp:coreProperties>
</file>