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343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353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418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766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0611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3966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6966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9724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959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371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602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108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018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1745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23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097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805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79ADF61-8269-4568-AC2A-38078EED37F7}" type="datetimeFigureOut">
              <a:rPr lang="ar-IQ" smtClean="0"/>
              <a:t>25/07/1441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672BFE-697D-46C6-B545-50A664A38D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220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" y="0"/>
            <a:ext cx="12192000" cy="6858000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الاختبار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الاختبار: هو مجموع من الأسئلة او المشكلات او التمرينات تعطى للفرد بهدف التعرف على معارف او قدراته او استعداداته او كافة.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ar-IQ" sz="40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أنواع </a:t>
            </a:r>
            <a:r>
              <a:rPr lang="ar-IQ" sz="40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الاختبارات:</a:t>
            </a:r>
            <a:endParaRPr lang="ar-IQ" sz="40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ar-IQ" sz="4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الاختبارات </a:t>
            </a: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المقننة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4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الاختبارات </a:t>
            </a: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التي يقوم بوضعها المدرب او المعلم.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404723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IQ" sz="40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اولاً: الاختبارات المقننة: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ar-IQ" sz="4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هي </a:t>
            </a: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الاختبارات التي يقوم بوضعها خبراء ومختصين في القياس والتقويم ومن أنواعها: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اختبارات القدرات (عامة، مركبة، خاصة)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اختبارات التحصيل (التنبؤ، المرتبطة بنشاط معين)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اختبارات الميول والشخصية والاتجاه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428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بعض الاختبارات المقننة: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الاختبارات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المهارية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اختبار الطبطبة المتعرجة مع التصويب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الغرض من الاختبار: لقياس رشاقة اللاعب مع الكرة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التسجيل: يسجل للاعب الوقت من البداية الى النهاية مع </a:t>
            </a: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التصويب.</a:t>
            </a: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الاختبارات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البدنية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اختبارات المرونة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اسم الاختبار: ثني الجذع من الوقوف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الغرض من الاختبار قياس مرونة العمود الفقري على المحور الافقي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التسجيل: احتساب درجات على المحور ووحدة القياس (سم)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اختبارات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الورقة </a:t>
            </a:r>
            <a:r>
              <a:rPr lang="ar-IQ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والقلم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6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اهداف الاختبارات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قياس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مستوى اللاعب (الطالب) وتحديد نقاط القوة والضعف لديهم.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تصنيف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اللاعبين (الطلاب) في مجموعات وقياس مستوع تقدمهم في اللعبة (المادة)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التنبؤ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أدائهم في المستقبل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الكشف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 الفروق الفردية بين الطلاب اللاعبين سواء المتوفقين منهم ام العاديون.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التعرف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على مجالات التطوير للمناهج والبرامج والمقررات الدراسية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r-IQ" sz="3600" dirty="0" smtClean="0"/>
          </a:p>
        </p:txBody>
      </p:sp>
    </p:spTree>
    <p:extLst>
      <p:ext uri="{BB962C8B-B14F-4D97-AF65-F5344CB8AC3E}">
        <p14:creationId xmlns:p14="http://schemas.microsoft.com/office/powerpoint/2010/main" val="259631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IQ" sz="40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ثانياً</a:t>
            </a:r>
            <a:r>
              <a:rPr lang="ar-IQ" sz="40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الاختبارات التي يقوم بوضعها المدرب او المعلم: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هناك عدة أسباب لتصميم الاختبارات: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4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ان </a:t>
            </a: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الاختبارات المقننة غير مناسبة للاستخدام في البيئة المحلية.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4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لا </a:t>
            </a: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يسمح بتحديد نقاط القوة والضعف عند الأداء.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IQ" sz="4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ان </a:t>
            </a:r>
            <a:r>
              <a:rPr lang="ar-IQ" sz="4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استخدام الاختبارات المقننة تعطى نتائج غير دقيقة.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017160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خداعي">
  <a:themeElements>
    <a:clrScheme name="خداعي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خداعي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خداعي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TM03457496[[fn=خداعي]]</Template>
  <TotalTime>9</TotalTime>
  <Words>262</Words>
  <Application>Microsoft Office PowerPoint</Application>
  <PresentationFormat>شاشة عريضة</PresentationFormat>
  <Paragraphs>32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Tahoma</vt:lpstr>
      <vt:lpstr>خداعي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Dr.Ryead</dc:creator>
  <cp:lastModifiedBy>Dr.Ryead</cp:lastModifiedBy>
  <cp:revision>2</cp:revision>
  <dcterms:created xsi:type="dcterms:W3CDTF">2020-03-19T21:12:52Z</dcterms:created>
  <dcterms:modified xsi:type="dcterms:W3CDTF">2020-03-19T21:22:34Z</dcterms:modified>
</cp:coreProperties>
</file>