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" name="camera.wav"/>
          </p:stSnd>
        </p:sndAc>
      </p:transition>
    </mc:Choice>
    <mc:Fallback>
      <p:transition spd="slow" advTm="18000">
        <p:fade/>
        <p:sndAc>
          <p:stSnd>
            <p:snd r:embed="rId1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13" name="camera.wav"/>
          </p:stSnd>
        </p:sndAc>
      </p:transition>
    </mc:Choice>
    <mc:Fallback>
      <p:transition spd="slow" advTm="18000">
        <p:fade/>
        <p:sndAc>
          <p:stSnd>
            <p:snd r:embed="rId13" name="camera.wav"/>
          </p:stSnd>
        </p:sndAc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b="1" dirty="0" smtClean="0">
                <a:solidFill>
                  <a:srgbClr val="002060"/>
                </a:solidFill>
              </a:rPr>
              <a:t>مهارة التهديف السلمي في لعبة كرة السلة 2</a:t>
            </a:r>
            <a:endParaRPr lang="ar-IQ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80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577" y="677332"/>
            <a:ext cx="10346267" cy="5542845"/>
          </a:xfrm>
        </p:spPr>
        <p:txBody>
          <a:bodyPr>
            <a:normAutofit/>
          </a:bodyPr>
          <a:lstStyle/>
          <a:p>
            <a:pPr algn="just"/>
            <a:r>
              <a:rPr lang="ar-IQ" sz="3200" b="1" u="sng" dirty="0" smtClean="0">
                <a:solidFill>
                  <a:srgbClr val="00B0F0"/>
                </a:solidFill>
              </a:rPr>
              <a:t>الخطوة الثانية :</a:t>
            </a:r>
          </a:p>
          <a:p>
            <a:pPr algn="just"/>
            <a:r>
              <a:rPr lang="ar-IQ" sz="3200" dirty="0" smtClean="0"/>
              <a:t>اللاعب يتحرك خطوة واحدة للخلف من السلة ، لغرض الحصول على زخم وارتفاع للاعلى مع امتداد كامل للجسم ، اللاعب يدفع قدمه اليسرى للاسفل بأمتداد كامل وفي نفس الوقت يرفع ركبته اليمنى وهي مثنية للاعلى مع القفز للاعلى للوصول الى اعلى نقطة في التهديف .</a:t>
            </a:r>
          </a:p>
          <a:p>
            <a:pPr algn="just"/>
            <a:r>
              <a:rPr lang="ar-IQ" sz="3200" b="1" u="sng" dirty="0" smtClean="0">
                <a:solidFill>
                  <a:srgbClr val="00B0F0"/>
                </a:solidFill>
              </a:rPr>
              <a:t>الخطوة الثالثة :</a:t>
            </a:r>
          </a:p>
          <a:p>
            <a:pPr algn="just"/>
            <a:r>
              <a:rPr lang="ar-IQ" sz="3200" dirty="0" smtClean="0"/>
              <a:t>اللاعب يتحرك خطوتين للخلف ، وياخذ اللاعب الخطوة الاولى بالقدم اليمنى ثم يحمل وزن الجسم على القدم اليسرى في الخطوة الثانية مع امتداد كامل باتجاة السلة وفي نفس الوقت يدفع الكرة للاعلى وباتجاه الهدف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272786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189" y="846667"/>
            <a:ext cx="10178322" cy="5371592"/>
          </a:xfrm>
        </p:spPr>
        <p:txBody>
          <a:bodyPr>
            <a:normAutofit/>
          </a:bodyPr>
          <a:lstStyle/>
          <a:p>
            <a:pPr algn="just"/>
            <a:r>
              <a:rPr lang="ar-IQ" sz="3200" b="1" u="sng" dirty="0" smtClean="0">
                <a:solidFill>
                  <a:srgbClr val="00B0F0"/>
                </a:solidFill>
              </a:rPr>
              <a:t>الخطوة الرابعة :</a:t>
            </a:r>
          </a:p>
          <a:p>
            <a:pPr algn="just"/>
            <a:r>
              <a:rPr lang="ar-IQ" sz="3200" dirty="0" smtClean="0"/>
              <a:t>اداء التهديف السلمي من الطبطبة ، حيث يقوم اللاعب بالطبطبة وفي نفس الوقت الذي ينهي به الطبطبة يمسك الكرة ويقوم بأداء خطوتين مستخدما التكتيك الصحيح للتهديف السلمي .</a:t>
            </a:r>
          </a:p>
          <a:p>
            <a:pPr algn="just"/>
            <a:r>
              <a:rPr lang="ar-IQ" sz="3200" b="1" u="sng" dirty="0" smtClean="0">
                <a:solidFill>
                  <a:srgbClr val="00B0F0"/>
                </a:solidFill>
              </a:rPr>
              <a:t>الخطوة الخامسة :</a:t>
            </a:r>
          </a:p>
          <a:p>
            <a:pPr algn="just"/>
            <a:r>
              <a:rPr lang="ar-IQ" sz="3200" dirty="0" smtClean="0"/>
              <a:t>اداء التهديف السلمي من المناولة ، حيث يركض اللاعب في الملعب وفي نفس الوقت الذي يستلم به الكرة من زميله ، يقوم بأداء الخطوتين والتكنيك الصحيح للتهديف السلمي .</a:t>
            </a:r>
          </a:p>
        </p:txBody>
      </p:sp>
    </p:spTree>
    <p:extLst>
      <p:ext uri="{BB962C8B-B14F-4D97-AF65-F5344CB8AC3E}">
        <p14:creationId xmlns:p14="http://schemas.microsoft.com/office/powerpoint/2010/main" val="18061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489" y="1365957"/>
            <a:ext cx="7721599" cy="4514144"/>
          </a:xfrm>
        </p:spPr>
      </p:pic>
    </p:spTree>
    <p:extLst>
      <p:ext uri="{BB962C8B-B14F-4D97-AF65-F5344CB8AC3E}">
        <p14:creationId xmlns:p14="http://schemas.microsoft.com/office/powerpoint/2010/main" val="4228102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789" y="993422"/>
            <a:ext cx="10138811" cy="4921956"/>
          </a:xfrm>
        </p:spPr>
        <p:txBody>
          <a:bodyPr/>
          <a:lstStyle/>
          <a:p>
            <a:pPr marL="0" indent="0" algn="just">
              <a:buNone/>
            </a:pPr>
            <a:r>
              <a:rPr lang="ar-IQ" sz="3200" b="1" u="sng" smtClean="0">
                <a:solidFill>
                  <a:srgbClr val="00B0F0"/>
                </a:solidFill>
              </a:rPr>
              <a:t>  يوجد </a:t>
            </a:r>
            <a:r>
              <a:rPr lang="ar-IQ" sz="3200" b="1" u="sng" dirty="0" smtClean="0">
                <a:solidFill>
                  <a:srgbClr val="00B0F0"/>
                </a:solidFill>
              </a:rPr>
              <a:t>ملاحظات مهمه يجب اتباعها بخصوص التهديف السلمي :</a:t>
            </a:r>
          </a:p>
          <a:p>
            <a:pPr algn="just"/>
            <a:r>
              <a:rPr lang="ar-IQ" sz="3200" dirty="0" smtClean="0"/>
              <a:t>1- الارتقاء يجب ان يكون على الساق المعاكسة لليد المهدفة لغرض الموازنة والسيطرة اثناء القفز ، ولتمكن اللاعب من الحصول على الارتقاء العالي اثناء القفز في عملية التهديف .</a:t>
            </a:r>
          </a:p>
          <a:p>
            <a:pPr algn="just"/>
            <a:r>
              <a:rPr lang="ar-IQ" sz="3200" dirty="0" smtClean="0"/>
              <a:t>2- بعد الانتهاء من اداء التهديف السلمي ، يجب على اللاعب ان يقوم بلف جسمة للداخل بأقصى سرعة للمواجهه الهدف مرة ثانية لمتابعة التهديف الفاشل او العودة الى منطقة الدفاع باقصى سرعة ممكنه له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97910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845" y="1524000"/>
            <a:ext cx="10408355" cy="4694260"/>
          </a:xfrm>
        </p:spPr>
        <p:txBody>
          <a:bodyPr>
            <a:normAutofit/>
          </a:bodyPr>
          <a:lstStyle/>
          <a:p>
            <a:pPr algn="just"/>
            <a:r>
              <a:rPr lang="ar-IQ" sz="3600" dirty="0" smtClean="0"/>
              <a:t>3- عدم رمي الكرة بأتجاة الهدف بل دفعها بالطف اثناء التهديف ، حيث ان رمي الكرة على الهدف بقوة سيجعل الكرة ترتد بقوة ايضا .</a:t>
            </a:r>
          </a:p>
          <a:p>
            <a:pPr algn="just"/>
            <a:r>
              <a:rPr lang="ar-IQ" sz="3600" dirty="0" smtClean="0"/>
              <a:t>4- على اللاعب ان يتعلم التهديف السلمي من كلا الجانبين ( اليمين واليسار ) مستخدما الذراع اليسرى للتهديف من الجانب الايسر ، والذراع اليمنى للتهديف من الجانب الايمن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18871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45" y="2177318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ar-IQ" sz="9600" b="1" dirty="0" smtClean="0">
                <a:solidFill>
                  <a:srgbClr val="002060"/>
                </a:solidFill>
              </a:rPr>
              <a:t>  </a:t>
            </a:r>
            <a:r>
              <a:rPr lang="ar-IQ" sz="9600" b="1" i="1" dirty="0" smtClean="0">
                <a:solidFill>
                  <a:srgbClr val="002060"/>
                </a:solidFill>
              </a:rPr>
              <a:t>شكـــــرا لكــــــم</a:t>
            </a:r>
            <a:endParaRPr lang="ar-IQ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4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18000">
        <p14:switch dir="r"/>
        <p:sndAc>
          <p:stSnd>
            <p:snd r:embed="rId2" name="camera.wav"/>
          </p:stSnd>
        </p:sndAc>
      </p:transition>
    </mc:Choice>
    <mc:Fallback>
      <p:transition spd="slow" advTm="18000">
        <p:fade/>
        <p:sndAc>
          <p:stSnd>
            <p:snd r:embed="rId2" name="camer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67</TotalTime>
  <Words>288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Gill Sans MT</vt:lpstr>
      <vt:lpstr>Impact</vt:lpstr>
      <vt:lpstr>Majalla UI</vt:lpstr>
      <vt:lpstr>Badge</vt:lpstr>
      <vt:lpstr>مهارة التهديف السلمي في لعبة كرة السلة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شكـــــرا لكــــــم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مهارة التهديف السلمي في لعبة كرة السلة 2</dc:title>
  <dc:creator>اية</dc:creator>
  <cp:lastModifiedBy>اية</cp:lastModifiedBy>
  <cp:revision>5</cp:revision>
  <dcterms:created xsi:type="dcterms:W3CDTF">2019-03-31T10:59:12Z</dcterms:created>
  <dcterms:modified xsi:type="dcterms:W3CDTF">2019-03-31T12:06:51Z</dcterms:modified>
</cp:coreProperties>
</file>