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18" name="camera.wav"/>
          </p:stSnd>
        </p:sndAc>
      </p:transition>
    </mc:Choice>
    <mc:Fallback>
      <p:transition spd="slow" advTm="18000">
        <p:fade/>
        <p:sndAc>
          <p:stSnd>
            <p:snd r:embed="rId18" name="camera.wav"/>
          </p:stSnd>
        </p:sndAc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867" y="1174045"/>
            <a:ext cx="8128000" cy="3939822"/>
          </a:xfrm>
        </p:spPr>
        <p:txBody>
          <a:bodyPr/>
          <a:lstStyle/>
          <a:p>
            <a:pPr algn="ctr"/>
            <a:r>
              <a:rPr lang="ar-IQ" sz="8000" b="1" i="1" dirty="0" smtClean="0">
                <a:solidFill>
                  <a:srgbClr val="FFC000"/>
                </a:solidFill>
              </a:rPr>
              <a:t>مهارة التهديف السلمي في لعبة كرة السلة</a:t>
            </a:r>
            <a:endParaRPr lang="ar-IQ" sz="8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89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925689"/>
            <a:ext cx="10656711" cy="5115673"/>
          </a:xfrm>
        </p:spPr>
        <p:txBody>
          <a:bodyPr>
            <a:normAutofit/>
          </a:bodyPr>
          <a:lstStyle/>
          <a:p>
            <a:pPr algn="just"/>
            <a:r>
              <a:rPr lang="ar-IQ" sz="3200" b="1" u="sng" dirty="0" smtClean="0">
                <a:solidFill>
                  <a:srgbClr val="FFC000"/>
                </a:solidFill>
              </a:rPr>
              <a:t>التهديف السلمي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ان هذا التهديف يعني اداء التهديف بعد اخذ خطوتين ، وهو تهديف قصير يؤدي اللاعب عندما يكون في حالة طبطبة او في حالة ركض ويستلم الكرة من زميل أخر وهو قريب من سلة الخصم ، ففي لحظة مسك الكرة يؤدي الخطوتين ثم التهديف .</a:t>
            </a:r>
          </a:p>
          <a:p>
            <a:pPr marL="0" indent="0" algn="just">
              <a:buNone/>
            </a:pPr>
            <a:r>
              <a:rPr lang="ar-IQ" sz="3200" dirty="0" smtClean="0"/>
              <a:t>ويعتبر هذه التهديف من اصعب والاهم التهديفات في كرة السلة ، ويحتاج الى تمرين مستمر  ومكثف عند تدريب علية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36023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6223"/>
            <a:ext cx="9640710" cy="4235140"/>
          </a:xfrm>
        </p:spPr>
        <p:txBody>
          <a:bodyPr/>
          <a:lstStyle/>
          <a:p>
            <a:pPr algn="just"/>
            <a:r>
              <a:rPr lang="ar-IQ" sz="3200" dirty="0" smtClean="0"/>
              <a:t>وهدف اللاعب اثناء التهديف السلمي هو القفز للاعلى وليس للامام او الجانب ، من اجل الوصول الى اعلى نقطة من الهدف قدر الامكان لغرض السيطرة على اداء التهديف والهدف .</a:t>
            </a:r>
          </a:p>
          <a:p>
            <a:pPr algn="just"/>
            <a:r>
              <a:rPr lang="ar-IQ" sz="3200" dirty="0" smtClean="0"/>
              <a:t>فعلى اللاعب يجب ان يحول حركته او قوته الافقية الى عمودية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51094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96711"/>
            <a:ext cx="10679288" cy="5544652"/>
          </a:xfrm>
        </p:spPr>
        <p:txBody>
          <a:bodyPr>
            <a:noAutofit/>
          </a:bodyPr>
          <a:lstStyle/>
          <a:p>
            <a:pPr algn="just"/>
            <a:r>
              <a:rPr lang="ar-IQ" sz="3600" dirty="0" smtClean="0">
                <a:solidFill>
                  <a:schemeClr val="accent3"/>
                </a:solidFill>
              </a:rPr>
              <a:t>وأن هذه العملية تتم :</a:t>
            </a:r>
          </a:p>
          <a:p>
            <a:pPr algn="just"/>
            <a:r>
              <a:rPr lang="ar-IQ" sz="3600" dirty="0" smtClean="0"/>
              <a:t>1- الخطوة الاولى تكون طويلة لغرض تقريب المسافة وتوقيف اندفاع مركز ثقل الجسم بالنسبة للاعب للامام وتهيؤا لنقل حركته او قوته للاعلى .</a:t>
            </a:r>
          </a:p>
          <a:p>
            <a:pPr algn="just"/>
            <a:r>
              <a:rPr lang="ar-IQ" sz="3600" dirty="0" smtClean="0"/>
              <a:t>2- الخطوة الثانية تكون قصيرة او معتدلة مع انحناء في الجذع قليلا للخلف ، لكي تساعد على نقل مركز ثقل الجسم للاعلى وايضا نهوض اللاعب والسيطرة على التهديف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01018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38577"/>
            <a:ext cx="11480800" cy="5508979"/>
          </a:xfrm>
        </p:spPr>
        <p:txBody>
          <a:bodyPr>
            <a:normAutofit/>
          </a:bodyPr>
          <a:lstStyle/>
          <a:p>
            <a:pPr algn="just"/>
            <a:r>
              <a:rPr lang="ar-IQ" sz="2800" u="sng" dirty="0" smtClean="0"/>
              <a:t>وعند تطبيق التهديف السلمي حيث يتم من خلال عدة خطوات وهي :</a:t>
            </a:r>
          </a:p>
          <a:p>
            <a:pPr marL="0" indent="0" algn="just">
              <a:buNone/>
            </a:pPr>
            <a:r>
              <a:rPr lang="ar-IQ" sz="2800" dirty="0" smtClean="0"/>
              <a:t>   </a:t>
            </a:r>
            <a:r>
              <a:rPr lang="ar-IQ" sz="2800" b="1" u="sng" dirty="0" smtClean="0">
                <a:solidFill>
                  <a:srgbClr val="FFFF00"/>
                </a:solidFill>
              </a:rPr>
              <a:t>الخطوة الاولى :</a:t>
            </a:r>
          </a:p>
          <a:p>
            <a:pPr marL="0" indent="0" algn="just">
              <a:buNone/>
            </a:pPr>
            <a:r>
              <a:rPr lang="ar-IQ" sz="2800" dirty="0" smtClean="0"/>
              <a:t>عند اداء التهديف السلمي باليد اليمنى ، واللاعب يواجه الجانب الايمن من الهدف بزاوية (45درجة) ، والكرة تمسك باطراف الاصابع لليد اليمنى وتكون مستقرة بين الاصابع والابهام ، والكرة تكون ممسوكة في نقطة بين الكتف والعينين والمرفق للذراع اليمنى مع انثناء الذراع.</a:t>
            </a:r>
          </a:p>
          <a:p>
            <a:pPr marL="0" indent="0" algn="just">
              <a:buNone/>
            </a:pPr>
            <a:r>
              <a:rPr lang="ar-IQ" sz="2800" dirty="0" smtClean="0"/>
              <a:t>وللغرض مساعدة واكثر توازن وسيطرة على الكرة تمسك اطراف الاصابع لليد اليسرى الكرة من الاسفل والجانب ، والنظر يكون على الحلقة من الجانب الايمن والساق اليمنى تكون مثنية بشكل طبيعي للامام من مفصل الركبة .</a:t>
            </a:r>
          </a:p>
        </p:txBody>
      </p:sp>
    </p:spTree>
    <p:extLst>
      <p:ext uri="{BB962C8B-B14F-4D97-AF65-F5344CB8AC3E}">
        <p14:creationId xmlns:p14="http://schemas.microsoft.com/office/powerpoint/2010/main" val="3547919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21" y="1027290"/>
            <a:ext cx="10464801" cy="5226755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/>
              <a:t>اما الساق اليسرى فتكون مستقيمة ، ويكون الجسم ممتداامتداد كامل للاعلى من اجل الوصول الى نقطة التهديف ثم تدفع الكرة للاعلى وباستقامة بعد وصول الذراع الى اقصى امتداد لها باتجاه نقطة التهديف .</a:t>
            </a:r>
          </a:p>
          <a:p>
            <a:pPr algn="just"/>
            <a:r>
              <a:rPr lang="ar-IQ" sz="2800" dirty="0" smtClean="0"/>
              <a:t>اما بالنسبة للدفع الكرة بواسطة اليد فهناك من يفضل بوضع اليد فوق الكرةاثناء التهديف ، وهناك من يفضل وضع اليد تحت الكرة .</a:t>
            </a:r>
          </a:p>
          <a:p>
            <a:pPr algn="just"/>
            <a:r>
              <a:rPr lang="ar-IQ" sz="2800" dirty="0" smtClean="0"/>
              <a:t>المهم ان تبقى كلا اليدين ماسكة للكرة حتى اللحظة الاخيرة من التهديف ، وتغادر اليد اليسرى الكرة للجانب والاسفل لغرض الموازنة وحماية الكرة من الخصم  .</a:t>
            </a:r>
          </a:p>
          <a:p>
            <a:pPr marL="0" indent="0" algn="just">
              <a:buNone/>
            </a:pPr>
            <a:endParaRPr lang="ar-IQ" sz="2800" dirty="0" smtClean="0"/>
          </a:p>
          <a:p>
            <a:pPr algn="just"/>
            <a:endParaRPr lang="ar-IQ" sz="2800" dirty="0"/>
          </a:p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72654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44" y="1456267"/>
            <a:ext cx="6750756" cy="4470400"/>
          </a:xfrm>
        </p:spPr>
      </p:pic>
    </p:spTree>
    <p:extLst>
      <p:ext uri="{BB962C8B-B14F-4D97-AF65-F5344CB8AC3E}">
        <p14:creationId xmlns:p14="http://schemas.microsoft.com/office/powerpoint/2010/main" val="35037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78" y="2494844"/>
            <a:ext cx="10239022" cy="1873956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FFC000"/>
                </a:solidFill>
              </a:rPr>
              <a:t>شكــــــرا</a:t>
            </a:r>
            <a:r>
              <a:rPr lang="ar-IQ" sz="9600" i="1" dirty="0" smtClean="0">
                <a:solidFill>
                  <a:srgbClr val="FFC000"/>
                </a:solidFill>
              </a:rPr>
              <a:t> </a:t>
            </a:r>
            <a:r>
              <a:rPr lang="ar-IQ" sz="9600" b="1" i="1" dirty="0" smtClean="0">
                <a:solidFill>
                  <a:srgbClr val="FFC000"/>
                </a:solidFill>
              </a:rPr>
              <a:t>لكـــم</a:t>
            </a:r>
            <a:r>
              <a:rPr lang="ar-IQ" sz="9600" i="1" dirty="0" smtClean="0">
                <a:solidFill>
                  <a:srgbClr val="FFC000"/>
                </a:solidFill>
              </a:rPr>
              <a:t> </a:t>
            </a:r>
            <a:endParaRPr lang="ar-IQ" sz="96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360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354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مهارة التهديف السلمي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شكــــــرا لكـــم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اية</dc:creator>
  <cp:lastModifiedBy>اية</cp:lastModifiedBy>
  <cp:revision>7</cp:revision>
  <dcterms:created xsi:type="dcterms:W3CDTF">2019-03-31T10:01:31Z</dcterms:created>
  <dcterms:modified xsi:type="dcterms:W3CDTF">2019-03-31T11:24:59Z</dcterms:modified>
</cp:coreProperties>
</file>