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223" y="1004711"/>
            <a:ext cx="9279466" cy="3725334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rgbClr val="0070C0"/>
                </a:solidFill>
              </a:rPr>
              <a:t>التهديف بالقفز من الثبات بالعبة كرة السلة</a:t>
            </a:r>
            <a:endParaRPr lang="ar-IQ" sz="9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01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587022"/>
            <a:ext cx="10702493" cy="55089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3200" b="1" u="sng" dirty="0" smtClean="0">
                <a:solidFill>
                  <a:srgbClr val="C00000"/>
                </a:solidFill>
              </a:rPr>
              <a:t>التهديف بالقفز من الثبات :</a:t>
            </a:r>
          </a:p>
          <a:p>
            <a:pPr marL="0" indent="0" algn="just">
              <a:buNone/>
            </a:pPr>
            <a:r>
              <a:rPr lang="ar-IQ" sz="3200" dirty="0" smtClean="0"/>
              <a:t>- انتشر التهديف من القفز قبل عام 1950 واصبح ذا فعالية عالية وتاثير بين بقية التهديفات ، وذلك بسبب كثرة استخدامه بين اللاعبين اثناء المباراة ، لانه يعتبر سلاحا ناجحا في تسجيل النقاط بكرة السلة .</a:t>
            </a:r>
          </a:p>
          <a:p>
            <a:pPr marL="0" indent="0" algn="just">
              <a:buNone/>
            </a:pPr>
            <a:r>
              <a:rPr lang="ar-IQ" sz="3200" dirty="0" smtClean="0"/>
              <a:t>- حيث تعتبر المهارة الاساسية التي عن طريقها يمكن للفريق ان يحقق النجاح والانتصار في المباراة .</a:t>
            </a:r>
          </a:p>
          <a:p>
            <a:pPr marL="0" indent="0" algn="just">
              <a:buNone/>
            </a:pPr>
            <a:r>
              <a:rPr lang="ar-IQ" sz="3200" dirty="0" smtClean="0"/>
              <a:t>- وتكمن اهمية هذا النوع من التهديف حيث تجعل اللاعب المهاجم القيام  بالتهديف وهو في الهواء ، مما يصعب على اللاعب المدافع من اعاقته او عرقلة التهديف . 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179040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95112"/>
            <a:ext cx="10363826" cy="6129866"/>
          </a:xfrm>
        </p:spPr>
        <p:txBody>
          <a:bodyPr>
            <a:normAutofit/>
          </a:bodyPr>
          <a:lstStyle/>
          <a:p>
            <a:pPr algn="just"/>
            <a:r>
              <a:rPr lang="ar-IQ" sz="3600" b="1" u="sng" dirty="0" smtClean="0">
                <a:solidFill>
                  <a:srgbClr val="C00000"/>
                </a:solidFill>
              </a:rPr>
              <a:t>توجد هناك عوامل تساعد على نجاح التهديف وهي :</a:t>
            </a:r>
          </a:p>
          <a:p>
            <a:pPr algn="just"/>
            <a:r>
              <a:rPr lang="ar-IQ" sz="3600" dirty="0" smtClean="0"/>
              <a:t>1- الدقة .</a:t>
            </a:r>
          </a:p>
          <a:p>
            <a:pPr algn="just"/>
            <a:r>
              <a:rPr lang="ar-IQ" sz="3600" dirty="0" smtClean="0"/>
              <a:t>2- التركيز .</a:t>
            </a:r>
          </a:p>
          <a:p>
            <a:pPr algn="just"/>
            <a:r>
              <a:rPr lang="ar-IQ" sz="3600" dirty="0" smtClean="0"/>
              <a:t>3- الارتخاء .</a:t>
            </a:r>
          </a:p>
          <a:p>
            <a:pPr algn="just"/>
            <a:r>
              <a:rPr lang="ar-IQ" sz="3600" dirty="0" smtClean="0"/>
              <a:t>4- التوازن .</a:t>
            </a:r>
          </a:p>
          <a:p>
            <a:pPr algn="just"/>
            <a:r>
              <a:rPr lang="ar-IQ" sz="3600" dirty="0" smtClean="0"/>
              <a:t>5- الثقة .</a:t>
            </a:r>
          </a:p>
          <a:p>
            <a:pPr algn="just"/>
            <a:r>
              <a:rPr lang="ar-IQ" sz="3600" dirty="0" smtClean="0"/>
              <a:t>6- حدة الابصار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935706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6711" y="237067"/>
            <a:ext cx="11367911" cy="6118577"/>
          </a:xfrm>
        </p:spPr>
        <p:txBody>
          <a:bodyPr>
            <a:noAutofit/>
          </a:bodyPr>
          <a:lstStyle/>
          <a:p>
            <a:pPr algn="just"/>
            <a:r>
              <a:rPr lang="ar-IQ" sz="3200" b="1" u="sng" dirty="0" smtClean="0">
                <a:solidFill>
                  <a:srgbClr val="C00000"/>
                </a:solidFill>
              </a:rPr>
              <a:t>كيفية اداءه لهذا التهديف :</a:t>
            </a:r>
          </a:p>
          <a:p>
            <a:pPr algn="just"/>
            <a:r>
              <a:rPr lang="ar-IQ" sz="3200" dirty="0" smtClean="0"/>
              <a:t>وعند اداء هذا النوع من التهديف يجب ان يكون بعد تسليم اللاعب الكرة في المكان المناسب وتوافر فرصة جيد للتهديف ، حيث يقوم بثني الركبتين مع رفع الكعبين اي تدفع الارض بمشطي القدمين للقفز للاعلى عموديا على نقطة دفع الارض .</a:t>
            </a:r>
          </a:p>
          <a:p>
            <a:pPr algn="just"/>
            <a:r>
              <a:rPr lang="ar-IQ" sz="3200" dirty="0"/>
              <a:t> </a:t>
            </a:r>
            <a:r>
              <a:rPr lang="ar-IQ" sz="3200" dirty="0" smtClean="0"/>
              <a:t>حيث اثناء القفز يجب ان تصل الكرة امام اعلى الرأس ، وعلى اليد الدافعة للكرة مع سندها باليد الاخرى ، وعند الوصول الى اعلى نقطة من القفز تدفع الكرة بالاصابع مع مد الذراع للاعلى وللامام باتجاة الهدف .</a:t>
            </a:r>
          </a:p>
          <a:p>
            <a:pPr algn="just"/>
            <a:r>
              <a:rPr lang="ar-IQ" sz="3200" dirty="0" smtClean="0"/>
              <a:t>وايضا عند مد الذراع يكون هناك ثني بالرسغ للامام وللاسفل ، ثم هبوط اللاعب على كلتا القدمين وفي المكان الذي قفز منه ليتم عملية التهديف .</a:t>
            </a:r>
          </a:p>
        </p:txBody>
      </p:sp>
    </p:spTree>
    <p:extLst>
      <p:ext uri="{BB962C8B-B14F-4D97-AF65-F5344CB8AC3E}">
        <p14:creationId xmlns:p14="http://schemas.microsoft.com/office/powerpoint/2010/main" val="1786062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111" y="1038578"/>
            <a:ext cx="7789333" cy="4955822"/>
          </a:xfrm>
        </p:spPr>
      </p:pic>
    </p:spTree>
    <p:extLst>
      <p:ext uri="{BB962C8B-B14F-4D97-AF65-F5344CB8AC3E}">
        <p14:creationId xmlns:p14="http://schemas.microsoft.com/office/powerpoint/2010/main" val="2440879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20" y="2436028"/>
            <a:ext cx="10364451" cy="1752150"/>
          </a:xfrm>
        </p:spPr>
        <p:txBody>
          <a:bodyPr>
            <a:normAutofit/>
          </a:bodyPr>
          <a:lstStyle/>
          <a:p>
            <a:r>
              <a:rPr lang="ar-IQ" sz="9600" b="1" i="1" dirty="0" smtClean="0">
                <a:solidFill>
                  <a:srgbClr val="0070C0"/>
                </a:solidFill>
              </a:rPr>
              <a:t>وشـكــــــــرا لكــــــــــم </a:t>
            </a:r>
            <a:endParaRPr lang="ar-IQ" sz="9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84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Tm="16000">
        <p:wheel spokes="1"/>
      </p:transition>
    </mc:Choice>
    <mc:Fallback>
      <p:transition spd="slow" advTm="16000">
        <p:wheel spokes="1"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44</TotalTime>
  <Words>234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Tw Cen MT</vt:lpstr>
      <vt:lpstr>Droplet</vt:lpstr>
      <vt:lpstr>التهديف بالقفز من الثبات بالعبة كرة السلة</vt:lpstr>
      <vt:lpstr>PowerPoint Presentation</vt:lpstr>
      <vt:lpstr>PowerPoint Presentation</vt:lpstr>
      <vt:lpstr>PowerPoint Presentation</vt:lpstr>
      <vt:lpstr>PowerPoint Presentation</vt:lpstr>
      <vt:lpstr>وشـكــــــــرا لكــــــــــم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التهديف بالقفز من الثبات بالعبة كرة السلة</dc:title>
  <dc:creator>اية</dc:creator>
  <cp:lastModifiedBy>اية</cp:lastModifiedBy>
  <cp:revision>6</cp:revision>
  <dcterms:created xsi:type="dcterms:W3CDTF">2019-03-16T19:21:13Z</dcterms:created>
  <dcterms:modified xsi:type="dcterms:W3CDTF">2019-03-16T20:05:45Z</dcterms:modified>
</cp:coreProperties>
</file>