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9513" y="1490132"/>
            <a:ext cx="9764888" cy="3623733"/>
          </a:xfrm>
        </p:spPr>
        <p:txBody>
          <a:bodyPr>
            <a:noAutofit/>
          </a:bodyPr>
          <a:lstStyle/>
          <a:p>
            <a:pPr algn="ctr"/>
            <a:r>
              <a:rPr lang="ar-IQ" sz="8800" b="1" i="1" dirty="0" smtClean="0">
                <a:solidFill>
                  <a:srgbClr val="002060"/>
                </a:solidFill>
              </a:rPr>
              <a:t>التهديف من الثبات </a:t>
            </a:r>
            <a:br>
              <a:rPr lang="ar-IQ" sz="8800" b="1" i="1" dirty="0" smtClean="0">
                <a:solidFill>
                  <a:srgbClr val="002060"/>
                </a:solidFill>
              </a:rPr>
            </a:br>
            <a:r>
              <a:rPr lang="ar-IQ" sz="8800" b="1" i="1" dirty="0" smtClean="0">
                <a:solidFill>
                  <a:srgbClr val="002060"/>
                </a:solidFill>
              </a:rPr>
              <a:t>( الرمية الحرة ) في لعبة كرة السلة</a:t>
            </a:r>
            <a:endParaRPr lang="ar-IQ" sz="88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703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623" y="632177"/>
            <a:ext cx="10747022" cy="5475112"/>
          </a:xfrm>
        </p:spPr>
        <p:txBody>
          <a:bodyPr>
            <a:normAutofit/>
          </a:bodyPr>
          <a:lstStyle/>
          <a:p>
            <a:pPr algn="just"/>
            <a:r>
              <a:rPr lang="ar-IQ" sz="3600" b="1" u="sng" dirty="0" smtClean="0">
                <a:solidFill>
                  <a:srgbClr val="002060"/>
                </a:solidFill>
              </a:rPr>
              <a:t>الرمية الحرة :</a:t>
            </a:r>
          </a:p>
          <a:p>
            <a:pPr algn="just"/>
            <a:r>
              <a:rPr lang="ar-IQ" sz="3600" dirty="0" smtClean="0"/>
              <a:t>يقصد بهذا النوع من التهديف : هو الفرصة التي تعطي للمهاجم التهديف بدون عرقلة المدافعين ، وفي كثير من الاحيان تعني الربح والخسارة للفريق .</a:t>
            </a:r>
          </a:p>
          <a:p>
            <a:pPr algn="just"/>
            <a:r>
              <a:rPr lang="ar-IQ" sz="3600" dirty="0" smtClean="0"/>
              <a:t>نظرا لأهمية هذا النوع من التهديف لكونه فرصة حذوثة انثاء المباراة بنسبه عاليه جدا ، لذا وجب على المدربيين اعطاء وقت كافي للتديب علية خلال الوحدات التدريبية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678312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90" y="338667"/>
            <a:ext cx="11322754" cy="6062134"/>
          </a:xfrm>
        </p:spPr>
        <p:txBody>
          <a:bodyPr>
            <a:normAutofit lnSpcReduction="10000"/>
          </a:bodyPr>
          <a:lstStyle/>
          <a:p>
            <a:r>
              <a:rPr lang="ar-IQ" sz="2800" b="1" u="sng" dirty="0" smtClean="0"/>
              <a:t>ويجب ان ينجح اللاعب في تطوير مهارته ، حيث هذا النوع من التهديف يوجد فيه نقاط يجب مراعاة :</a:t>
            </a:r>
          </a:p>
          <a:p>
            <a:r>
              <a:rPr lang="ar-IQ" sz="2800" dirty="0" smtClean="0"/>
              <a:t>1- الارتخاء .</a:t>
            </a:r>
          </a:p>
          <a:p>
            <a:r>
              <a:rPr lang="ar-IQ" sz="2800" dirty="0" smtClean="0"/>
              <a:t>2- التوازن ( اي اتخاذ الوضعية المناسبة لوقوف اللاعب ) .</a:t>
            </a:r>
          </a:p>
          <a:p>
            <a:r>
              <a:rPr lang="ar-IQ" sz="2800" dirty="0" smtClean="0"/>
              <a:t>3- اتخاذ وضعية التهديف .</a:t>
            </a:r>
          </a:p>
          <a:p>
            <a:r>
              <a:rPr lang="ar-IQ" sz="2800" dirty="0" smtClean="0"/>
              <a:t>4- التركيز على الهدف .</a:t>
            </a:r>
          </a:p>
          <a:p>
            <a:r>
              <a:rPr lang="ar-IQ" sz="2800" dirty="0" smtClean="0"/>
              <a:t>5- قوس طيران الكرة .</a:t>
            </a:r>
          </a:p>
          <a:p>
            <a:r>
              <a:rPr lang="ar-IQ" sz="2800" dirty="0" smtClean="0"/>
              <a:t>6- الثقة بالنفس .</a:t>
            </a:r>
          </a:p>
          <a:p>
            <a:r>
              <a:rPr lang="ar-IQ" sz="2800" dirty="0" smtClean="0"/>
              <a:t>7- حركة اللاعب بعد التهديف (اي استعداد للمتابعه الكرة بعد التهديف اذا كان تهديف ناجح او فاشل)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94923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377" y="688622"/>
            <a:ext cx="10588978" cy="5520268"/>
          </a:xfrm>
        </p:spPr>
        <p:txBody>
          <a:bodyPr/>
          <a:lstStyle/>
          <a:p>
            <a:r>
              <a:rPr lang="ar-IQ" sz="3600" b="1" u="sng" dirty="0" smtClean="0">
                <a:solidFill>
                  <a:srgbClr val="002060"/>
                </a:solidFill>
              </a:rPr>
              <a:t>عند تنفيذ الرمية الحرة يجب :</a:t>
            </a:r>
          </a:p>
          <a:p>
            <a:r>
              <a:rPr lang="ar-IQ" sz="3600" dirty="0" smtClean="0"/>
              <a:t>1- التركيز على مقدمة الحلقة المعدنية .</a:t>
            </a:r>
          </a:p>
          <a:p>
            <a:r>
              <a:rPr lang="ar-IQ" sz="3600" dirty="0" smtClean="0"/>
              <a:t>2- يجب ان تكون وضعية المناسبه وهي ضع قدمك خلف خط الجزاء مباشرة ومتقدمة احدى عن الاخرى قليلا وتواجه السلة مباشرة .</a:t>
            </a:r>
          </a:p>
          <a:p>
            <a:r>
              <a:rPr lang="ar-IQ" sz="3600" dirty="0" smtClean="0"/>
              <a:t>3- ثني الركبتين قليلا .</a:t>
            </a:r>
          </a:p>
          <a:p>
            <a:r>
              <a:rPr lang="ar-IQ" sz="3600" dirty="0" smtClean="0"/>
              <a:t>4- يكون الجذع باستقامه واحدة ، والرأس عاليا .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3887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311" y="632177"/>
            <a:ext cx="10792178" cy="5915378"/>
          </a:xfrm>
        </p:spPr>
        <p:txBody>
          <a:bodyPr>
            <a:normAutofit/>
          </a:bodyPr>
          <a:lstStyle/>
          <a:p>
            <a:pPr algn="just"/>
            <a:r>
              <a:rPr lang="ar-IQ" dirty="0"/>
              <a:t>5</a:t>
            </a:r>
            <a:r>
              <a:rPr lang="ar-IQ" sz="3200" dirty="0"/>
              <a:t>- مسك الكرة بعناية ولطف وليس بشدة ، وتدعها تركن في اصابعك ولا في راحة اليد ، يجب ان تترك مسافة بين الكرة وقلب اليد </a:t>
            </a:r>
            <a:r>
              <a:rPr lang="ar-IQ" sz="3200" dirty="0" smtClean="0"/>
              <a:t>.</a:t>
            </a:r>
          </a:p>
          <a:p>
            <a:pPr algn="just"/>
            <a:r>
              <a:rPr lang="ar-IQ" sz="3200" dirty="0" smtClean="0"/>
              <a:t>6- عند اثناء رمي الكرة يجب ان يرتفع عقب القدمين عن الارض وتبقى اصابع الرجلين ثابتة .</a:t>
            </a:r>
          </a:p>
          <a:p>
            <a:pPr algn="just"/>
            <a:r>
              <a:rPr lang="ar-IQ" sz="3200" dirty="0" smtClean="0"/>
              <a:t>7- يجب ان يتم انطلاق الكرة برمية لطيفة وانسيابية بواسطة المعصم مع بسط الذراع والمعصم بالكامل .</a:t>
            </a:r>
          </a:p>
          <a:p>
            <a:pPr algn="just"/>
            <a:r>
              <a:rPr lang="ar-IQ" sz="3200" dirty="0" smtClean="0"/>
              <a:t>8- ينبغي ان عدم اغفال وضعية اليدين الملحقة بالرمي ، اي ينبغي ابقاء الذراع ممدودة بالكامل، بينما اليد والمعصم على شكل عنق الوزة .</a:t>
            </a:r>
            <a:endParaRPr lang="ar-IQ" sz="3200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80291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023" y="959556"/>
            <a:ext cx="7461956" cy="4899377"/>
          </a:xfrm>
        </p:spPr>
      </p:pic>
    </p:spTree>
    <p:extLst>
      <p:ext uri="{BB962C8B-B14F-4D97-AF65-F5344CB8AC3E}">
        <p14:creationId xmlns:p14="http://schemas.microsoft.com/office/powerpoint/2010/main" val="3176380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986845"/>
            <a:ext cx="9905998" cy="1851377"/>
          </a:xfrm>
        </p:spPr>
        <p:txBody>
          <a:bodyPr>
            <a:normAutofit/>
          </a:bodyPr>
          <a:lstStyle/>
          <a:p>
            <a:pPr algn="ctr"/>
            <a:r>
              <a:rPr lang="ar-IQ" sz="9600" b="1" i="1" dirty="0" smtClean="0">
                <a:solidFill>
                  <a:srgbClr val="002060"/>
                </a:solidFill>
              </a:rPr>
              <a:t>شكــــــــرا لكــــــــم </a:t>
            </a:r>
            <a:endParaRPr lang="ar-IQ" sz="9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812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8000">
        <p14:reveal/>
      </p:transition>
    </mc:Choice>
    <mc:Fallback>
      <p:transition spd="slow" advTm="1800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49</TotalTime>
  <Words>267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Tw Cen MT</vt:lpstr>
      <vt:lpstr>Circuit</vt:lpstr>
      <vt:lpstr>التهديف من الثبات  ( الرمية الحرة ) في لعبة كرة السلة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شكــــــــرا لكــــــــم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اية</dc:creator>
  <cp:lastModifiedBy>اية</cp:lastModifiedBy>
  <cp:revision>6</cp:revision>
  <dcterms:created xsi:type="dcterms:W3CDTF">2019-03-09T07:36:25Z</dcterms:created>
  <dcterms:modified xsi:type="dcterms:W3CDTF">2019-03-09T08:25:31Z</dcterms:modified>
</cp:coreProperties>
</file>