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6891" y="2144889"/>
            <a:ext cx="9935456" cy="2901245"/>
          </a:xfrm>
        </p:spPr>
        <p:txBody>
          <a:bodyPr>
            <a:noAutofit/>
          </a:bodyPr>
          <a:lstStyle/>
          <a:p>
            <a:pPr algn="ctr"/>
            <a:r>
              <a:rPr lang="ar-IQ" sz="8800" b="1" i="1" dirty="0" smtClean="0">
                <a:solidFill>
                  <a:srgbClr val="00B0F0"/>
                </a:solidFill>
              </a:rPr>
              <a:t>التهديف في لعبة كرة السلة </a:t>
            </a:r>
            <a:endParaRPr lang="ar-IQ" sz="8800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271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312" y="237067"/>
            <a:ext cx="11277600" cy="6254045"/>
          </a:xfrm>
        </p:spPr>
        <p:txBody>
          <a:bodyPr>
            <a:noAutofit/>
          </a:bodyPr>
          <a:lstStyle/>
          <a:p>
            <a:r>
              <a:rPr lang="ar-IQ" sz="3200" b="1" u="sng" dirty="0" smtClean="0">
                <a:solidFill>
                  <a:srgbClr val="0070C0"/>
                </a:solidFill>
              </a:rPr>
              <a:t>التهديف :</a:t>
            </a:r>
          </a:p>
          <a:p>
            <a:pPr marL="0" indent="0" algn="just">
              <a:buNone/>
            </a:pPr>
            <a:r>
              <a:rPr lang="ar-IQ" sz="3200" dirty="0" smtClean="0"/>
              <a:t>يعرف هو عملية دفع الكرة بأتجاه الهدف على شكل حركة رمي بأستخدام ذراع او ذراعين ، وعلى الرغم من ان هناك انواع من التصويبات التي تستخدم خلال لعبة كرة السلة ، وايضا هناك الاساليب تستخدم في تنفيذ كل تهديفة معينة .</a:t>
            </a:r>
          </a:p>
          <a:p>
            <a:pPr marL="0" indent="0" algn="just">
              <a:buNone/>
            </a:pPr>
            <a:r>
              <a:rPr lang="ar-IQ" sz="3200" dirty="0" smtClean="0"/>
              <a:t>حيث يجب على كل لاعب يطور باستخدام ثلاثة انواع من التهديفات وهي :</a:t>
            </a:r>
          </a:p>
          <a:p>
            <a:pPr marL="0" indent="0" algn="just">
              <a:buNone/>
            </a:pPr>
            <a:r>
              <a:rPr lang="ar-IQ" sz="3200" dirty="0" smtClean="0"/>
              <a:t>1- التهديف من الثبات .</a:t>
            </a:r>
          </a:p>
          <a:p>
            <a:pPr marL="0" indent="0" algn="just">
              <a:buNone/>
            </a:pPr>
            <a:r>
              <a:rPr lang="ar-IQ" sz="3200" dirty="0" smtClean="0"/>
              <a:t>2- التهديف بالقفز .</a:t>
            </a:r>
          </a:p>
          <a:p>
            <a:pPr marL="0" indent="0" algn="just">
              <a:buNone/>
            </a:pPr>
            <a:r>
              <a:rPr lang="ar-IQ" sz="3200" dirty="0" smtClean="0"/>
              <a:t>3- التهديف السلمي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4053429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978" y="79023"/>
            <a:ext cx="11503378" cy="6524977"/>
          </a:xfrm>
        </p:spPr>
        <p:txBody>
          <a:bodyPr>
            <a:normAutofit/>
          </a:bodyPr>
          <a:lstStyle/>
          <a:p>
            <a:r>
              <a:rPr lang="ar-IQ" sz="3600" dirty="0" smtClean="0"/>
              <a:t>حيث يوجد هناك اسس يجب على كل لاعب اتباعها في كل نوع من انواع التهديف وهي :</a:t>
            </a:r>
          </a:p>
          <a:p>
            <a:r>
              <a:rPr lang="ar-IQ" sz="3600" dirty="0" smtClean="0"/>
              <a:t>1- السيطرة على الكرة وارتخاء الجسم .</a:t>
            </a:r>
          </a:p>
          <a:p>
            <a:r>
              <a:rPr lang="ar-IQ" sz="3600" dirty="0" smtClean="0"/>
              <a:t>2- القدرة على التركيز .</a:t>
            </a:r>
          </a:p>
          <a:p>
            <a:r>
              <a:rPr lang="ar-IQ" sz="3600" dirty="0" smtClean="0"/>
              <a:t>3- القدرة على اختيار منطقة محددة من الهدف لغرض التهديف .</a:t>
            </a:r>
          </a:p>
          <a:p>
            <a:r>
              <a:rPr lang="ar-IQ" sz="3600" dirty="0" smtClean="0"/>
              <a:t>4- وضعية الجسم .</a:t>
            </a:r>
          </a:p>
          <a:p>
            <a:r>
              <a:rPr lang="ar-IQ" sz="3600" dirty="0" smtClean="0"/>
              <a:t>5 – انطلاق الكرة بأتجاة الهدف .</a:t>
            </a:r>
          </a:p>
          <a:p>
            <a:r>
              <a:rPr lang="ar-IQ" sz="3600" dirty="0" smtClean="0"/>
              <a:t>6 – متابعة الذراع الرامية للكرة بعد التهديف .</a:t>
            </a:r>
          </a:p>
          <a:p>
            <a:r>
              <a:rPr lang="ar-IQ" sz="3600" dirty="0" smtClean="0"/>
              <a:t>7- تقدير قوس طيران الكرة 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160782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621" y="654755"/>
            <a:ext cx="11232445" cy="5700889"/>
          </a:xfrm>
        </p:spPr>
        <p:txBody>
          <a:bodyPr>
            <a:normAutofit/>
          </a:bodyPr>
          <a:lstStyle/>
          <a:p>
            <a:pPr algn="just"/>
            <a:r>
              <a:rPr lang="ar-IQ" sz="3200" dirty="0" smtClean="0"/>
              <a:t>حيث من اجل التغلب على هذة العقبة ولجعل قابلية اللاعب على التهديف تكون عالية وفي مختلف الظروف .</a:t>
            </a:r>
          </a:p>
          <a:p>
            <a:pPr algn="just"/>
            <a:r>
              <a:rPr lang="ar-IQ" sz="3200" dirty="0" smtClean="0"/>
              <a:t>فيجب على المدربيين ان يخلقوا جوا مشابها الى ظروف المباراة اثناء تمرينهم :</a:t>
            </a:r>
          </a:p>
          <a:p>
            <a:pPr algn="just"/>
            <a:r>
              <a:rPr lang="ar-IQ" sz="3200" dirty="0" smtClean="0"/>
              <a:t>1- التدريب من الثبات والحركة .</a:t>
            </a:r>
          </a:p>
          <a:p>
            <a:pPr algn="just"/>
            <a:r>
              <a:rPr lang="ar-IQ" sz="3200" dirty="0" smtClean="0"/>
              <a:t>2- التدريب بوجود خصم .</a:t>
            </a:r>
          </a:p>
          <a:p>
            <a:pPr algn="just"/>
            <a:r>
              <a:rPr lang="ar-IQ" sz="3200" dirty="0" smtClean="0"/>
              <a:t>3- التدريب من مسافات مختلفة ( قصيرة و طويلة و متوسطة ) .</a:t>
            </a:r>
          </a:p>
          <a:p>
            <a:pPr algn="just"/>
            <a:r>
              <a:rPr lang="ar-IQ" sz="3200" dirty="0" smtClean="0"/>
              <a:t>4-ادخال عامل المنافسة بين اللاعبين اثناء التهديف ، كأ دخال عامل الوقت او حافز الفوز 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279950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356" y="1885244"/>
            <a:ext cx="10240256" cy="3386667"/>
          </a:xfrm>
        </p:spPr>
        <p:txBody>
          <a:bodyPr/>
          <a:lstStyle/>
          <a:p>
            <a:pPr marL="0" indent="0" algn="ctr">
              <a:buNone/>
            </a:pPr>
            <a:r>
              <a:rPr lang="ar-IQ" sz="6000" b="1" i="1" dirty="0" smtClean="0">
                <a:solidFill>
                  <a:srgbClr val="00B0F0"/>
                </a:solidFill>
              </a:rPr>
              <a:t>شكــــــــــــــرا لكــــــــــــــــــــــم</a:t>
            </a:r>
            <a:r>
              <a:rPr lang="ar-IQ" b="1" dirty="0" smtClean="0">
                <a:solidFill>
                  <a:srgbClr val="00B0F0"/>
                </a:solidFill>
              </a:rPr>
              <a:t> </a:t>
            </a:r>
            <a:endParaRPr lang="ar-IQ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692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 advClick="0" advTm="15000">
        <p14:reveal/>
      </p:transition>
    </mc:Choice>
    <mc:Fallback>
      <p:transition spd="slow" advClick="0" advTm="15000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</TotalTime>
  <Words>213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Tahoma</vt:lpstr>
      <vt:lpstr>Wingdings 3</vt:lpstr>
      <vt:lpstr>Wisp</vt:lpstr>
      <vt:lpstr>التهديف في لعبة كرة السلة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التصويب في لعبة كرة السلة</dc:title>
  <dc:creator>اية</dc:creator>
  <cp:lastModifiedBy>اية</cp:lastModifiedBy>
  <cp:revision>7</cp:revision>
  <dcterms:created xsi:type="dcterms:W3CDTF">2019-03-07T19:08:55Z</dcterms:created>
  <dcterms:modified xsi:type="dcterms:W3CDTF">2019-03-07T20:12:08Z</dcterms:modified>
</cp:coreProperties>
</file>