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4" autoAdjust="0"/>
    <p:restoredTop sz="94660"/>
  </p:normalViewPr>
  <p:slideViewPr>
    <p:cSldViewPr snapToGrid="0">
      <p:cViewPr varScale="1">
        <p:scale>
          <a:sx n="86" d="100"/>
          <a:sy n="86" d="100"/>
        </p:scale>
        <p:origin x="1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1/5/2019</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ar-SA" smtClean="0"/>
              <a:t>انقر لتحرير نمط العنوان الرئيسي</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3" name="chimes.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1" name="chimes.wav"/>
          </p:stSnd>
        </p:sndAc>
      </p:transition>
    </mc:Choice>
    <mc:Fallback xmlns="">
      <p:transition spd="slow" advTm="13000">
        <p:split orient="vert"/>
        <p:sndAc>
          <p:stSnd>
            <p:snd r:embed="rId4" name="chimes.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audio" Target="../media/audio1.wav"/><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1/5/2019</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mc:AlternateContent xmlns:mc="http://schemas.openxmlformats.org/markup-compatibility/2006" xmlns:p14="http://schemas.microsoft.com/office/powerpoint/2010/main">
    <mc:Choice Requires="p14">
      <p:transition spd="slow" p14:dur="1500" advTm="13000">
        <p:split orient="vert"/>
        <p:sndAc>
          <p:stSnd>
            <p:snd r:embed="rId19" name="chimes.wav"/>
          </p:stSnd>
        </p:sndAc>
      </p:transition>
    </mc:Choice>
    <mc:Fallback xmlns="">
      <p:transition spd="slow" advTm="13000">
        <p:split orient="vert"/>
        <p:sndAc>
          <p:stSnd>
            <p:snd r:embed="rId20" name="chimes.wav"/>
          </p:stSnd>
        </p:sndAc>
      </p:transition>
    </mc:Fallback>
  </mc:AlternateConten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r" defTabSz="457200" rtl="1"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r" defTabSz="457200" rtl="1"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1.wav"/></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365162" y="1519707"/>
            <a:ext cx="10109914" cy="4271493"/>
          </a:xfrm>
        </p:spPr>
        <p:txBody>
          <a:bodyPr>
            <a:normAutofit/>
          </a:bodyPr>
          <a:lstStyle/>
          <a:p>
            <a:pPr algn="ctr"/>
            <a:r>
              <a:rPr lang="ar-IQ" sz="9600" b="1" i="1" dirty="0" smtClean="0">
                <a:solidFill>
                  <a:schemeClr val="accent5"/>
                </a:solidFill>
              </a:rPr>
              <a:t>مهارة المناولة من الكتف </a:t>
            </a:r>
          </a:p>
          <a:p>
            <a:pPr algn="ctr"/>
            <a:r>
              <a:rPr lang="ar-IQ" sz="9600" b="1" i="1" dirty="0" smtClean="0">
                <a:solidFill>
                  <a:schemeClr val="accent5"/>
                </a:solidFill>
              </a:rPr>
              <a:t>( الطويلة )</a:t>
            </a:r>
            <a:endParaRPr lang="ar-IQ" sz="9600" b="1" i="1" dirty="0">
              <a:solidFill>
                <a:schemeClr val="accent5"/>
              </a:solidFill>
            </a:endParaRPr>
          </a:p>
        </p:txBody>
      </p:sp>
    </p:spTree>
    <p:extLst>
      <p:ext uri="{BB962C8B-B14F-4D97-AF65-F5344CB8AC3E}">
        <p14:creationId xmlns:p14="http://schemas.microsoft.com/office/powerpoint/2010/main" val="4042510312"/>
      </p:ext>
    </p:extLst>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2" name="chimes.wav"/>
          </p:stSnd>
        </p:sndAc>
      </p:transition>
    </mc:Choice>
    <mc:Fallback xmlns="">
      <p:transition spd="slow" advTm="13000">
        <p:split orient="vert"/>
        <p:sndAc>
          <p:stSnd>
            <p:snd r:embed="rId3" name="chimes.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15155" y="321973"/>
            <a:ext cx="11050073" cy="5769734"/>
          </a:xfrm>
        </p:spPr>
        <p:txBody>
          <a:bodyPr>
            <a:noAutofit/>
          </a:bodyPr>
          <a:lstStyle/>
          <a:p>
            <a:pPr marL="0" indent="0">
              <a:buNone/>
            </a:pPr>
            <a:r>
              <a:rPr lang="ar-IQ" sz="3600" dirty="0" smtClean="0"/>
              <a:t>   </a:t>
            </a:r>
            <a:r>
              <a:rPr lang="ar-IQ" sz="3600" b="1" u="sng" dirty="0" smtClean="0"/>
              <a:t>المناولة </a:t>
            </a:r>
            <a:r>
              <a:rPr lang="ar-IQ" sz="3600" b="1" u="sng" dirty="0"/>
              <a:t>من </a:t>
            </a:r>
            <a:r>
              <a:rPr lang="ar-IQ" sz="3600" b="1" u="sng" dirty="0" smtClean="0"/>
              <a:t>الكتف ( الطويلة) :</a:t>
            </a:r>
            <a:endParaRPr lang="ar-IQ" sz="3600" b="1" u="sng" dirty="0"/>
          </a:p>
          <a:p>
            <a:pPr algn="just"/>
            <a:r>
              <a:rPr lang="ar-IQ" sz="3600" dirty="0"/>
              <a:t>هي احد واهم </a:t>
            </a:r>
            <a:r>
              <a:rPr lang="ar-IQ" sz="3600" dirty="0" err="1"/>
              <a:t>المناولات</a:t>
            </a:r>
            <a:r>
              <a:rPr lang="ar-IQ" sz="3600" dirty="0"/>
              <a:t> المستخدمة في حالات الهجوم السريع وكذلك </a:t>
            </a:r>
            <a:r>
              <a:rPr lang="ar-IQ" sz="3600" dirty="0" smtClean="0"/>
              <a:t>إنها احد </a:t>
            </a:r>
            <a:r>
              <a:rPr lang="ar-IQ" sz="3600" dirty="0" err="1" smtClean="0"/>
              <a:t>المناولات</a:t>
            </a:r>
            <a:r>
              <a:rPr lang="ar-IQ" sz="3600" dirty="0" smtClean="0"/>
              <a:t> الصعبة من </a:t>
            </a:r>
            <a:r>
              <a:rPr lang="ar-IQ" sz="3600" dirty="0"/>
              <a:t>ناحية السيطرة في الأداء </a:t>
            </a:r>
            <a:r>
              <a:rPr lang="ar-IQ" sz="3600" dirty="0" smtClean="0"/>
              <a:t>لأداء </a:t>
            </a:r>
            <a:r>
              <a:rPr lang="ar-IQ" sz="3600" dirty="0"/>
              <a:t>هذه المناولة باليد اليمنى يقوم المناول برفع </a:t>
            </a:r>
            <a:r>
              <a:rPr lang="ar-IQ" sz="3600" dirty="0" smtClean="0"/>
              <a:t>الكره </a:t>
            </a:r>
            <a:r>
              <a:rPr lang="ar-IQ" sz="3600" dirty="0" err="1"/>
              <a:t>إلكى</a:t>
            </a:r>
            <a:r>
              <a:rPr lang="ar-IQ" sz="3600" dirty="0"/>
              <a:t> </a:t>
            </a:r>
            <a:r>
              <a:rPr lang="ar-IQ" sz="3600" dirty="0" smtClean="0"/>
              <a:t>مستوى الكتف </a:t>
            </a:r>
            <a:r>
              <a:rPr lang="ar-IQ" sz="3600" dirty="0"/>
              <a:t>الأيمن وبالقرب من الأذن </a:t>
            </a:r>
            <a:r>
              <a:rPr lang="ar-IQ" sz="3600" dirty="0" smtClean="0"/>
              <a:t>اليمنى </a:t>
            </a:r>
            <a:r>
              <a:rPr lang="ar-IQ" sz="3600" dirty="0"/>
              <a:t>، </a:t>
            </a:r>
            <a:r>
              <a:rPr lang="ar-IQ" sz="3600" dirty="0" smtClean="0"/>
              <a:t>وضع اليد اليمنى خلف الكره ثني الرسغ مع </a:t>
            </a:r>
            <a:r>
              <a:rPr lang="ar-IQ" sz="3600" dirty="0" err="1" smtClean="0"/>
              <a:t>انتشارالأصابع</a:t>
            </a:r>
            <a:r>
              <a:rPr lang="ar-IQ" sz="3600" dirty="0" smtClean="0"/>
              <a:t> </a:t>
            </a:r>
            <a:r>
              <a:rPr lang="ar-IQ" sz="3600" dirty="0"/>
              <a:t>باتجاه الأعلى وللأمام ، في نفس الوقت تنتقل اليد اليسرى إلى أمام الجسم لأجل </a:t>
            </a:r>
            <a:r>
              <a:rPr lang="ar-IQ" sz="3600" dirty="0" smtClean="0"/>
              <a:t>حماية الكره </a:t>
            </a:r>
            <a:r>
              <a:rPr lang="ar-IQ" sz="3600" dirty="0"/>
              <a:t>مكن </a:t>
            </a:r>
            <a:r>
              <a:rPr lang="ar-IQ" sz="3600" dirty="0" smtClean="0"/>
              <a:t>الأمام يأخذ المناول خطوه للأمام بالقدم اليسرى باتجاه الزميل المستلم .</a:t>
            </a:r>
            <a:endParaRPr lang="ar-IQ" sz="3600" dirty="0"/>
          </a:p>
        </p:txBody>
      </p:sp>
    </p:spTree>
    <p:extLst>
      <p:ext uri="{BB962C8B-B14F-4D97-AF65-F5344CB8AC3E}">
        <p14:creationId xmlns:p14="http://schemas.microsoft.com/office/powerpoint/2010/main" val="2880402112"/>
      </p:ext>
    </p:extLst>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2" name="chimes.wav"/>
          </p:stSnd>
        </p:sndAc>
      </p:transition>
    </mc:Choice>
    <mc:Fallback xmlns="">
      <p:transition spd="slow" advTm="13000">
        <p:split orient="vert"/>
        <p:sndAc>
          <p:stSnd>
            <p:snd r:embed="rId3" name="chimes.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60608" y="579549"/>
            <a:ext cx="11449319" cy="5718220"/>
          </a:xfrm>
        </p:spPr>
        <p:txBody>
          <a:bodyPr>
            <a:noAutofit/>
          </a:bodyPr>
          <a:lstStyle/>
          <a:p>
            <a:pPr algn="just"/>
            <a:r>
              <a:rPr lang="ar-IQ" sz="4400" dirty="0" smtClean="0"/>
              <a:t>بحيث يكون مرفق الذراع </a:t>
            </a:r>
            <a:r>
              <a:rPr lang="ar-IQ" sz="4400" dirty="0"/>
              <a:t>المناولة مثنيا وبعيد قليلا عن الجسم من اجل </a:t>
            </a:r>
            <a:r>
              <a:rPr lang="ar-IQ" sz="4400" dirty="0" smtClean="0"/>
              <a:t>ضمان وصول الكره إلى مسافة بعيده ، </a:t>
            </a:r>
            <a:r>
              <a:rPr lang="ar-IQ" sz="4400" dirty="0"/>
              <a:t>ثقل الجسم للمناول يكون على الساق الخلفية عند المناولة تترك </a:t>
            </a:r>
            <a:r>
              <a:rPr lang="ar-IQ" sz="4400" dirty="0" smtClean="0"/>
              <a:t>اليد اليسرى الكره، وتثني الى جانب الكتف الأيسر تدفع الكره بامتداد كامل المرفق وتثني الرسغ للأمام، وكذلك الأصابع باتجاه الكره دوران الجذع قليلا لليسار من اجل نقل ثقل الجسم على القدم الأمامية ، نظرا لصعوبة هذه المناولة واهيتها .</a:t>
            </a:r>
            <a:endParaRPr lang="ar-IQ" sz="4400" dirty="0"/>
          </a:p>
        </p:txBody>
      </p:sp>
    </p:spTree>
    <p:extLst>
      <p:ext uri="{BB962C8B-B14F-4D97-AF65-F5344CB8AC3E}">
        <p14:creationId xmlns:p14="http://schemas.microsoft.com/office/powerpoint/2010/main" val="2759639912"/>
      </p:ext>
    </p:extLst>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2" name="chimes.wav"/>
          </p:stSnd>
        </p:sndAc>
      </p:transition>
    </mc:Choice>
    <mc:Fallback xmlns="">
      <p:transition spd="slow" advTm="13000">
        <p:split orient="vert"/>
        <p:sndAc>
          <p:stSnd>
            <p:snd r:embed="rId3" name="chimes.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3"/>
          <a:stretch>
            <a:fillRect/>
          </a:stretch>
        </p:blipFill>
        <p:spPr>
          <a:xfrm>
            <a:off x="1596980" y="991673"/>
            <a:ext cx="8770514" cy="5267459"/>
          </a:xfrm>
          <a:prstGeom prst="rect">
            <a:avLst/>
          </a:prstGeom>
        </p:spPr>
      </p:pic>
    </p:spTree>
    <p:extLst>
      <p:ext uri="{BB962C8B-B14F-4D97-AF65-F5344CB8AC3E}">
        <p14:creationId xmlns:p14="http://schemas.microsoft.com/office/powerpoint/2010/main" val="4067872469"/>
      </p:ext>
    </p:extLst>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2" name="chimes.wav"/>
          </p:stSnd>
        </p:sndAc>
      </p:transition>
    </mc:Choice>
    <mc:Fallback xmlns="">
      <p:transition spd="slow" advTm="13000">
        <p:split orient="vert"/>
        <p:sndAc>
          <p:stSnd>
            <p:snd r:embed="rId4" name="chimes.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ctr">
              <a:buNone/>
            </a:pPr>
            <a:r>
              <a:rPr lang="ar-IQ" sz="9600" b="1" i="1" dirty="0" smtClean="0">
                <a:solidFill>
                  <a:schemeClr val="accent5"/>
                </a:solidFill>
              </a:rPr>
              <a:t>شـكـــــــــرا لكــــــم </a:t>
            </a:r>
            <a:endParaRPr lang="ar-IQ" sz="9600" b="1" i="1" dirty="0">
              <a:solidFill>
                <a:schemeClr val="accent5"/>
              </a:solidFill>
            </a:endParaRPr>
          </a:p>
        </p:txBody>
      </p:sp>
    </p:spTree>
    <p:extLst>
      <p:ext uri="{BB962C8B-B14F-4D97-AF65-F5344CB8AC3E}">
        <p14:creationId xmlns:p14="http://schemas.microsoft.com/office/powerpoint/2010/main" val="3133785442"/>
      </p:ext>
    </p:extLst>
  </p:cSld>
  <p:clrMapOvr>
    <a:masterClrMapping/>
  </p:clrMapOvr>
  <mc:AlternateContent xmlns:mc="http://schemas.openxmlformats.org/markup-compatibility/2006" xmlns:p14="http://schemas.microsoft.com/office/powerpoint/2010/main">
    <mc:Choice Requires="p14">
      <p:transition spd="slow" p14:dur="1500" advTm="13000">
        <p:split orient="vert"/>
        <p:sndAc>
          <p:stSnd>
            <p:snd r:embed="rId2" name="chimes.wav"/>
          </p:stSnd>
        </p:sndAc>
      </p:transition>
    </mc:Choice>
    <mc:Fallback xmlns="">
      <p:transition spd="slow" advTm="13000">
        <p:split orient="vert"/>
        <p:sndAc>
          <p:stSnd>
            <p:snd r:embed="rId3" name="chimes.wav"/>
          </p:stSnd>
        </p:sndAc>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اوي">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TM03457452[[fn=سماوي]]</Template>
  <TotalTime>24</TotalTime>
  <Words>161</Words>
  <Application>Microsoft Office PowerPoint</Application>
  <PresentationFormat>Widescreen</PresentationFormat>
  <Paragraphs>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سماوي</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2O14</dc:creator>
  <cp:lastModifiedBy>اية</cp:lastModifiedBy>
  <cp:revision>4</cp:revision>
  <dcterms:created xsi:type="dcterms:W3CDTF">2018-09-23T18:27:33Z</dcterms:created>
  <dcterms:modified xsi:type="dcterms:W3CDTF">2019-01-05T15:20:28Z</dcterms:modified>
</cp:coreProperties>
</file>