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xStyles>
    <p:titleStyle>
      <a:lvl1pPr algn="l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9822" y="1388534"/>
            <a:ext cx="9132711" cy="3318933"/>
          </a:xfrm>
        </p:spPr>
        <p:txBody>
          <a:bodyPr/>
          <a:lstStyle/>
          <a:p>
            <a:r>
              <a:rPr lang="ar-IQ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مهارة المناوله المرتدة ( بيد واحدة ) في لعبة كرة السلة</a:t>
            </a:r>
            <a:endParaRPr lang="ar-IQ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556" y="778933"/>
            <a:ext cx="11051822" cy="5260623"/>
          </a:xfrm>
        </p:spPr>
        <p:txBody>
          <a:bodyPr>
            <a:normAutofit fontScale="92500"/>
          </a:bodyPr>
          <a:lstStyle/>
          <a:p>
            <a:pPr algn="justLow"/>
            <a:r>
              <a:rPr lang="ar-IQ" sz="4800" b="1" u="sng" dirty="0" smtClean="0">
                <a:solidFill>
                  <a:schemeClr val="accent2">
                    <a:lumMod val="75000"/>
                  </a:schemeClr>
                </a:solidFill>
              </a:rPr>
              <a:t>المناولة المرتده (الغير مباشرة) بيد واحدة :</a:t>
            </a:r>
          </a:p>
          <a:p>
            <a:pPr algn="justLow"/>
            <a:r>
              <a:rPr lang="ar-IQ" sz="4800" dirty="0" smtClean="0"/>
              <a:t>تكون هذة المناولة قصيرة حيث يتم استخدامها بكل اساسي عندما يكون المدافع مبارة بين المناول والمستلم .</a:t>
            </a:r>
          </a:p>
          <a:p>
            <a:pPr algn="justLow"/>
            <a:r>
              <a:rPr lang="ar-IQ" sz="4800" dirty="0" smtClean="0"/>
              <a:t>وايضا يمكن استخدامها في المسافات الطويلة ، اذا كان المناول في وضح متحرك .</a:t>
            </a:r>
            <a:endParaRPr lang="ar-IQ" sz="4800" dirty="0"/>
          </a:p>
        </p:txBody>
      </p:sp>
    </p:spTree>
    <p:extLst>
      <p:ext uri="{BB962C8B-B14F-4D97-AF65-F5344CB8AC3E}">
        <p14:creationId xmlns:p14="http://schemas.microsoft.com/office/powerpoint/2010/main" val="426218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67" y="620889"/>
            <a:ext cx="11006665" cy="5610578"/>
          </a:xfrm>
        </p:spPr>
        <p:txBody>
          <a:bodyPr>
            <a:noAutofit/>
          </a:bodyPr>
          <a:lstStyle/>
          <a:p>
            <a:pPr algn="justLow"/>
            <a:r>
              <a:rPr lang="ar-IQ" sz="4400" dirty="0" smtClean="0"/>
              <a:t>والاداء هذا النوع من المناولة ، يجب يكون مسك الكرة باليدين مشابها لما هو في المناولة الصدرية في بداية المسك لها ، وعند المناولة باليد اليمنى ، يقوم اللاعب بتقديم ساق اليسار للامام بواسطة اخذ خطوة باتجاة اليمين ، والكرة تنتقل الى جهة اليمين باليد اليمنى بعد دوران الكرة ربع دورة باتجاه   اليسار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30450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557" y="541867"/>
            <a:ext cx="10656710" cy="5325533"/>
          </a:xfrm>
        </p:spPr>
        <p:txBody>
          <a:bodyPr>
            <a:noAutofit/>
          </a:bodyPr>
          <a:lstStyle/>
          <a:p>
            <a:pPr algn="just"/>
            <a:r>
              <a:rPr lang="ar-IQ" sz="4000" dirty="0" smtClean="0"/>
              <a:t>حيث اليد اليمنى المناوله تصبح بعد ذلك خلف الكرة مع انثناء في مفصل المرفق ، اما اليد اليسرى فتكون تحت الكرة لغرض الحماية والموازنة .</a:t>
            </a:r>
          </a:p>
          <a:p>
            <a:pPr algn="just"/>
            <a:r>
              <a:rPr lang="ar-IQ" sz="4000" dirty="0" smtClean="0"/>
              <a:t>ويقوم المناول بعد ذلك بحركة امتداد المرفق دافعا الكرة للاسفل باتجاة الارض في الثلث الاخير من مكان المستلم ، وذلك لغرض ضمان وصول الكرة الى مستوى خصر المستلم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861219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979" y="496711"/>
            <a:ext cx="7010400" cy="5599289"/>
          </a:xfrm>
        </p:spPr>
      </p:pic>
    </p:spTree>
    <p:extLst>
      <p:ext uri="{BB962C8B-B14F-4D97-AF65-F5344CB8AC3E}">
        <p14:creationId xmlns:p14="http://schemas.microsoft.com/office/powerpoint/2010/main" val="16370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9645" y="1659468"/>
            <a:ext cx="9601200" cy="3476976"/>
          </a:xfrm>
        </p:spPr>
        <p:txBody>
          <a:bodyPr>
            <a:noAutofit/>
          </a:bodyPr>
          <a:lstStyle/>
          <a:p>
            <a:pPr algn="ctr"/>
            <a:r>
              <a:rPr lang="ar-IQ" sz="9600" b="1" i="1" dirty="0" smtClean="0">
                <a:solidFill>
                  <a:schemeClr val="accent2">
                    <a:lumMod val="75000"/>
                  </a:schemeClr>
                </a:solidFill>
              </a:rPr>
              <a:t>شكــــــــــــــرا لكـــــــــــــــــم</a:t>
            </a:r>
            <a:endParaRPr lang="ar-IQ" sz="9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8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Tm="17000">
        <p:checker/>
      </p:transition>
    </mc:Choice>
    <mc:Fallback xmlns="">
      <p:transition spd="slow" advTm="17000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158</TotalTime>
  <Words>161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Franklin Gothic Book</vt:lpstr>
      <vt:lpstr>Tahoma</vt:lpstr>
      <vt:lpstr>Crop</vt:lpstr>
      <vt:lpstr>مهارة المناوله المرتدة ( بيد واحدة ) في لعبة كرة السلة</vt:lpstr>
      <vt:lpstr>PowerPoint Presentation</vt:lpstr>
      <vt:lpstr>PowerPoint Presentation</vt:lpstr>
      <vt:lpstr>PowerPoint Presentation</vt:lpstr>
      <vt:lpstr>PowerPoint Presentation</vt:lpstr>
      <vt:lpstr>شكــــــــــــــرا لكـــــــــــــــــم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اية</dc:creator>
  <cp:lastModifiedBy>اية</cp:lastModifiedBy>
  <cp:revision>9</cp:revision>
  <dcterms:created xsi:type="dcterms:W3CDTF">2019-01-12T15:59:54Z</dcterms:created>
  <dcterms:modified xsi:type="dcterms:W3CDTF">2019-01-25T15:27:10Z</dcterms:modified>
</cp:coreProperties>
</file>