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1230488"/>
            <a:ext cx="9068586" cy="4255911"/>
          </a:xfrm>
        </p:spPr>
        <p:txBody>
          <a:bodyPr/>
          <a:lstStyle/>
          <a:p>
            <a:r>
              <a:rPr lang="ar-IQ" b="1" i="1" dirty="0" smtClean="0">
                <a:solidFill>
                  <a:srgbClr val="0070C0"/>
                </a:solidFill>
              </a:rPr>
              <a:t>مهارة المناولة من الاسفل ( المذراة) في لعبة كرة السلة</a:t>
            </a:r>
            <a:endParaRPr lang="ar-IQ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160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799" y="699911"/>
            <a:ext cx="10758311" cy="5335129"/>
          </a:xfrm>
        </p:spPr>
        <p:txBody>
          <a:bodyPr>
            <a:normAutofit/>
          </a:bodyPr>
          <a:lstStyle/>
          <a:p>
            <a:pPr algn="just"/>
            <a:r>
              <a:rPr lang="ar-IQ" sz="4000" b="1" u="sng" dirty="0" smtClean="0">
                <a:solidFill>
                  <a:srgbClr val="00B050"/>
                </a:solidFill>
              </a:rPr>
              <a:t>مناولة المذراة :</a:t>
            </a:r>
          </a:p>
          <a:p>
            <a:pPr algn="just"/>
            <a:r>
              <a:rPr lang="ar-IQ" sz="4000" dirty="0" smtClean="0"/>
              <a:t>حيث تكون هذه المناولة من الاسفل حيث يقوم اللاعب بجلب الكرة الى جانت الجسم من اليمين ، واليد اليمنى توضع خلف الكرة مع انثناء في مفصل المرفق مع دفعة للخلف والاعلى ،  وايضا انثناء في  الرسغ حيث يساعد الاصابع على مسك الكرة من الاسفل لكي يساعد على حمايه الكرة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61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888" y="959556"/>
            <a:ext cx="10938933" cy="5312551"/>
          </a:xfrm>
        </p:spPr>
        <p:txBody>
          <a:bodyPr>
            <a:normAutofit/>
          </a:bodyPr>
          <a:lstStyle/>
          <a:p>
            <a:pPr algn="just"/>
            <a:r>
              <a:rPr lang="ar-IQ" sz="3600" dirty="0" smtClean="0"/>
              <a:t>اما اليد اليسرى فتجلب امام الجسم بحيث يكون العضد عموديا على الارض والساعد موازيا للارض ، اما الاصابع فتكون منتشرة على القسم الامامي للكرة .</a:t>
            </a:r>
          </a:p>
          <a:p>
            <a:pPr algn="just"/>
            <a:r>
              <a:rPr lang="ar-IQ" sz="3600" dirty="0" smtClean="0"/>
              <a:t>اما المناول يجب ان ياخذ خطوة للامام  بالساق اليسرى المعاكسة لحين خروج الكرة لليد اليمنى ، وذلك للسيطرة على ارتفاع الكرة ، و على المناول ان يمد الاصابع والذرراع بششكل كامل عند مستوى الخصر وباتجاه المناولة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89083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822" y="824091"/>
            <a:ext cx="7021689" cy="4955822"/>
          </a:xfrm>
        </p:spPr>
      </p:pic>
    </p:spTree>
    <p:extLst>
      <p:ext uri="{BB962C8B-B14F-4D97-AF65-F5344CB8AC3E}">
        <p14:creationId xmlns:p14="http://schemas.microsoft.com/office/powerpoint/2010/main" val="3428863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6178" y="1648178"/>
            <a:ext cx="10058400" cy="3318934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0070C0"/>
                </a:solidFill>
              </a:rPr>
              <a:t>شكــــــــــــــــرا لكــــــــــــــــم</a:t>
            </a:r>
            <a:endParaRPr lang="ar-IQ" sz="96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354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Tm="18000">
        <p:randomBar dir="vert"/>
      </p:transition>
    </mc:Choice>
    <mc:Fallback>
      <p:transition spd="slow" advTm="18000">
        <p:randomBar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67</TotalTime>
  <Words>128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Garamond</vt:lpstr>
      <vt:lpstr>Tahoma</vt:lpstr>
      <vt:lpstr>Savon</vt:lpstr>
      <vt:lpstr>مهارة المناولة من الاسفل ( المذراة) في لعبة كرة السلة</vt:lpstr>
      <vt:lpstr>PowerPoint Presentation</vt:lpstr>
      <vt:lpstr>PowerPoint Presentation</vt:lpstr>
      <vt:lpstr>PowerPoint Presentation</vt:lpstr>
      <vt:lpstr>شكــــــــــــــــرا لكــــــــــــــــم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مهارة المناولة من الاسفل ( المذراة) في لعبة كرة السلة</dc:title>
  <dc:creator>اية</dc:creator>
  <cp:lastModifiedBy>اية</cp:lastModifiedBy>
  <cp:revision>4</cp:revision>
  <dcterms:created xsi:type="dcterms:W3CDTF">2019-01-12T17:15:58Z</dcterms:created>
  <dcterms:modified xsi:type="dcterms:W3CDTF">2019-01-12T18:23:11Z</dcterms:modified>
</cp:coreProperties>
</file>