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9000">
        <p:split orient="vert"/>
      </p:transition>
    </mc:Choice>
    <mc:Fallback>
      <p:transition spd="slow" advTm="19000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9000">
        <p:split orient="vert"/>
      </p:transition>
    </mc:Choice>
    <mc:Fallback>
      <p:transition spd="slow" advTm="19000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9000">
        <p:split orient="vert"/>
      </p:transition>
    </mc:Choice>
    <mc:Fallback>
      <p:transition spd="slow" advTm="19000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9000">
        <p:split orient="vert"/>
      </p:transition>
    </mc:Choice>
    <mc:Fallback>
      <p:transition spd="slow" advTm="19000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500" advTm="19000">
        <p:split orient="vert"/>
      </p:transition>
    </mc:Choice>
    <mc:Fallback>
      <p:transition spd="slow" advTm="19000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9000">
        <p:split orient="vert"/>
      </p:transition>
    </mc:Choice>
    <mc:Fallback>
      <p:transition spd="slow" advTm="19000">
        <p:split orient="vert"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9000">
        <p:split orient="vert"/>
      </p:transition>
    </mc:Choice>
    <mc:Fallback>
      <p:transition spd="slow" advTm="19000">
        <p:split orient="vert"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9000">
        <p:split orient="vert"/>
      </p:transition>
    </mc:Choice>
    <mc:Fallback>
      <p:transition spd="slow" advTm="19000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9000">
        <p:split orient="vert"/>
      </p:transition>
    </mc:Choice>
    <mc:Fallback>
      <p:transition spd="slow" advTm="19000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9000">
        <p:split orient="vert"/>
      </p:transition>
    </mc:Choice>
    <mc:Fallback>
      <p:transition spd="slow" advTm="19000">
        <p:split orient="vert"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9000">
        <p:split orient="vert"/>
      </p:transition>
    </mc:Choice>
    <mc:Fallback>
      <p:transition spd="slow" advTm="19000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500" advTm="19000">
        <p:split orient="vert"/>
      </p:transition>
    </mc:Choice>
    <mc:Fallback>
      <p:transition spd="slow" advTm="19000">
        <p:split orient="vert"/>
      </p:transition>
    </mc:Fallback>
  </mc:AlternateConten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4656" y="1196623"/>
            <a:ext cx="10318418" cy="4165600"/>
          </a:xfrm>
        </p:spPr>
        <p:txBody>
          <a:bodyPr/>
          <a:lstStyle/>
          <a:p>
            <a:r>
              <a:rPr lang="ar-IQ" b="1" i="1" dirty="0" smtClean="0">
                <a:solidFill>
                  <a:srgbClr val="0070C0"/>
                </a:solidFill>
              </a:rPr>
              <a:t>مهارة الطبطبة من خلف الظهر في كرة السلة</a:t>
            </a:r>
            <a:endParaRPr lang="ar-IQ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808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9000">
        <p:split orient="vert"/>
      </p:transition>
    </mc:Choice>
    <mc:Fallback>
      <p:transition spd="slow" advTm="19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4089" y="790223"/>
            <a:ext cx="10605911" cy="5089370"/>
          </a:xfrm>
        </p:spPr>
        <p:txBody>
          <a:bodyPr>
            <a:normAutofit/>
          </a:bodyPr>
          <a:lstStyle/>
          <a:p>
            <a:pPr algn="just"/>
            <a:r>
              <a:rPr lang="ar-IQ" sz="4000" b="1" u="sng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الطبطبة من خلف الظهر :</a:t>
            </a:r>
          </a:p>
          <a:p>
            <a:pPr marL="0" indent="0" algn="just">
              <a:buNone/>
            </a:pPr>
            <a:r>
              <a:rPr lang="ar-IQ" sz="4000" dirty="0" smtClean="0"/>
              <a:t> هي التخلص من مراقبة الخصم اثناء قيام اللاعب بالطبطبة .</a:t>
            </a:r>
          </a:p>
          <a:p>
            <a:pPr marL="0" indent="0" algn="just">
              <a:buNone/>
            </a:pPr>
            <a:r>
              <a:rPr lang="ar-IQ" sz="4000" dirty="0" smtClean="0"/>
              <a:t> حيث ان هذا النوع يعتبر مهارة عالية  ويجب تشجيع اللاعبين على اتقان ادائها بصورة صحيحة  ، حيث تساعد على تغير اتجاة اللاعب بدون اي نعثر او توقف في الخطوات اثناء اداء الطبطبة .</a:t>
            </a:r>
          </a:p>
        </p:txBody>
      </p:sp>
    </p:spTree>
    <p:extLst>
      <p:ext uri="{BB962C8B-B14F-4D97-AF65-F5344CB8AC3E}">
        <p14:creationId xmlns:p14="http://schemas.microsoft.com/office/powerpoint/2010/main" val="2206531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9000">
        <p:split orient="vert"/>
      </p:transition>
    </mc:Choice>
    <mc:Fallback>
      <p:transition spd="slow" advTm="19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0844" y="1027289"/>
            <a:ext cx="10521245" cy="4818436"/>
          </a:xfrm>
        </p:spPr>
        <p:txBody>
          <a:bodyPr/>
          <a:lstStyle/>
          <a:p>
            <a:pPr algn="just"/>
            <a:r>
              <a:rPr lang="ar-IQ" sz="3600" dirty="0" smtClean="0"/>
              <a:t>حيث يقوم اللاعب بالطبطبة بدفع الكرة للارض من خلف الظهر بزاوية تمكن اللاعب المهاجم من الارتكاز واستلام الكرة باليد اليسرى ، اي يعني اذا كان يطبطب باليد اليمنى وباتجاه اليمين فعلية عند تحويل الكرة لليد اليسرى بالطبطبة باتجاة اليسار بدون توقف .</a:t>
            </a:r>
          </a:p>
          <a:p>
            <a:pPr algn="just"/>
            <a:r>
              <a:rPr lang="ar-IQ" sz="3600" dirty="0" smtClean="0"/>
              <a:t>اي عند اداء هذا النوع من الطبطبة يكون انثناء بالركبتين قليلا عند تحويل الكرة من خلف الظهر اثناء تحويلها لليد الاخرى </a:t>
            </a:r>
            <a:r>
              <a:rPr lang="ar-IQ" dirty="0" smtClean="0"/>
              <a:t>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597741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9000">
        <p:split orient="vert"/>
      </p:transition>
    </mc:Choice>
    <mc:Fallback>
      <p:transition spd="slow" advTm="19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0444" y="767645"/>
            <a:ext cx="9155290" cy="5180189"/>
          </a:xfrm>
        </p:spPr>
      </p:pic>
    </p:spTree>
    <p:extLst>
      <p:ext uri="{BB962C8B-B14F-4D97-AF65-F5344CB8AC3E}">
        <p14:creationId xmlns:p14="http://schemas.microsoft.com/office/powerpoint/2010/main" val="3107647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9000">
        <p:split orient="vert"/>
      </p:transition>
    </mc:Choice>
    <mc:Fallback>
      <p:transition spd="slow" advTm="19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100" y="2233762"/>
            <a:ext cx="10178322" cy="1683482"/>
          </a:xfrm>
        </p:spPr>
        <p:txBody>
          <a:bodyPr>
            <a:normAutofit/>
          </a:bodyPr>
          <a:lstStyle/>
          <a:p>
            <a:pPr algn="ctr"/>
            <a:r>
              <a:rPr lang="ar-IQ" sz="9600" b="1" i="1" dirty="0" smtClean="0">
                <a:solidFill>
                  <a:srgbClr val="0070C0"/>
                </a:solidFill>
              </a:rPr>
              <a:t>  شكــــــرا لكـــــم </a:t>
            </a:r>
            <a:endParaRPr lang="ar-IQ" sz="96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587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9000">
        <p:split orient="vert"/>
      </p:transition>
    </mc:Choice>
    <mc:Fallback>
      <p:transition spd="slow" advTm="19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26</TotalTime>
  <Words>125</Words>
  <Application>Microsoft Office PowerPoint</Application>
  <PresentationFormat>Widescreen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Gill Sans MT</vt:lpstr>
      <vt:lpstr>Impact</vt:lpstr>
      <vt:lpstr>Majalla UI</vt:lpstr>
      <vt:lpstr>Badge</vt:lpstr>
      <vt:lpstr>مهارة الطبطبة من خلف الظهر في كرة السلة</vt:lpstr>
      <vt:lpstr>PowerPoint Presentation</vt:lpstr>
      <vt:lpstr>PowerPoint Presentation</vt:lpstr>
      <vt:lpstr>PowerPoint Presentation</vt:lpstr>
      <vt:lpstr>  شكــــــرا لكـــــم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مهارة الطبطبة من خلف الظهر في كرة السلة</dc:title>
  <dc:creator>اية</dc:creator>
  <cp:lastModifiedBy>اية</cp:lastModifiedBy>
  <cp:revision>4</cp:revision>
  <dcterms:created xsi:type="dcterms:W3CDTF">2019-01-06T12:50:47Z</dcterms:created>
  <dcterms:modified xsi:type="dcterms:W3CDTF">2019-01-06T13:17:45Z</dcterms:modified>
</cp:coreProperties>
</file>