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403" y="1591734"/>
            <a:ext cx="9001462" cy="2900363"/>
          </a:xfrm>
        </p:spPr>
        <p:txBody>
          <a:bodyPr>
            <a:noAutofit/>
          </a:bodyPr>
          <a:lstStyle/>
          <a:p>
            <a:r>
              <a:rPr lang="ar-IQ" sz="9600" i="1" dirty="0" smtClean="0">
                <a:solidFill>
                  <a:srgbClr val="FFFF00"/>
                </a:solidFill>
              </a:rPr>
              <a:t>مهارة الطبطبة بين الساقين في  كرة السلة</a:t>
            </a:r>
            <a:endParaRPr lang="ar-IQ" sz="9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5679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790222"/>
            <a:ext cx="10353762" cy="5000978"/>
          </a:xfrm>
        </p:spPr>
        <p:txBody>
          <a:bodyPr>
            <a:normAutofit/>
          </a:bodyPr>
          <a:lstStyle/>
          <a:p>
            <a:pPr algn="just"/>
            <a:r>
              <a:rPr lang="ar-IQ" sz="4400" b="1" u="sng" dirty="0" smtClean="0">
                <a:solidFill>
                  <a:srgbClr val="FFC000"/>
                </a:solidFill>
              </a:rPr>
              <a:t>الطبطبة بين الساقين :</a:t>
            </a:r>
          </a:p>
          <a:p>
            <a:pPr algn="just"/>
            <a:r>
              <a:rPr lang="ar-IQ" sz="4400" dirty="0" smtClean="0"/>
              <a:t>يقصد بها هو التخلص من مراقبة الخصم اثناء قيام اللاعب بالطبطبة .</a:t>
            </a:r>
          </a:p>
          <a:p>
            <a:pPr algn="just"/>
            <a:r>
              <a:rPr lang="ar-IQ" sz="4400" dirty="0" smtClean="0"/>
              <a:t>حيث يتم هذة النوع من الطبطبة بتحويل الكرة من الذراع الى الاخرى من بين الساقين .</a:t>
            </a:r>
            <a:endParaRPr lang="ar-IQ" sz="4400" dirty="0"/>
          </a:p>
        </p:txBody>
      </p:sp>
    </p:spTree>
    <p:extLst>
      <p:ext uri="{BB962C8B-B14F-4D97-AF65-F5344CB8AC3E}">
        <p14:creationId xmlns:p14="http://schemas.microsoft.com/office/powerpoint/2010/main" val="10654002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2844" y="587021"/>
            <a:ext cx="11277600" cy="5915379"/>
          </a:xfrm>
        </p:spPr>
        <p:txBody>
          <a:bodyPr>
            <a:noAutofit/>
          </a:bodyPr>
          <a:lstStyle/>
          <a:p>
            <a:pPr algn="just"/>
            <a:r>
              <a:rPr lang="ar-IQ" sz="4000" dirty="0" smtClean="0"/>
              <a:t>اي عندما يكون اللاعب مطبطبا باليد اليمنى ، ويقوم بدفع الكرة الى اليد اليسرى من بين الساقين مع تقدم القدم اليسرى للامام ، كما ان اليد اليسرى يجب ان تكون في وضع قريب مابين الساقين من خلف لغرض استقبال الكرة .</a:t>
            </a:r>
          </a:p>
          <a:p>
            <a:pPr algn="just"/>
            <a:r>
              <a:rPr lang="ar-IQ" sz="4000" dirty="0" smtClean="0"/>
              <a:t>حيث عند تحويل الكرة من اليد اليمنى الى اليد اليسرى يجب ان يكون التحويل بدون توقف او اي حركة تؤدي الى تباطى الاداء ، اي يجب ان تكون حركة انسيابية للاعب 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30956176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489" y="970844"/>
            <a:ext cx="8556977" cy="5000978"/>
          </a:xfrm>
        </p:spPr>
      </p:pic>
    </p:spTree>
    <p:extLst>
      <p:ext uri="{BB962C8B-B14F-4D97-AF65-F5344CB8AC3E}">
        <p14:creationId xmlns:p14="http://schemas.microsoft.com/office/powerpoint/2010/main" val="24195872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062" y="1964266"/>
            <a:ext cx="10353761" cy="1806223"/>
          </a:xfrm>
        </p:spPr>
        <p:txBody>
          <a:bodyPr>
            <a:noAutofit/>
          </a:bodyPr>
          <a:lstStyle/>
          <a:p>
            <a:r>
              <a:rPr lang="ar-IQ" sz="9600" i="1" dirty="0" smtClean="0">
                <a:solidFill>
                  <a:srgbClr val="FFFF00"/>
                </a:solidFill>
              </a:rPr>
              <a:t>  شكـــــــــرا لكــــــــــم </a:t>
            </a:r>
            <a:endParaRPr lang="ar-IQ" sz="9600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2136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250" advClick="0" advTm="17000">
        <p15:prstTrans prst="fracture"/>
      </p:transition>
    </mc:Choice>
    <mc:Fallback>
      <p:transition spd="slow" advClick="0" advTm="1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19</TotalTime>
  <Words>115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Rockwell</vt:lpstr>
      <vt:lpstr>Times New Roman</vt:lpstr>
      <vt:lpstr>Damask</vt:lpstr>
      <vt:lpstr>مهارة الطبطبة بين الساقين في  كرة السلة</vt:lpstr>
      <vt:lpstr>PowerPoint Presentation</vt:lpstr>
      <vt:lpstr>PowerPoint Presentation</vt:lpstr>
      <vt:lpstr>PowerPoint Presentation</vt:lpstr>
      <vt:lpstr>  شكـــــــــرا لكــــــــــم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مهارة الطبطبة بين الساقين في  كرة السلة</dc:title>
  <dc:creator>اية</dc:creator>
  <cp:lastModifiedBy>اية</cp:lastModifiedBy>
  <cp:revision>3</cp:revision>
  <dcterms:created xsi:type="dcterms:W3CDTF">2019-01-06T11:51:33Z</dcterms:created>
  <dcterms:modified xsi:type="dcterms:W3CDTF">2019-01-06T12:11:03Z</dcterms:modified>
</cp:coreProperties>
</file>