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889" y="767646"/>
            <a:ext cx="9539111" cy="3860800"/>
          </a:xfrm>
        </p:spPr>
        <p:txBody>
          <a:bodyPr>
            <a:noAutofit/>
          </a:bodyPr>
          <a:lstStyle/>
          <a:p>
            <a:r>
              <a:rPr lang="ar-IQ" sz="9600" b="1" i="1" dirty="0" smtClean="0">
                <a:solidFill>
                  <a:srgbClr val="C00000"/>
                </a:solidFill>
              </a:rPr>
              <a:t>المناولة من فوق الرأس في لعبة كرة السلة</a:t>
            </a:r>
            <a:endParaRPr lang="ar-IQ" sz="9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342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844" y="880533"/>
            <a:ext cx="10476089" cy="4707467"/>
          </a:xfrm>
        </p:spPr>
        <p:txBody>
          <a:bodyPr>
            <a:normAutofit/>
          </a:bodyPr>
          <a:lstStyle/>
          <a:p>
            <a:pPr algn="r"/>
            <a:r>
              <a:rPr lang="ar-IQ" sz="4000" b="1" u="sng" dirty="0" smtClean="0">
                <a:solidFill>
                  <a:schemeClr val="accent1">
                    <a:lumMod val="75000"/>
                  </a:schemeClr>
                </a:solidFill>
              </a:rPr>
              <a:t>المناولة من فوق الرأس :</a:t>
            </a:r>
          </a:p>
          <a:p>
            <a:pPr algn="just"/>
            <a:r>
              <a:rPr lang="ar-IQ" sz="4000" dirty="0" smtClean="0">
                <a:solidFill>
                  <a:schemeClr val="tx1"/>
                </a:solidFill>
              </a:rPr>
              <a:t>ان هذا النوع من المناولات تدفع الكرة مباشرة من فوق رأس المناول او قليلا الى الخلف الى مستوى اكتاف المستلم .</a:t>
            </a:r>
          </a:p>
          <a:p>
            <a:pPr algn="just"/>
            <a:r>
              <a:rPr lang="ar-IQ" sz="4000" dirty="0" smtClean="0">
                <a:solidFill>
                  <a:schemeClr val="tx1"/>
                </a:solidFill>
              </a:rPr>
              <a:t>ولاداء هة المناولة يجب ان تمسك الكرة بالاصابع وبانتشارها على جانبي الكرة وباتجاة للاعلى والابهامان خلف الكرة .</a:t>
            </a:r>
          </a:p>
          <a:p>
            <a:pPr algn="r"/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93273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33778" y="993422"/>
            <a:ext cx="10792178" cy="4797778"/>
          </a:xfrm>
        </p:spPr>
        <p:txBody>
          <a:bodyPr>
            <a:normAutofit lnSpcReduction="10000"/>
          </a:bodyPr>
          <a:lstStyle/>
          <a:p>
            <a:pPr algn="just"/>
            <a:r>
              <a:rPr lang="ar-IQ" sz="4400" dirty="0" smtClean="0"/>
              <a:t>حيث يكون الرسخ مائل مع انثناء قليل في مفصل المرفق عند المناولة ، والمرفقان يمتدان بكل كامل للاعلى باتجاه الرأس مع اتجاة الرسغين والاصابع حركة اتجاة الكرة .</a:t>
            </a:r>
          </a:p>
          <a:p>
            <a:pPr algn="just"/>
            <a:r>
              <a:rPr lang="ar-IQ" sz="4400" dirty="0" smtClean="0"/>
              <a:t>حيث عند استخدام هذا النوع من المناولة يكون من الصعب على المدافع ان يقطعها وذلك لارتفاع الكرة وبعدها عن الخصم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97130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767644"/>
            <a:ext cx="10363826" cy="5023555"/>
          </a:xfrm>
        </p:spPr>
        <p:txBody>
          <a:bodyPr>
            <a:normAutofit/>
          </a:bodyPr>
          <a:lstStyle/>
          <a:p>
            <a:r>
              <a:rPr lang="ar-IQ" sz="2800" dirty="0" smtClean="0"/>
              <a:t>اي يستخدمها اللاعبون طوال القامة ، كما في الشكل الاتي : </a:t>
            </a:r>
            <a:endParaRPr lang="ar-IQ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689" y="1603022"/>
            <a:ext cx="9426221" cy="449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121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641" y="2345717"/>
            <a:ext cx="10364451" cy="1596177"/>
          </a:xfrm>
        </p:spPr>
        <p:txBody>
          <a:bodyPr>
            <a:normAutofit/>
          </a:bodyPr>
          <a:lstStyle/>
          <a:p>
            <a:r>
              <a:rPr lang="ar-IQ" sz="9600" b="1" i="1" dirty="0" smtClean="0">
                <a:solidFill>
                  <a:srgbClr val="C00000"/>
                </a:solidFill>
              </a:rPr>
              <a:t>شكــــــــرا لكــــــــــم </a:t>
            </a:r>
            <a:endParaRPr lang="ar-IQ" sz="9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44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20000">
        <p14:ripple/>
      </p:transition>
    </mc:Choice>
    <mc:Fallback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24</TotalTime>
  <Words>114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Tw Cen MT</vt:lpstr>
      <vt:lpstr>Droplet</vt:lpstr>
      <vt:lpstr>المناولة من فوق الرأس في لعبة كرة السلة</vt:lpstr>
      <vt:lpstr>PowerPoint Presentation</vt:lpstr>
      <vt:lpstr>PowerPoint Presentation</vt:lpstr>
      <vt:lpstr>PowerPoint Presentation</vt:lpstr>
      <vt:lpstr>شكــــــــرا لكــــــــــم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المناولة من فوق الرأس في لعبة كرة السلة</dc:title>
  <dc:creator>اية</dc:creator>
  <cp:lastModifiedBy>اية</cp:lastModifiedBy>
  <cp:revision>3</cp:revision>
  <dcterms:created xsi:type="dcterms:W3CDTF">2019-01-04T17:20:37Z</dcterms:created>
  <dcterms:modified xsi:type="dcterms:W3CDTF">2019-01-04T17:44:44Z</dcterms:modified>
</cp:coreProperties>
</file>