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17613" y="1587500"/>
            <a:ext cx="9905998" cy="2960688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chemeClr val="bg1"/>
                </a:solidFill>
              </a:rPr>
              <a:t>الأخطاء في لعبة كرة السلة </a:t>
            </a:r>
            <a:r>
              <a:rPr lang="en-US" sz="9600" b="1" i="1" dirty="0" smtClean="0">
                <a:solidFill>
                  <a:schemeClr val="bg1"/>
                </a:solidFill>
              </a:rPr>
              <a:t>2</a:t>
            </a:r>
            <a:endParaRPr lang="ar-IQ" sz="9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9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1412" y="1193800"/>
            <a:ext cx="9905999" cy="4597401"/>
          </a:xfrm>
        </p:spPr>
        <p:txBody>
          <a:bodyPr/>
          <a:lstStyle/>
          <a:p>
            <a:r>
              <a:rPr lang="ar-IQ" sz="4800" b="1" u="sng" dirty="0" smtClean="0">
                <a:solidFill>
                  <a:srgbClr val="FFFF00"/>
                </a:solidFill>
              </a:rPr>
              <a:t>خطا عدم الاهلية :</a:t>
            </a:r>
          </a:p>
          <a:p>
            <a:pPr marL="0" indent="0">
              <a:buNone/>
            </a:pPr>
            <a:r>
              <a:rPr lang="ar-IQ" sz="4800" dirty="0" smtClean="0"/>
              <a:t> - هو سوء سلوك فاضح من لاعب ، لاعب مستبعد ، لاعب بديل ، مدرب ، نصير فريق </a:t>
            </a:r>
            <a:r>
              <a:rPr lang="ar-IQ" dirty="0" smtClean="0"/>
              <a:t>.</a:t>
            </a:r>
          </a:p>
          <a:p>
            <a:pPr marL="0" indent="0">
              <a:buNone/>
            </a:pPr>
            <a:r>
              <a:rPr lang="ar-IQ" sz="4800" dirty="0" smtClean="0"/>
              <a:t> - جزاءها هو طرد اللاعب من المباراة 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275367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23900" y="876300"/>
            <a:ext cx="10845800" cy="5321300"/>
          </a:xfrm>
        </p:spPr>
        <p:txBody>
          <a:bodyPr>
            <a:normAutofit/>
          </a:bodyPr>
          <a:lstStyle/>
          <a:p>
            <a:pPr algn="just"/>
            <a:r>
              <a:rPr lang="ar-IQ" sz="4000" b="1" u="sng" dirty="0" smtClean="0">
                <a:solidFill>
                  <a:srgbClr val="FFFF00"/>
                </a:solidFill>
              </a:rPr>
              <a:t>الخطأ الفني :</a:t>
            </a:r>
          </a:p>
          <a:p>
            <a:pPr marL="0" indent="0" algn="just">
              <a:buNone/>
            </a:pPr>
            <a:r>
              <a:rPr lang="ar-IQ" sz="4000" dirty="0" smtClean="0"/>
              <a:t> هو خطأ لاعب من دون الاحتكاك ، نتيجة </a:t>
            </a:r>
            <a:r>
              <a:rPr lang="ar-IQ" sz="4000" dirty="0" err="1" smtClean="0"/>
              <a:t>لسلوكة</a:t>
            </a:r>
            <a:r>
              <a:rPr lang="ar-IQ" sz="4000" dirty="0" smtClean="0"/>
              <a:t> .</a:t>
            </a:r>
          </a:p>
          <a:p>
            <a:pPr marL="0" indent="0" algn="just">
              <a:buNone/>
            </a:pPr>
            <a:r>
              <a:rPr lang="ar-IQ" sz="4000" dirty="0" smtClean="0"/>
              <a:t> - حيث على سبيل المثال :</a:t>
            </a:r>
          </a:p>
          <a:p>
            <a:pPr marL="0" indent="0" algn="just">
              <a:buNone/>
            </a:pPr>
            <a:r>
              <a:rPr lang="ar-IQ" sz="4000" dirty="0"/>
              <a:t> </a:t>
            </a:r>
            <a:r>
              <a:rPr lang="ar-IQ" sz="4000" dirty="0" smtClean="0"/>
              <a:t>1- تجاهل تنبيهات الحكام .</a:t>
            </a:r>
          </a:p>
          <a:p>
            <a:pPr marL="0" indent="0" algn="just">
              <a:buNone/>
            </a:pPr>
            <a:r>
              <a:rPr lang="ar-IQ" sz="4000" dirty="0"/>
              <a:t> </a:t>
            </a:r>
            <a:r>
              <a:rPr lang="ar-IQ" sz="4000" dirty="0" smtClean="0"/>
              <a:t>2- لمس الحكام ، المراقب الفني ، افراد مقعد الفريق دون احترام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6314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47700" y="317500"/>
            <a:ext cx="10934700" cy="6248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r-IQ" sz="3600" dirty="0"/>
              <a:t> </a:t>
            </a:r>
            <a:r>
              <a:rPr lang="ar-IQ" sz="3800" dirty="0" smtClean="0"/>
              <a:t>3- استخدام لغة او ايماءات توحي بالإساءة .</a:t>
            </a:r>
          </a:p>
          <a:p>
            <a:pPr marL="0" indent="0" algn="just">
              <a:buNone/>
            </a:pPr>
            <a:r>
              <a:rPr lang="ar-IQ" sz="3800" dirty="0"/>
              <a:t> </a:t>
            </a:r>
            <a:r>
              <a:rPr lang="ar-IQ" sz="3800" dirty="0" smtClean="0"/>
              <a:t>4- يضايق المنافس او يحجب الرؤية عن طريق تلويح بيدية قرب عينية.</a:t>
            </a:r>
          </a:p>
          <a:p>
            <a:pPr marL="0" indent="0" algn="just">
              <a:buNone/>
            </a:pPr>
            <a:r>
              <a:rPr lang="ar-IQ" sz="3800" dirty="0" smtClean="0"/>
              <a:t> 5- يصطنع السقوط لاكتساب الخطأ .</a:t>
            </a:r>
          </a:p>
          <a:p>
            <a:pPr marL="0" indent="0" algn="just">
              <a:buNone/>
            </a:pPr>
            <a:r>
              <a:rPr lang="ar-IQ" sz="3800" dirty="0"/>
              <a:t> </a:t>
            </a:r>
            <a:r>
              <a:rPr lang="ar-IQ" sz="3800" dirty="0" smtClean="0"/>
              <a:t>6- يتعلق بالحلقة السلة ، يسمح للاعب يتعلق للحفاظ على وزن اللاعب.</a:t>
            </a:r>
          </a:p>
          <a:p>
            <a:pPr marL="0" indent="0" algn="just">
              <a:buNone/>
            </a:pPr>
            <a:r>
              <a:rPr lang="ar-IQ" sz="3800" dirty="0" smtClean="0"/>
              <a:t>- ولكن لا يسمح له تعليق على الحلقة لاستفزاز الجمهور او للاستعراض او غيرها .</a:t>
            </a:r>
            <a:endParaRPr lang="ar-IQ" sz="3800" dirty="0"/>
          </a:p>
        </p:txBody>
      </p:sp>
    </p:spTree>
    <p:extLst>
      <p:ext uri="{BB962C8B-B14F-4D97-AF65-F5344CB8AC3E}">
        <p14:creationId xmlns:p14="http://schemas.microsoft.com/office/powerpoint/2010/main" val="5435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90612" y="1957387"/>
            <a:ext cx="9905999" cy="3541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bg1"/>
                </a:solidFill>
              </a:rPr>
              <a:t>شكـــــرا لكــــــم </a:t>
            </a:r>
            <a:endParaRPr lang="ar-IQ" sz="9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2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6000">
        <p14:reveal thruBlk="1" dir="r"/>
      </p:transition>
    </mc:Choice>
    <mc:Fallback xmlns=""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ارة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TM04033919[[fn=دارة]]</Template>
  <TotalTime>29</TotalTime>
  <Words>141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Tw Cen MT</vt:lpstr>
      <vt:lpstr>دارة</vt:lpstr>
      <vt:lpstr>الأخطاء في لعبة كرة السلة 2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الأخطاء في لعبة كرة السلة 2</dc:title>
  <dc:creator>DR.Ahmed Saker 2O14</dc:creator>
  <cp:lastModifiedBy>اية</cp:lastModifiedBy>
  <cp:revision>4</cp:revision>
  <dcterms:created xsi:type="dcterms:W3CDTF">2018-12-15T20:16:31Z</dcterms:created>
  <dcterms:modified xsi:type="dcterms:W3CDTF">2019-01-03T21:10:09Z</dcterms:modified>
</cp:coreProperties>
</file>