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91097" y="1396999"/>
            <a:ext cx="9607103" cy="3822341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92D050"/>
                </a:solidFill>
              </a:rPr>
              <a:t>واجبات رئيس الفريق والمدرب في لعبة كرة السلة </a:t>
            </a:r>
            <a:endParaRPr lang="ar-IQ" sz="96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08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1079501"/>
            <a:ext cx="10553699" cy="4711700"/>
          </a:xfrm>
        </p:spPr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FFFF00"/>
                </a:solidFill>
              </a:rPr>
              <a:t>رئيس الفريق </a:t>
            </a:r>
            <a:r>
              <a:rPr lang="ar-IQ" sz="4800" dirty="0" smtClean="0"/>
              <a:t>: هو اللاعب الذي يعين من قبل مدربة لكي يمثل فريقة على ارض الملعب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516100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98501" y="266700"/>
            <a:ext cx="10642599" cy="5702300"/>
          </a:xfrm>
        </p:spPr>
        <p:txBody>
          <a:bodyPr>
            <a:no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واجباته :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يسمح له الاتصال بالحكام ( حكام الساحة) فقط اثناء المباراة للحصول على المعلومات ، ولكن تتم المحادثة عندما تكون :</a:t>
            </a:r>
          </a:p>
          <a:p>
            <a:pPr marL="0" indent="0">
              <a:buNone/>
            </a:pPr>
            <a:r>
              <a:rPr lang="ar-IQ" sz="3600" dirty="0" smtClean="0"/>
              <a:t>  أ- كرة ميتة .</a:t>
            </a:r>
          </a:p>
          <a:p>
            <a:pPr marL="0" indent="0">
              <a:buNone/>
            </a:pPr>
            <a:r>
              <a:rPr lang="ar-IQ" sz="3600" dirty="0" smtClean="0"/>
              <a:t>  ب- ساعة المباراة متوقفة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2- يسمح له الاعتراض على نتيجة المباراة عند نهايتها ، ويوقع على استمارة التسجيل في المكان المخصص له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841904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1" y="266700"/>
            <a:ext cx="11277599" cy="6286500"/>
          </a:xfrm>
        </p:spPr>
        <p:txBody>
          <a:bodyPr>
            <a:noAutofit/>
          </a:bodyPr>
          <a:lstStyle/>
          <a:p>
            <a:r>
              <a:rPr lang="ar-IQ" sz="3200" b="1" u="sng" dirty="0" smtClean="0">
                <a:solidFill>
                  <a:srgbClr val="FFFF00"/>
                </a:solidFill>
              </a:rPr>
              <a:t>واجبات المدرب :</a:t>
            </a:r>
          </a:p>
          <a:p>
            <a:pPr algn="just"/>
            <a:r>
              <a:rPr lang="ar-IQ" sz="3200" dirty="0" smtClean="0"/>
              <a:t>1 - يجب على المدرب قبل (20) دقيقة يقوم بي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1- يجب على كل مدرب او من يمثله ان يزود المسجل بقائمة مكتوبة بأسماء وأرقام الفريق المؤهلين للعب في المباراة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2- يسجل اسم رئيس الفريق ، المدرب ، مساعد المدرب في نفس الاستمارة وتعطى للمسجل .</a:t>
            </a:r>
          </a:p>
          <a:p>
            <a:pPr algn="just"/>
            <a:r>
              <a:rPr lang="ar-IQ" sz="3200" dirty="0" smtClean="0"/>
              <a:t>2- يجب على المدرب قبل ( 10) دقائق يقوم بي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1- يجب التأكيد موافقتهم على الأسماء وأرقام أعضاء الفريق ويؤشران على الاعبين الخمسة (5) الذين ستبدأ بهم المباراة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2- يجب على المدرب الفريق (أ) او (الأول) ان يكون البادئ بتزويد المعلومات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566077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431800"/>
            <a:ext cx="10833099" cy="5918199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/>
              <a:t>3-يسمح للمدرب او مساعد المدرب التوجه والاتصال مع الإداري الطاولة اثناء المباراة للحصول على المعلومات .</a:t>
            </a:r>
          </a:p>
          <a:p>
            <a:pPr algn="just"/>
            <a:r>
              <a:rPr lang="ar-IQ" sz="3600" dirty="0" smtClean="0"/>
              <a:t>4- يسمح للمدرب فقط البقاء واقفا اثناء المباراة ويسمح له بتوجيه اللاعبين اثناء المباراة ، شرط البقاء في منطقة مقعد الفريق الخاصة به .</a:t>
            </a:r>
          </a:p>
          <a:p>
            <a:pPr algn="just"/>
            <a:r>
              <a:rPr lang="ar-IQ" sz="3600" dirty="0" smtClean="0"/>
              <a:t>5- اذا تم طرد المدرب سوف يحل محلة مساعد المدرب ، واذا تم طرده او أصيب بإصابة سوف يحل محلة رئيس الفريق .</a:t>
            </a:r>
          </a:p>
          <a:p>
            <a:pPr algn="just"/>
            <a:r>
              <a:rPr lang="ar-IQ" sz="3600" dirty="0" smtClean="0"/>
              <a:t>6- يجب على المدرب ان يعين رامي الرميات الحرة لفريقة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842165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76301" y="990600"/>
            <a:ext cx="10147299" cy="42291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/>
                </a:solidFill>
              </a:rPr>
              <a:t>شكـــــــرا لكــــــــم </a:t>
            </a:r>
            <a:endParaRPr lang="ar-IQ" sz="96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952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 advTm="15000">
        <p15:prstTrans prst="drape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TM03457452[[fn=سماوي]]</Template>
  <TotalTime>66</TotalTime>
  <Words>265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سماوي</vt:lpstr>
      <vt:lpstr>واجبات رئيس الفريق والمدرب في لعبة كرة السلة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اية</cp:lastModifiedBy>
  <cp:revision>8</cp:revision>
  <dcterms:created xsi:type="dcterms:W3CDTF">2018-11-07T18:45:48Z</dcterms:created>
  <dcterms:modified xsi:type="dcterms:W3CDTF">2019-01-03T22:06:59Z</dcterms:modified>
</cp:coreProperties>
</file>