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07067" y="1790700"/>
            <a:ext cx="7766936" cy="3357033"/>
          </a:xfrm>
        </p:spPr>
        <p:txBody>
          <a:bodyPr>
            <a:noAutofit/>
          </a:bodyPr>
          <a:lstStyle/>
          <a:p>
            <a:pPr algn="ctr"/>
            <a:r>
              <a:rPr lang="ar-IQ" sz="6600" b="1" dirty="0" smtClean="0">
                <a:solidFill>
                  <a:schemeClr val="accent6">
                    <a:lumMod val="50000"/>
                  </a:schemeClr>
                </a:solidFill>
              </a:rPr>
              <a:t>تشكيلات الدفاع عن المنطقة الجزء الثالث</a:t>
            </a:r>
            <a:endParaRPr lang="ar-IQ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714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1054101"/>
            <a:ext cx="9533466" cy="4987262"/>
          </a:xfrm>
        </p:spPr>
        <p:txBody>
          <a:bodyPr/>
          <a:lstStyle/>
          <a:p>
            <a:r>
              <a:rPr lang="ar-IQ" sz="3200" b="1" u="sng" dirty="0" smtClean="0">
                <a:solidFill>
                  <a:srgbClr val="00B050"/>
                </a:solidFill>
              </a:rPr>
              <a:t>التشكيل الدفاعي ( 1 – 3 – 1 ) :</a:t>
            </a:r>
          </a:p>
          <a:p>
            <a:pPr algn="just"/>
            <a:r>
              <a:rPr lang="ar-IQ" sz="3200" dirty="0" smtClean="0"/>
              <a:t>ان هذه التشكيلة تكون يقف اللاعب واحد على قوس الرمية الحرة ، حيث يقف ثلاثة لاعبين في وسط منطقة الرمية الحرة وعلى الجانبين مستقيم ، حيث ان اللاعب الأخير الذي يكون تحت السلة هو المسؤول عن جميع المجال الموجود تحت السلة .</a:t>
            </a:r>
          </a:p>
          <a:p>
            <a:pPr algn="just"/>
            <a:r>
              <a:rPr lang="ar-IQ" sz="3200" dirty="0" smtClean="0"/>
              <a:t>حيث يستعمل هذه التشكيلة ضد الهجوم بوسطين .</a:t>
            </a:r>
          </a:p>
          <a:p>
            <a:pPr algn="just"/>
            <a:r>
              <a:rPr lang="ar-IQ" sz="3200" dirty="0" smtClean="0"/>
              <a:t>وكل تشكيلة يوجد لها نقاط قوة ونقاط ضعف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82869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825501"/>
            <a:ext cx="9114366" cy="5215862"/>
          </a:xfrm>
        </p:spPr>
        <p:txBody>
          <a:bodyPr>
            <a:normAutofit/>
          </a:bodyPr>
          <a:lstStyle/>
          <a:p>
            <a:r>
              <a:rPr lang="ar-IQ" sz="3200" b="1" dirty="0" smtClean="0"/>
              <a:t>التشكيل الدفاعي ( 1-3 -1 ) </a:t>
            </a:r>
          </a:p>
          <a:p>
            <a:pPr marL="0" indent="0">
              <a:buNone/>
            </a:pPr>
            <a:r>
              <a:rPr lang="ar-IQ" sz="3200" dirty="0" smtClean="0"/>
              <a:t>   </a:t>
            </a:r>
            <a:r>
              <a:rPr lang="ar-IQ" sz="3200" b="1" dirty="0" smtClean="0"/>
              <a:t>نقاط القوة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   1- تشكيلة قوية جدا ضد الفريق الذي يلعب           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      بلاعبي الارتكاز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    2- سهولة التهديفيات بي لاعب ارتكاز قوي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    3 - يصعب التهديف من الجناحين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2868233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1257301"/>
            <a:ext cx="8860366" cy="4784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3600" b="1" dirty="0" smtClean="0"/>
              <a:t>  نقاط الضعف :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 1- سهولة التهديف من خارج قوس الرمية 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     الحرة .</a:t>
            </a:r>
          </a:p>
          <a:p>
            <a:pPr marL="0" indent="0">
              <a:buNone/>
            </a:pPr>
            <a:r>
              <a:rPr lang="ar-IQ" sz="3600" dirty="0" smtClean="0"/>
              <a:t>  2- سهولة التهديف القريب من تحت السلة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2304244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673100"/>
            <a:ext cx="10320866" cy="5368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3600" b="1" u="sng" dirty="0" smtClean="0">
                <a:solidFill>
                  <a:srgbClr val="00B050"/>
                </a:solidFill>
              </a:rPr>
              <a:t>   التشكيل الدفاعي ( 2- 2 – 1 ) :</a:t>
            </a:r>
          </a:p>
          <a:p>
            <a:pPr algn="just"/>
            <a:r>
              <a:rPr lang="ar-IQ" sz="3600" dirty="0" smtClean="0"/>
              <a:t>ان هذه التشكيلة يكون يقف لاعبان اماميان على قوس الرمية الحرة ، بينما يقف لاعبان اخران على جانبي منطقة الرمي الحرة ويتراجع اللاعب الأخير الى الخلف تحت السلة .</a:t>
            </a:r>
          </a:p>
          <a:p>
            <a:pPr algn="just"/>
            <a:r>
              <a:rPr lang="ar-IQ" sz="3600" dirty="0" smtClean="0"/>
              <a:t>تستعمل هذه التشكيلة ضد الهجوم بوسط متحرك من الخلف .</a:t>
            </a:r>
          </a:p>
          <a:p>
            <a:pPr algn="just"/>
            <a:r>
              <a:rPr lang="ar-IQ" sz="3600" dirty="0" smtClean="0"/>
              <a:t>وكل تشكيلة يوجد لها نقاط القوة ونقاط الضعف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8551715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1270001"/>
            <a:ext cx="9228666" cy="4771362"/>
          </a:xfrm>
        </p:spPr>
        <p:txBody>
          <a:bodyPr>
            <a:normAutofit/>
          </a:bodyPr>
          <a:lstStyle/>
          <a:p>
            <a:r>
              <a:rPr lang="ar-IQ" sz="3200" b="1" dirty="0" smtClean="0"/>
              <a:t>التشكيل الدفاعي (2-2-1 ) :</a:t>
            </a:r>
          </a:p>
          <a:p>
            <a:r>
              <a:rPr lang="ar-IQ" sz="3200" b="1" dirty="0" smtClean="0"/>
              <a:t>نقاط القوة :</a:t>
            </a:r>
          </a:p>
          <a:p>
            <a:pPr marL="0" indent="0">
              <a:buNone/>
            </a:pPr>
            <a:r>
              <a:rPr lang="ar-IQ" sz="3200" dirty="0"/>
              <a:t> </a:t>
            </a:r>
            <a:r>
              <a:rPr lang="ar-IQ" sz="3200" dirty="0" smtClean="0"/>
              <a:t> 1- يمنع التهديف من قرب قوس الرمية الحرة .</a:t>
            </a:r>
          </a:p>
          <a:p>
            <a:pPr marL="0" indent="0">
              <a:buNone/>
            </a:pPr>
            <a:r>
              <a:rPr lang="ar-IQ" sz="3200" dirty="0"/>
              <a:t> </a:t>
            </a:r>
            <a:r>
              <a:rPr lang="ar-IQ" sz="3200" dirty="0" smtClean="0"/>
              <a:t> 2- الدفاع قوي في وسط المنطقة المحرمة برجل</a:t>
            </a:r>
          </a:p>
          <a:p>
            <a:pPr marL="0" indent="0">
              <a:buNone/>
            </a:pPr>
            <a:r>
              <a:rPr lang="ar-IQ" sz="3200" dirty="0"/>
              <a:t> </a:t>
            </a:r>
            <a:r>
              <a:rPr lang="ar-IQ" sz="3200" dirty="0" smtClean="0"/>
              <a:t>     الارتكاز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9046586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1752601"/>
            <a:ext cx="9101666" cy="4288762"/>
          </a:xfrm>
        </p:spPr>
        <p:txBody>
          <a:bodyPr>
            <a:normAutofit/>
          </a:bodyPr>
          <a:lstStyle/>
          <a:p>
            <a:r>
              <a:rPr lang="ar-IQ" sz="3600" b="1" dirty="0" smtClean="0"/>
              <a:t>نقاط الضعف :</a:t>
            </a:r>
          </a:p>
          <a:p>
            <a:r>
              <a:rPr lang="ar-IQ" sz="3600" dirty="0" smtClean="0"/>
              <a:t>1- الحصول على الكرات المرتدة يكون ضعيفا .</a:t>
            </a:r>
          </a:p>
          <a:p>
            <a:r>
              <a:rPr lang="ar-IQ" sz="3600" dirty="0" smtClean="0"/>
              <a:t>2- يكون الدفاع ضعيفا ضد الهجوم من تحت السلة للتهديف من الحركة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798537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2160589"/>
            <a:ext cx="9469966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6">
                    <a:lumMod val="50000"/>
                  </a:schemeClr>
                </a:solidFill>
              </a:rPr>
              <a:t>شكـــــرا لكـــــم </a:t>
            </a:r>
            <a:endParaRPr lang="ar-IQ" sz="9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2183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prestige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واجهة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255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Tahoma</vt:lpstr>
      <vt:lpstr>Trebuchet MS</vt:lpstr>
      <vt:lpstr>Wingdings 3</vt:lpstr>
      <vt:lpstr>واجهة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اية</cp:lastModifiedBy>
  <cp:revision>6</cp:revision>
  <dcterms:created xsi:type="dcterms:W3CDTF">2018-11-08T19:46:59Z</dcterms:created>
  <dcterms:modified xsi:type="dcterms:W3CDTF">2019-01-03T21:38:42Z</dcterms:modified>
</cp:coreProperties>
</file>