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90330" y="1205948"/>
            <a:ext cx="10561983" cy="3591340"/>
          </a:xfrm>
        </p:spPr>
        <p:txBody>
          <a:bodyPr/>
          <a:lstStyle/>
          <a:p>
            <a: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  <a:t>تشكيلات دفاع عن</a:t>
            </a:r>
            <a:b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IQ" b="1" i="1" dirty="0" smtClean="0">
                <a:solidFill>
                  <a:schemeClr val="accent6">
                    <a:lumMod val="75000"/>
                  </a:schemeClr>
                </a:solidFill>
              </a:rPr>
              <a:t>المنطقة جزء الثاني</a:t>
            </a:r>
            <a:endParaRPr lang="ar-IQ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3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698500"/>
            <a:ext cx="10744200" cy="5478463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rgbClr val="FFFF00"/>
                </a:solidFill>
              </a:rPr>
              <a:t>التشكيل الدفاعي ( 3 – 2 ) :</a:t>
            </a:r>
          </a:p>
          <a:p>
            <a:pPr algn="just"/>
            <a:r>
              <a:rPr lang="ar-IQ" sz="3600" dirty="0" smtClean="0"/>
              <a:t>يقف اللاعبون المدافعون في هذه الطريقة ثلاث لاعبين على خط الرمية الحرة ، لاعب الزوايا في الجوانب ولاعب الوسط على وسط خط الرمية الحرة ، بينما يقف اللاعبون </a:t>
            </a:r>
            <a:r>
              <a:rPr lang="ar-IQ" sz="3600" dirty="0" err="1" smtClean="0"/>
              <a:t>الخلفيون</a:t>
            </a:r>
            <a:r>
              <a:rPr lang="ar-IQ" sz="3600" dirty="0" smtClean="0"/>
              <a:t> عن جابني منطقة الرمية الحرة للخلف .</a:t>
            </a:r>
          </a:p>
          <a:p>
            <a:r>
              <a:rPr lang="ar-IQ" sz="3600" dirty="0" smtClean="0"/>
              <a:t>يستعمل هذا النوع من الدفاع ضد الهجوم بلاعب وسط متقدم على خط الرمية الحرة . </a:t>
            </a:r>
          </a:p>
          <a:p>
            <a:r>
              <a:rPr lang="ar-IQ" sz="3600" dirty="0" smtClean="0"/>
              <a:t>حيث كل تشكيلة يوجد لها نقاط القوة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75603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43340" y="662609"/>
            <a:ext cx="11052312" cy="5514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dirty="0" smtClean="0">
                <a:solidFill>
                  <a:srgbClr val="FFFF00"/>
                </a:solidFill>
              </a:rPr>
              <a:t> التشكيل الدفاعي (3-2):</a:t>
            </a:r>
            <a:endParaRPr lang="ar-IQ" sz="4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ar-IQ" sz="4000" dirty="0"/>
              <a:t> </a:t>
            </a:r>
            <a:r>
              <a:rPr lang="ar-IQ" sz="4000" b="1" u="sng" dirty="0" smtClean="0"/>
              <a:t>نقاط القوة :</a:t>
            </a:r>
            <a:endParaRPr lang="ar-IQ" sz="4000" b="1" u="sng" dirty="0"/>
          </a:p>
          <a:p>
            <a:pPr marL="0" indent="0" algn="just">
              <a:buNone/>
            </a:pPr>
            <a:r>
              <a:rPr lang="ar-IQ" sz="4000" dirty="0" smtClean="0"/>
              <a:t>1- دفاع </a:t>
            </a:r>
            <a:r>
              <a:rPr lang="ar-IQ" sz="4000" dirty="0"/>
              <a:t>قوي ضد التصويب </a:t>
            </a:r>
            <a:r>
              <a:rPr lang="ar-IQ" sz="4000" dirty="0" smtClean="0"/>
              <a:t>الموجه للسلة.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2- يساعد </a:t>
            </a:r>
            <a:r>
              <a:rPr lang="ar-IQ" sz="4000" dirty="0"/>
              <a:t>في الحصول </a:t>
            </a:r>
            <a:r>
              <a:rPr lang="ar-IQ" sz="4000" dirty="0" smtClean="0"/>
              <a:t>على </a:t>
            </a:r>
            <a:r>
              <a:rPr lang="ar-IQ" sz="4000" dirty="0"/>
              <a:t>الكرات المرتدة من </a:t>
            </a:r>
            <a:r>
              <a:rPr lang="ar-IQ" sz="4000" dirty="0" smtClean="0"/>
              <a:t>الهدف 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3- يساعد </a:t>
            </a:r>
            <a:r>
              <a:rPr lang="ar-IQ" sz="4000" dirty="0"/>
              <a:t>في قطع تمريرات </a:t>
            </a:r>
            <a:r>
              <a:rPr lang="ar-IQ" sz="4000" dirty="0" smtClean="0"/>
              <a:t>المهاجمين </a:t>
            </a:r>
            <a:r>
              <a:rPr lang="ar-IQ" sz="4000" dirty="0"/>
              <a:t>حول </a:t>
            </a:r>
            <a:r>
              <a:rPr lang="ar-IQ" sz="4000" dirty="0" smtClean="0"/>
              <a:t>الدفاع.</a:t>
            </a:r>
            <a:endParaRPr lang="ar-IQ" sz="4000" dirty="0"/>
          </a:p>
          <a:p>
            <a:pPr marL="0" indent="0" algn="just">
              <a:buNone/>
            </a:pPr>
            <a:r>
              <a:rPr lang="ar-IQ" sz="4000" dirty="0" smtClean="0"/>
              <a:t>4- يقلل </a:t>
            </a:r>
            <a:r>
              <a:rPr lang="ar-IQ" sz="4000" dirty="0"/>
              <a:t>من </a:t>
            </a:r>
            <a:r>
              <a:rPr lang="ar-IQ" sz="4000" dirty="0" smtClean="0"/>
              <a:t>فاعلية </a:t>
            </a:r>
            <a:r>
              <a:rPr lang="ar-IQ" sz="4000" dirty="0"/>
              <a:t>رجل </a:t>
            </a:r>
            <a:r>
              <a:rPr lang="ar-IQ" sz="4000" dirty="0" smtClean="0"/>
              <a:t>الارتكاز </a:t>
            </a:r>
            <a:r>
              <a:rPr lang="ar-IQ" sz="4000" dirty="0"/>
              <a:t>الموجود </a:t>
            </a:r>
            <a:r>
              <a:rPr lang="ar-IQ" sz="4000" dirty="0" smtClean="0"/>
              <a:t>على </a:t>
            </a:r>
            <a:r>
              <a:rPr lang="ar-IQ" sz="4000" dirty="0"/>
              <a:t>خط الرمية </a:t>
            </a:r>
            <a:r>
              <a:rPr lang="ar-IQ" sz="4000" dirty="0" smtClean="0"/>
              <a:t>الحرة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09078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374" y="1166191"/>
            <a:ext cx="10598426" cy="501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000" b="1" u="sng" dirty="0" smtClean="0"/>
              <a:t>نقاط الضعف :</a:t>
            </a:r>
            <a:endParaRPr lang="ar-IQ" sz="4000" b="1" u="sng" dirty="0"/>
          </a:p>
          <a:p>
            <a:pPr marL="0" indent="0">
              <a:buNone/>
            </a:pPr>
            <a:r>
              <a:rPr lang="ar-IQ" sz="4000" dirty="0" smtClean="0"/>
              <a:t>1- ضعيف </a:t>
            </a:r>
            <a:r>
              <a:rPr lang="ar-IQ" sz="4000" dirty="0"/>
              <a:t>في الدفاع عن وسط المنطقة </a:t>
            </a:r>
            <a:r>
              <a:rPr lang="ar-IQ" sz="4000" dirty="0" smtClean="0"/>
              <a:t>المحرمة 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2- يساعد المهاجمين على </a:t>
            </a:r>
            <a:r>
              <a:rPr lang="ar-IQ" sz="4000" dirty="0"/>
              <a:t>التصويب من اركان </a:t>
            </a:r>
            <a:r>
              <a:rPr lang="ar-IQ" sz="4000" dirty="0" smtClean="0"/>
              <a:t>الملعب .</a:t>
            </a:r>
            <a:endParaRPr lang="ar-IQ" sz="4000" dirty="0"/>
          </a:p>
          <a:p>
            <a:pPr marL="0" indent="0">
              <a:buNone/>
            </a:pPr>
            <a:r>
              <a:rPr lang="ar-IQ" sz="4000" dirty="0" smtClean="0"/>
              <a:t>3- يساعد على </a:t>
            </a:r>
            <a:r>
              <a:rPr lang="ar-IQ" sz="4000" dirty="0"/>
              <a:t>زيادة </a:t>
            </a:r>
            <a:r>
              <a:rPr lang="ar-IQ" sz="4000" dirty="0" smtClean="0"/>
              <a:t>فاعلية </a:t>
            </a:r>
            <a:r>
              <a:rPr lang="ar-IQ" sz="4000" dirty="0"/>
              <a:t>العبي </a:t>
            </a:r>
            <a:r>
              <a:rPr lang="ar-IQ" sz="4000" dirty="0" smtClean="0"/>
              <a:t>الارتكاز </a:t>
            </a:r>
            <a:r>
              <a:rPr lang="ar-IQ" sz="4000" dirty="0"/>
              <a:t>اذا تواجدوا </a:t>
            </a:r>
            <a:r>
              <a:rPr lang="ar-IQ" sz="4000" dirty="0" smtClean="0"/>
              <a:t>خلف الأجنحة مباشرة .</a:t>
            </a:r>
          </a:p>
          <a:p>
            <a:pPr marL="0" indent="0">
              <a:buNone/>
            </a:pPr>
            <a:r>
              <a:rPr lang="ar-IQ" sz="4000" dirty="0" smtClean="0"/>
              <a:t>4-يكون الدفاع ضعيف في التهديفيات القصيرة في الوسط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11768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673100"/>
            <a:ext cx="10439400" cy="5503863"/>
          </a:xfrm>
        </p:spPr>
        <p:txBody>
          <a:bodyPr>
            <a:noAutofit/>
          </a:bodyPr>
          <a:lstStyle/>
          <a:p>
            <a:pPr algn="just"/>
            <a:r>
              <a:rPr lang="ar-IQ" sz="3600" b="1" u="sng" dirty="0" smtClean="0">
                <a:solidFill>
                  <a:srgbClr val="FFFF00"/>
                </a:solidFill>
              </a:rPr>
              <a:t>التشكيل الدفاعي ( 1-2-2 ) :</a:t>
            </a:r>
          </a:p>
          <a:p>
            <a:pPr algn="just"/>
            <a:r>
              <a:rPr lang="ar-IQ" sz="3600" dirty="0" smtClean="0"/>
              <a:t>ان هذه التشكيلة تكون يقف لاعب واحد اماما على قوس الرمية الحرة ليغطي المنطقة الخارجية ، اما اللاعبون البقية فيقفون حيث اثنان منهم على جانبي خط الرمية ، واثنان الاخران على منطقة الرمية الحرة ليقوما بتغطية الزوايا ومنطقة تحت السلة .</a:t>
            </a:r>
          </a:p>
          <a:p>
            <a:pPr algn="just"/>
            <a:r>
              <a:rPr lang="ar-IQ" sz="3600" dirty="0" smtClean="0"/>
              <a:t>يستعمل هذا التشكيل ضد الهجوم بدون لاعب وسط .</a:t>
            </a:r>
          </a:p>
          <a:p>
            <a:pPr algn="just"/>
            <a:r>
              <a:rPr lang="ar-IQ" sz="3600" dirty="0" smtClean="0"/>
              <a:t>حيث كل تشكيلة لها نقاط قوة ونقاط ضعف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62334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700" y="406400"/>
            <a:ext cx="11023600" cy="5770563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>
                <a:solidFill>
                  <a:srgbClr val="FFFF00"/>
                </a:solidFill>
              </a:rPr>
              <a:t> التشكيل الدفاعي (1-2-2 ):</a:t>
            </a:r>
          </a:p>
          <a:p>
            <a:pPr marL="0" indent="0">
              <a:buNone/>
            </a:pPr>
            <a:r>
              <a:rPr lang="ar-IQ" b="1" u="sng" dirty="0" smtClean="0"/>
              <a:t> نقاط القوة :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sz="3600" dirty="0" smtClean="0"/>
              <a:t>1- يكون تنظيم الهجوم السريع جيدا بوجود اللاعب الامامي على قوس الرمية الحرة .</a:t>
            </a:r>
          </a:p>
          <a:p>
            <a:pPr marL="0" indent="0">
              <a:buNone/>
            </a:pPr>
            <a:r>
              <a:rPr lang="ar-IQ" sz="3600" dirty="0" smtClean="0"/>
              <a:t> 2- يعتبر من اسهل التشكيلات الدفاعية لان سهل تبادل الأماكن بين اللاعبين المدافعين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3-منع لاعب الارتكاز الدخول الى منطقة المحرمة للتهديف.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4- يكون هذا النوع من الدفاع دقة عالية بسبب وجود اربع مدافعين بين الكرة والسلة .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68364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100" y="800100"/>
            <a:ext cx="10541000" cy="5376863"/>
          </a:xfrm>
        </p:spPr>
        <p:txBody>
          <a:bodyPr>
            <a:normAutofit/>
          </a:bodyPr>
          <a:lstStyle/>
          <a:p>
            <a:r>
              <a:rPr lang="ar-IQ" sz="3600" b="1" u="sng" dirty="0" smtClean="0"/>
              <a:t>نقاط الضعف :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1- يكون الجناحان بين الخط الثاني والخط الثالث مفتوحين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2- صعوبة التغطية في المنطقة الوسطى في منطقة الرمية الحرة .</a:t>
            </a:r>
          </a:p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600" dirty="0" smtClean="0"/>
              <a:t>3- دفاع يكون ضعيف ضد الفريق الذي  يجيد استعمال الكرة في منطقة الزون .</a:t>
            </a:r>
          </a:p>
          <a:p>
            <a:pPr marL="0" indent="0">
              <a:buNone/>
            </a:pPr>
            <a:r>
              <a:rPr lang="ar-IQ" sz="3600" dirty="0"/>
              <a:t> </a:t>
            </a:r>
            <a:r>
              <a:rPr lang="ar-IQ" sz="3600" dirty="0" smtClean="0"/>
              <a:t>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84071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20000" y="1625599"/>
            <a:ext cx="10246500" cy="3035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6"/>
                </a:solidFill>
              </a:rPr>
              <a:t>شكــــــرا لكـــــم </a:t>
            </a:r>
            <a:endParaRPr lang="ar-IQ" sz="96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4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5000">
        <p14:shred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عمق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TM04033923[[fn=العمق]]</Template>
  <TotalTime>90</TotalTime>
  <Words>340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Tahoma</vt:lpstr>
      <vt:lpstr>عمق</vt:lpstr>
      <vt:lpstr>تشكيلات دفاع عن المنطقة جزء الثاني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تشكيلات دفاع عن المنطقة جزء الثاني</dc:title>
  <dc:creator>DR.Ahmed Saker 2O14</dc:creator>
  <cp:lastModifiedBy>اية</cp:lastModifiedBy>
  <cp:revision>10</cp:revision>
  <dcterms:created xsi:type="dcterms:W3CDTF">2018-11-07T18:28:05Z</dcterms:created>
  <dcterms:modified xsi:type="dcterms:W3CDTF">2019-01-03T21:37:31Z</dcterms:modified>
</cp:coreProperties>
</file>