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ageCurlDouble"/>
      </p:transition>
    </mc:Choice>
    <mc:Fallback>
      <p:transition spd="slow" advClick="0" advTm="1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ageCurlDouble"/>
      </p:transition>
    </mc:Choice>
    <mc:Fallback>
      <p:transition spd="slow" advClick="0" advTm="1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ageCurlDouble"/>
      </p:transition>
    </mc:Choice>
    <mc:Fallback>
      <p:transition spd="slow" advClick="0" advTm="1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ageCurlDouble"/>
      </p:transition>
    </mc:Choice>
    <mc:Fallback>
      <p:transition spd="slow" advClick="0" advTm="1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ageCurlDouble"/>
      </p:transition>
    </mc:Choice>
    <mc:Fallback>
      <p:transition spd="slow" advClick="0" advTm="1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ageCurlDouble"/>
      </p:transition>
    </mc:Choice>
    <mc:Fallback>
      <p:transition spd="slow" advClick="0" advTm="1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ageCurlDouble"/>
      </p:transition>
    </mc:Choice>
    <mc:Fallback>
      <p:transition spd="slow" advClick="0" advTm="1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ageCurlDouble"/>
      </p:transition>
    </mc:Choice>
    <mc:Fallback>
      <p:transition spd="slow" advClick="0" advTm="15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ageCurlDouble"/>
      </p:transition>
    </mc:Choice>
    <mc:Fallback>
      <p:transition spd="slow" advClick="0" advTm="1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ageCurlDouble"/>
      </p:transition>
    </mc:Choice>
    <mc:Fallback>
      <p:transition spd="slow" advClick="0" advTm="1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ageCurlDouble"/>
      </p:transition>
    </mc:Choice>
    <mc:Fallback>
      <p:transition spd="slow" advClick="0" advTm="1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ageCurlDouble"/>
      </p:transition>
    </mc:Choice>
    <mc:Fallback>
      <p:transition spd="slow" advClick="0" advTm="1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ageCurlDouble"/>
      </p:transition>
    </mc:Choice>
    <mc:Fallback>
      <p:transition spd="slow" advClick="0" advTm="1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ageCurlDouble"/>
      </p:transition>
    </mc:Choice>
    <mc:Fallback>
      <p:transition spd="slow" advClick="0" advTm="1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ageCurlDouble"/>
      </p:transition>
    </mc:Choice>
    <mc:Fallback>
      <p:transition spd="slow" advClick="0" advTm="1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ageCurlDouble"/>
      </p:transition>
    </mc:Choice>
    <mc:Fallback>
      <p:transition spd="slow" advClick="0" advTm="1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ageCurlDouble"/>
      </p:transition>
    </mc:Choice>
    <mc:Fallback>
      <p:transition spd="slow" advClick="0" advTm="1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ageCurlDouble"/>
      </p:transition>
    </mc:Choice>
    <mc:Fallback>
      <p:transition spd="slow" advClick="0" advTm="15000">
        <p:fade/>
      </p:transition>
    </mc:Fallback>
  </mc:AlternateConten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6866" y="1670756"/>
            <a:ext cx="8825658" cy="3217333"/>
          </a:xfrm>
        </p:spPr>
        <p:txBody>
          <a:bodyPr/>
          <a:lstStyle/>
          <a:p>
            <a:pPr algn="ctr"/>
            <a:r>
              <a:rPr lang="ar-IQ" sz="9600" b="1" i="1" dirty="0" smtClean="0">
                <a:solidFill>
                  <a:srgbClr val="002060"/>
                </a:solidFill>
              </a:rPr>
              <a:t>الطبطبة بالدوان في لعبة كرة السلة</a:t>
            </a:r>
            <a:endParaRPr lang="ar-IQ" sz="9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9737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ageCurlDouble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644" y="778934"/>
            <a:ext cx="10351912" cy="5469466"/>
          </a:xfrm>
        </p:spPr>
        <p:txBody>
          <a:bodyPr>
            <a:normAutofit/>
          </a:bodyPr>
          <a:lstStyle/>
          <a:p>
            <a:pPr algn="just"/>
            <a:r>
              <a:rPr lang="ar-IQ" sz="4400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الطبطبة بالدوران :</a:t>
            </a:r>
          </a:p>
          <a:p>
            <a:pPr marL="0" indent="0" algn="just">
              <a:buNone/>
            </a:pPr>
            <a:r>
              <a:rPr lang="ar-IQ" sz="4400" dirty="0" smtClean="0"/>
              <a:t> الهدف من هذا النوع من الطبطبة هو التخلص من مراقبة الخصم اثناء اللاعب بالطبطبة ، حيث يكون عند قيام اللاعب بالطبطبة باليد اليمنى وباتجاه اليمين ، يرتكز اللاعب على القدم اليسرى (قدم الارتكاز ) ، ثم يدير هرة ليصبح مواجها للمدافع .</a:t>
            </a:r>
            <a:endParaRPr lang="ar-IQ" sz="4400" dirty="0"/>
          </a:p>
        </p:txBody>
      </p:sp>
    </p:spTree>
    <p:extLst>
      <p:ext uri="{BB962C8B-B14F-4D97-AF65-F5344CB8AC3E}">
        <p14:creationId xmlns:p14="http://schemas.microsoft.com/office/powerpoint/2010/main" val="25982440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ageCurlDouble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3067" y="1512712"/>
            <a:ext cx="10160000" cy="4222044"/>
          </a:xfrm>
        </p:spPr>
        <p:txBody>
          <a:bodyPr>
            <a:normAutofit/>
          </a:bodyPr>
          <a:lstStyle/>
          <a:p>
            <a:pPr algn="just"/>
            <a:r>
              <a:rPr lang="ar-IQ" sz="4400" dirty="0" smtClean="0"/>
              <a:t>ايضا يكون هناك انثناء بالركبتين وخفض مركز ثقل الجسم للاسفل ، وفي نفس الوقت يكون حركة الذراع  حيث تقدم اليد اليسرى من امام الجسم لاستلام الكرة من اليد اليمنى ، ثم يكمل الدوران باتجاة اليسار والطبطبة باليد اليسرى .</a:t>
            </a:r>
            <a:endParaRPr lang="ar-IQ" sz="4400" dirty="0"/>
          </a:p>
        </p:txBody>
      </p:sp>
    </p:spTree>
    <p:extLst>
      <p:ext uri="{BB962C8B-B14F-4D97-AF65-F5344CB8AC3E}">
        <p14:creationId xmlns:p14="http://schemas.microsoft.com/office/powerpoint/2010/main" val="36321592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ageCurlDouble"/>
      </p:transition>
    </mc:Choice>
    <mc:Fallback>
      <p:transition spd="slow" advClick="0" advTm="1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6578" y="914399"/>
            <a:ext cx="4425245" cy="53735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3069" y="914400"/>
            <a:ext cx="5100990" cy="5373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9378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ageCurlDouble"/>
      </p:transition>
    </mc:Choice>
    <mc:Fallback>
      <p:transition spd="slow" advClick="0" advTm="1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155" y="2202494"/>
            <a:ext cx="9404723" cy="1737327"/>
          </a:xfrm>
        </p:spPr>
        <p:txBody>
          <a:bodyPr/>
          <a:lstStyle/>
          <a:p>
            <a:pPr algn="ctr"/>
            <a:r>
              <a:rPr lang="ar-IQ" sz="9600" b="1" i="1" dirty="0" smtClean="0">
                <a:solidFill>
                  <a:srgbClr val="002060"/>
                </a:solidFill>
              </a:rPr>
              <a:t>شكـــــرا لكـــــم</a:t>
            </a:r>
            <a:endParaRPr lang="ar-IQ" sz="9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7838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5000">
        <p15:prstTrans prst="pageCurlDouble"/>
      </p:transition>
    </mc:Choice>
    <mc:Fallback>
      <p:transition spd="slow" advClick="0" advTm="15000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53</TotalTime>
  <Words>94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Ion</vt:lpstr>
      <vt:lpstr>الطبطبة بالدوان في لعبة كرة السلة</vt:lpstr>
      <vt:lpstr>PowerPoint Presentation</vt:lpstr>
      <vt:lpstr>PowerPoint Presentation</vt:lpstr>
      <vt:lpstr>PowerPoint Presentation</vt:lpstr>
      <vt:lpstr>شكـــــرا لكـــــم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الطبطبة بالدوان في لعبة كرة السلة</dc:title>
  <dc:creator>اية</dc:creator>
  <cp:lastModifiedBy>اية</cp:lastModifiedBy>
  <cp:revision>5</cp:revision>
  <dcterms:created xsi:type="dcterms:W3CDTF">2019-01-04T16:17:14Z</dcterms:created>
  <dcterms:modified xsi:type="dcterms:W3CDTF">2019-01-04T17:10:29Z</dcterms:modified>
</cp:coreProperties>
</file>