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1068" y="1302327"/>
            <a:ext cx="8915399" cy="3949572"/>
          </a:xfrm>
        </p:spPr>
        <p:txBody>
          <a:bodyPr>
            <a:noAutofit/>
          </a:bodyPr>
          <a:lstStyle/>
          <a:p>
            <a:pPr algn="ctr"/>
            <a:r>
              <a:rPr lang="ar-IQ" sz="8000" b="1" i="1" dirty="0" smtClean="0">
                <a:solidFill>
                  <a:srgbClr val="00B050"/>
                </a:solidFill>
              </a:rPr>
              <a:t>حالات لأستلام الكرة في لعبة كرة السلة</a:t>
            </a:r>
            <a:endParaRPr lang="ar-IQ" sz="80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429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533" y="587022"/>
            <a:ext cx="10735734" cy="5712178"/>
          </a:xfrm>
        </p:spPr>
        <p:txBody>
          <a:bodyPr/>
          <a:lstStyle/>
          <a:p>
            <a:pPr algn="just"/>
            <a:r>
              <a:rPr lang="ar-IQ" sz="3200" b="1" u="sng" dirty="0" smtClean="0">
                <a:solidFill>
                  <a:srgbClr val="FF0000"/>
                </a:solidFill>
              </a:rPr>
              <a:t>الحالات التي تكون الكرة اعلى من مستوى الصدر ، يجب مراعاة مايلي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1- الاصابع متجهه للاعلى والابهامان خلف الكرة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2- تركيز النظر على الكرة لحين الاستلام .</a:t>
            </a:r>
          </a:p>
          <a:p>
            <a:pPr marL="0" indent="0" algn="just">
              <a:buNone/>
            </a:pPr>
            <a:r>
              <a:rPr lang="ar-IQ" sz="3200" dirty="0" smtClean="0"/>
              <a:t> 3- راحة الكفين تكونان مواجهه للكرة تقريبا .</a:t>
            </a:r>
          </a:p>
          <a:p>
            <a:pPr marL="0" indent="0" algn="just">
              <a:buNone/>
            </a:pPr>
            <a:r>
              <a:rPr lang="ar-IQ" sz="3200" dirty="0" smtClean="0"/>
              <a:t> 4- الذراعان تكونان ممتدتين امتداد كاملا مع انثناء قليل في المرفقين .</a:t>
            </a:r>
          </a:p>
          <a:p>
            <a:pPr marL="0" indent="0" algn="just">
              <a:buNone/>
            </a:pPr>
            <a:r>
              <a:rPr lang="ar-IQ" sz="3200" dirty="0" smtClean="0"/>
              <a:t> 5- سحب الكرة الى مستوى الصدر بعد الاستلام مباشرة لضمان حمايتها 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4080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540327"/>
            <a:ext cx="10895012" cy="5818909"/>
          </a:xfrm>
        </p:spPr>
        <p:txBody>
          <a:bodyPr>
            <a:noAutofit/>
          </a:bodyPr>
          <a:lstStyle/>
          <a:p>
            <a:r>
              <a:rPr lang="ar-IQ" sz="3200" b="1" u="sng" dirty="0" smtClean="0">
                <a:solidFill>
                  <a:srgbClr val="FF0000"/>
                </a:solidFill>
              </a:rPr>
              <a:t>الحالات التي تكون الكرة فيها اقل من مستوى الصدر ، يجب مراعاة مايلي :</a:t>
            </a:r>
          </a:p>
          <a:p>
            <a:pPr marL="0" indent="0" algn="just">
              <a:buNone/>
            </a:pPr>
            <a:r>
              <a:rPr lang="ar-IQ" sz="3200" dirty="0" smtClean="0"/>
              <a:t> 1- </a:t>
            </a:r>
            <a:r>
              <a:rPr lang="ar-IQ" sz="3200" dirty="0" smtClean="0"/>
              <a:t>الاصابع تتجة للاسفل باتجاة الكرة ، المسافة بين الاصابع كبيرة وتباعد المسافة بين الخنصرين (الاصبعين الصغيرين لكلتا اليدين ) ، والابهامان يتجهان للاعلى .</a:t>
            </a:r>
          </a:p>
          <a:p>
            <a:pPr marL="0" indent="0" algn="just">
              <a:buNone/>
            </a:pPr>
            <a:r>
              <a:rPr lang="ar-IQ" sz="3200" dirty="0" smtClean="0"/>
              <a:t> 2- </a:t>
            </a:r>
            <a:r>
              <a:rPr lang="ar-IQ" sz="3200" dirty="0" smtClean="0"/>
              <a:t>انثناء في الركبتين عند الاستلام .</a:t>
            </a:r>
          </a:p>
          <a:p>
            <a:pPr marL="0" indent="0" algn="just">
              <a:buNone/>
            </a:pPr>
            <a:r>
              <a:rPr lang="ar-IQ" sz="3200" dirty="0" smtClean="0"/>
              <a:t> 3- </a:t>
            </a:r>
            <a:r>
              <a:rPr lang="ar-IQ" sz="3200" dirty="0" smtClean="0"/>
              <a:t>تركيز النظر الى الكرة لحين الاستلام .</a:t>
            </a:r>
          </a:p>
          <a:p>
            <a:pPr marL="0" indent="0" algn="just">
              <a:buNone/>
            </a:pPr>
            <a:r>
              <a:rPr lang="ar-IQ" sz="3200" dirty="0" smtClean="0"/>
              <a:t> 4- </a:t>
            </a:r>
            <a:r>
              <a:rPr lang="ar-IQ" sz="3200" dirty="0" smtClean="0"/>
              <a:t>ميلان الجذع قليلا للامام وللاسفل .</a:t>
            </a:r>
          </a:p>
          <a:p>
            <a:pPr marL="0" indent="0" algn="just">
              <a:buNone/>
            </a:pPr>
            <a:r>
              <a:rPr lang="ar-IQ" sz="3200" dirty="0" smtClean="0"/>
              <a:t> 5- </a:t>
            </a:r>
            <a:r>
              <a:rPr lang="ar-IQ" sz="3200" dirty="0" smtClean="0"/>
              <a:t>اعتدال الجسم بعد الاستلام الكرة لضمان حمايتها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4001422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5" y="277091"/>
            <a:ext cx="11346872" cy="6359236"/>
          </a:xfrm>
        </p:spPr>
        <p:txBody>
          <a:bodyPr>
            <a:noAutofit/>
          </a:bodyPr>
          <a:lstStyle/>
          <a:p>
            <a:pPr algn="just"/>
            <a:r>
              <a:rPr lang="ar-IQ" sz="3200" b="1" u="sng" dirty="0" smtClean="0">
                <a:solidFill>
                  <a:srgbClr val="FF0000"/>
                </a:solidFill>
              </a:rPr>
              <a:t>الحالات التي تكون فيها الكرة متدحرجة على الارض ، يجب مراعاة مايلي :</a:t>
            </a:r>
          </a:p>
          <a:p>
            <a:pPr marL="0" indent="0" algn="just">
              <a:buNone/>
            </a:pPr>
            <a:r>
              <a:rPr lang="ar-IQ" sz="3200" dirty="0" smtClean="0"/>
              <a:t> 1- التحرك باتجاة الكرة .</a:t>
            </a:r>
          </a:p>
          <a:p>
            <a:pPr marL="0" indent="0" algn="just">
              <a:buNone/>
            </a:pPr>
            <a:r>
              <a:rPr lang="ar-IQ" sz="3200" dirty="0" smtClean="0"/>
              <a:t> 2-انثناء شديد في الركبتين ، ومع تقدم احدى القدمين امام الاخرى.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3- ميلان الجذع الى الاسفل .</a:t>
            </a:r>
          </a:p>
          <a:p>
            <a:pPr marL="0" indent="0" algn="just">
              <a:buNone/>
            </a:pPr>
            <a:r>
              <a:rPr lang="ar-IQ" sz="3200" dirty="0" smtClean="0"/>
              <a:t> 4- راحة اليد تكون متجهه للاعلى ، الخنصران (الاصابع الصفيرة لكلتا اليدين ) قريبة من بعضهما والابهامان للخارج .</a:t>
            </a:r>
          </a:p>
          <a:p>
            <a:pPr marL="0" indent="0" algn="just">
              <a:buNone/>
            </a:pPr>
            <a:r>
              <a:rPr lang="ar-IQ" sz="3200" dirty="0" smtClean="0"/>
              <a:t> 5- تركيز النظر الى الكرة لحين الاستلام .</a:t>
            </a:r>
          </a:p>
          <a:p>
            <a:pPr marL="0" indent="0" algn="just">
              <a:buNone/>
            </a:pPr>
            <a:r>
              <a:rPr lang="ar-IQ" sz="3200" dirty="0" smtClean="0"/>
              <a:t> 6- اعتدال الجسم بعد استلام الكرة وسحبها الى مستوى الصدر لضمان حمايتها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724009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889" y="2148109"/>
            <a:ext cx="8911687" cy="1592617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rgbClr val="00B050"/>
                </a:solidFill>
              </a:rPr>
              <a:t>شكــــرا لكــــم </a:t>
            </a:r>
            <a:endParaRPr lang="ar-IQ" sz="96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58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</p:transition>
    </mc:Choice>
    <mc:Fallback>
      <p:transition spd="slow" advClick="0" advTm="20000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234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Tahoma</vt:lpstr>
      <vt:lpstr>Wingdings 3</vt:lpstr>
      <vt:lpstr>Wisp</vt:lpstr>
      <vt:lpstr>حالات لأستلام الكرة في لعبة كرة السلة</vt:lpstr>
      <vt:lpstr>PowerPoint Presentation</vt:lpstr>
      <vt:lpstr>PowerPoint Presentation</vt:lpstr>
      <vt:lpstr>PowerPoint Presentation</vt:lpstr>
      <vt:lpstr>شكــــرا لكــــم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حالات لأستلام الكرة في لعبة كرة السلة</dc:title>
  <dc:creator>اية</dc:creator>
  <cp:lastModifiedBy>اية</cp:lastModifiedBy>
  <cp:revision>6</cp:revision>
  <dcterms:created xsi:type="dcterms:W3CDTF">2019-01-03T22:39:04Z</dcterms:created>
  <dcterms:modified xsi:type="dcterms:W3CDTF">2019-01-04T16:16:10Z</dcterms:modified>
</cp:coreProperties>
</file>