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8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70000" y="1625600"/>
            <a:ext cx="9448800" cy="2955401"/>
          </a:xfrm>
        </p:spPr>
        <p:txBody>
          <a:bodyPr>
            <a:noAutofit/>
          </a:bodyPr>
          <a:lstStyle/>
          <a:p>
            <a:pPr algn="ctr"/>
            <a:r>
              <a:rPr lang="ar-IQ" sz="9600" b="1" i="1" dirty="0" smtClean="0">
                <a:solidFill>
                  <a:srgbClr val="00B050"/>
                </a:solidFill>
              </a:rPr>
              <a:t>الأخطاء في لعبة كرة السلة </a:t>
            </a:r>
            <a:endParaRPr lang="ar-IQ" sz="96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0382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990600"/>
            <a:ext cx="10820400" cy="5228085"/>
          </a:xfrm>
        </p:spPr>
        <p:txBody>
          <a:bodyPr>
            <a:normAutofit/>
          </a:bodyPr>
          <a:lstStyle/>
          <a:p>
            <a:r>
              <a:rPr lang="ar-IQ" sz="4000" b="1" u="sng" dirty="0" smtClean="0">
                <a:solidFill>
                  <a:srgbClr val="FFFF00"/>
                </a:solidFill>
              </a:rPr>
              <a:t>الخطأ : </a:t>
            </a:r>
          </a:p>
          <a:p>
            <a:r>
              <a:rPr lang="ar-IQ" sz="4000" dirty="0" smtClean="0"/>
              <a:t>يقصد به هو كسر لقواعد اللعبة مسحوبا ب احتكاك شخصي .</a:t>
            </a:r>
          </a:p>
          <a:p>
            <a:endParaRPr lang="ar-IQ" sz="4000" dirty="0" smtClean="0"/>
          </a:p>
          <a:p>
            <a:pPr marL="0" indent="0">
              <a:buNone/>
            </a:pPr>
            <a:r>
              <a:rPr lang="ar-IQ" sz="4000" dirty="0" smtClean="0"/>
              <a:t> - يكون عدد الأخطاء على الفريق ( 4 ) أخطاء .</a:t>
            </a:r>
          </a:p>
          <a:p>
            <a:pPr marL="0" indent="0">
              <a:buNone/>
            </a:pPr>
            <a:r>
              <a:rPr lang="ar-IQ" sz="4000" dirty="0" smtClean="0"/>
              <a:t> - يكون عدد الأخطاء على اللاعب ( 5 ) أخطاء 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12187209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8000" y="228600"/>
            <a:ext cx="11163300" cy="6235700"/>
          </a:xfrm>
        </p:spPr>
        <p:txBody>
          <a:bodyPr>
            <a:noAutofit/>
          </a:bodyPr>
          <a:lstStyle/>
          <a:p>
            <a:pPr algn="just"/>
            <a:r>
              <a:rPr lang="ar-IQ" sz="4000" b="1" u="sng" dirty="0" smtClean="0">
                <a:solidFill>
                  <a:srgbClr val="FFFF00"/>
                </a:solidFill>
              </a:rPr>
              <a:t>الاحتكاك : </a:t>
            </a:r>
          </a:p>
          <a:p>
            <a:pPr marL="0" indent="0" algn="just">
              <a:buNone/>
            </a:pPr>
            <a:r>
              <a:rPr lang="ar-IQ" sz="4000" dirty="0" smtClean="0"/>
              <a:t> أي احتكاك بين اللاعبين اثناء المباراة ، يوجد للكل لاعب مبدأ  وهو </a:t>
            </a:r>
          </a:p>
          <a:p>
            <a:pPr algn="just"/>
            <a:r>
              <a:rPr lang="ar-IQ" sz="4000" b="1" dirty="0" smtClean="0">
                <a:solidFill>
                  <a:srgbClr val="FFFF00"/>
                </a:solidFill>
              </a:rPr>
              <a:t>مبدا الأسطوانة : </a:t>
            </a:r>
            <a:r>
              <a:rPr lang="ar-IQ" sz="4000" dirty="0" smtClean="0"/>
              <a:t>يعرف ذاك الحيز ضمن أسطوانة وهمية من قبل الاعب حيث يكون من حافة قدمة الى اعلى وصولا الى سقف الملعب .</a:t>
            </a:r>
          </a:p>
          <a:p>
            <a:pPr marL="0" indent="0" algn="just">
              <a:buNone/>
            </a:pPr>
            <a:r>
              <a:rPr lang="ar-IQ" sz="4000" dirty="0" smtClean="0"/>
              <a:t>- أي يسمع للاعب مد الذراعين امام الجذع ويسمح للرفع الذراع ، ولكن من غير مس أسطوانة اللاعب الاخر أي الخصم.</a:t>
            </a:r>
          </a:p>
          <a:p>
            <a:pPr marL="0" indent="0" algn="just">
              <a:buNone/>
            </a:pPr>
            <a:r>
              <a:rPr lang="ar-IQ" sz="4000" dirty="0" smtClean="0"/>
              <a:t>- ولكن يسمح للاعب التداخل بين الاسطوانتين وذلك من خلال وضع القدم واليد وأيضا الجذع .</a:t>
            </a:r>
          </a:p>
        </p:txBody>
      </p:sp>
    </p:spTree>
    <p:extLst>
      <p:ext uri="{BB962C8B-B14F-4D97-AF65-F5344CB8AC3E}">
        <p14:creationId xmlns:p14="http://schemas.microsoft.com/office/powerpoint/2010/main" val="7988467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596900"/>
            <a:ext cx="10820400" cy="5621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4000" b="1" u="sng" dirty="0" smtClean="0">
                <a:solidFill>
                  <a:srgbClr val="FFFF00"/>
                </a:solidFill>
              </a:rPr>
              <a:t> الخطأ الشخصي :</a:t>
            </a:r>
          </a:p>
          <a:p>
            <a:pPr marL="0" indent="0" algn="just">
              <a:buNone/>
            </a:pPr>
            <a:r>
              <a:rPr lang="ar-IQ" sz="4000" dirty="0" smtClean="0"/>
              <a:t> هو خطأ لاعب مع احتكاك غير مشروع بمنافس سواء كانت حية او ميتة .</a:t>
            </a:r>
          </a:p>
          <a:p>
            <a:pPr marL="0" indent="0" algn="just">
              <a:buNone/>
            </a:pPr>
            <a:r>
              <a:rPr lang="ar-IQ" sz="4000" dirty="0" smtClean="0"/>
              <a:t>- أي لا يجوز للاعب ان يمسك ، يعيق ، يدفع ، يهاجم ، يعرقل ، يدفع ، يسحب ، يضرب . </a:t>
            </a:r>
          </a:p>
          <a:p>
            <a:pPr marL="0" indent="0" algn="just">
              <a:buNone/>
            </a:pPr>
            <a:r>
              <a:rPr lang="ar-IQ" sz="4000" dirty="0" smtClean="0"/>
              <a:t> - أي يحق للاعب ان يمد ذراعه ، مرفقة ، كتفه ، حوضه ، أي لا ينحني بسجمه بوضع ( غير طبيعي ) خارج اسطوانته 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9578176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939801"/>
            <a:ext cx="10820400" cy="4013200"/>
          </a:xfrm>
        </p:spPr>
        <p:txBody>
          <a:bodyPr>
            <a:normAutofit/>
          </a:bodyPr>
          <a:lstStyle/>
          <a:p>
            <a:r>
              <a:rPr lang="ar-IQ" sz="4000" b="1" u="sng" dirty="0" smtClean="0">
                <a:solidFill>
                  <a:srgbClr val="FFFF00"/>
                </a:solidFill>
              </a:rPr>
              <a:t>الخطأ المتعمد : </a:t>
            </a:r>
          </a:p>
          <a:p>
            <a:pPr marL="0" indent="0" algn="just">
              <a:buNone/>
            </a:pPr>
            <a:r>
              <a:rPr lang="ar-IQ" sz="4000" dirty="0" smtClean="0"/>
              <a:t> </a:t>
            </a:r>
            <a:r>
              <a:rPr lang="ar-IQ" sz="4800" dirty="0" smtClean="0"/>
              <a:t>يقصد بي هو خطا شخصي مسحوب بخطأ اخر متعمد .</a:t>
            </a:r>
          </a:p>
          <a:p>
            <a:pPr marL="0" indent="0" algn="just">
              <a:buNone/>
            </a:pPr>
            <a:r>
              <a:rPr lang="ar-IQ" sz="4800" dirty="0" smtClean="0"/>
              <a:t> - أي مثال : يقوم اللاعب بي ضرب ثم سحب بصوره متعمدة او دفع للاعب الاخر .</a:t>
            </a:r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val="4969362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914400"/>
            <a:ext cx="10820400" cy="53042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IQ" sz="4400" b="1" u="sng" dirty="0" smtClean="0">
                <a:solidFill>
                  <a:srgbClr val="FFFF00"/>
                </a:solidFill>
              </a:rPr>
              <a:t>  الخطأ المزدوج :</a:t>
            </a:r>
          </a:p>
          <a:p>
            <a:pPr marL="0" indent="0" algn="just">
              <a:buNone/>
            </a:pPr>
            <a:r>
              <a:rPr lang="ar-IQ" sz="4400" dirty="0" smtClean="0"/>
              <a:t> هو وضع يرتكب فيه لاعبان متنافسان خطأ شخصي ضد بعضهما البعض في الأن واحد أي بنفس الوقت .</a:t>
            </a:r>
          </a:p>
          <a:p>
            <a:pPr marL="0" indent="0" algn="just">
              <a:buNone/>
            </a:pPr>
            <a:r>
              <a:rPr lang="ar-IQ" sz="4400" dirty="0" smtClean="0"/>
              <a:t> - وجزاء هذا الخطأ يكون قيام بكرة القفز لبدء مرة ثانيه أي             اكمال المباراة .</a:t>
            </a:r>
            <a:endParaRPr lang="ar-IQ" sz="4400" dirty="0"/>
          </a:p>
        </p:txBody>
      </p:sp>
    </p:spTree>
    <p:extLst>
      <p:ext uri="{BB962C8B-B14F-4D97-AF65-F5344CB8AC3E}">
        <p14:creationId xmlns:p14="http://schemas.microsoft.com/office/powerpoint/2010/main" val="10026459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46100" y="2512060"/>
            <a:ext cx="10820400" cy="40241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rgbClr val="00B050"/>
                </a:solidFill>
              </a:rPr>
              <a:t>شكـــــــرا لكـــــــــم </a:t>
            </a:r>
            <a:endParaRPr lang="ar-IQ" sz="96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7564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750" advTm="17000">
        <p15:prstTrans prst="curtains"/>
      </p:transition>
    </mc:Choice>
    <mc:Fallback>
      <p:transition spd="slow" advTm="17000">
        <p:fade/>
      </p:transition>
    </mc:Fallback>
  </mc:AlternateContent>
</p:sld>
</file>

<file path=ppt/theme/theme1.xml><?xml version="1.0" encoding="utf-8"?>
<a:theme xmlns:a="http://schemas.openxmlformats.org/drawingml/2006/main" name="مسلك بخاري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TM04033937[[fn=مسلك بخاري]]</Template>
  <TotalTime>315</TotalTime>
  <Words>260</Words>
  <Application>Microsoft Office PowerPoint</Application>
  <PresentationFormat>ملء الشاشة</PresentationFormat>
  <Paragraphs>22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مسلك بخاري</vt:lpstr>
      <vt:lpstr>الأخطاء في لعبة كرة السلة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الأخطاء في لعبة كرة السلة</dc:title>
  <dc:creator>DR.Ahmed Saker 2O14</dc:creator>
  <cp:lastModifiedBy>DR.Ahmed Saker 2O14</cp:lastModifiedBy>
  <cp:revision>8</cp:revision>
  <dcterms:created xsi:type="dcterms:W3CDTF">2018-12-15T14:37:31Z</dcterms:created>
  <dcterms:modified xsi:type="dcterms:W3CDTF">2018-12-15T19:53:18Z</dcterms:modified>
</cp:coreProperties>
</file>