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60512" y="1460500"/>
            <a:ext cx="8993188" cy="4127500"/>
          </a:xfrm>
        </p:spPr>
        <p:txBody>
          <a:bodyPr>
            <a:noAutofit/>
          </a:bodyPr>
          <a:lstStyle/>
          <a:p>
            <a:r>
              <a:rPr lang="ar-IQ" sz="9600" b="1" i="1" dirty="0" smtClean="0">
                <a:solidFill>
                  <a:schemeClr val="accent5"/>
                </a:solidFill>
              </a:rPr>
              <a:t>المخالفات الغير الثواني  في لعبة كرة السلة </a:t>
            </a:r>
            <a:endParaRPr lang="ar-IQ" sz="9600" b="1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472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84200" y="406400"/>
            <a:ext cx="11125200" cy="5829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4000" b="1" u="sng" dirty="0" smtClean="0">
                <a:solidFill>
                  <a:schemeClr val="accent4">
                    <a:lumMod val="75000"/>
                  </a:schemeClr>
                </a:solidFill>
              </a:rPr>
              <a:t> 1- الطبطبة المتكررة : وتسمى (دبل دربل) </a:t>
            </a:r>
          </a:p>
          <a:p>
            <a:pPr marL="0" indent="0">
              <a:buNone/>
            </a:pPr>
            <a:r>
              <a:rPr lang="ar-IQ" sz="4000" dirty="0" smtClean="0"/>
              <a:t> يقصد بها هو لا يسمح قيام اللاعب بالطبطبة مرة ثانية بعد ان انهى محاورته الأولى  أي الطبطبة مرة أخرى .</a:t>
            </a:r>
          </a:p>
          <a:p>
            <a:pPr marL="0" indent="0">
              <a:buNone/>
            </a:pPr>
            <a:r>
              <a:rPr lang="ar-IQ" sz="4000" dirty="0" smtClean="0"/>
              <a:t> - وهذا في القانون غير مسموح ويعتبر مخالفة .</a:t>
            </a:r>
          </a:p>
          <a:p>
            <a:pPr marL="0" indent="0">
              <a:buNone/>
            </a:pPr>
            <a:r>
              <a:rPr lang="ar-IQ" sz="4000" dirty="0" smtClean="0"/>
              <a:t> - ويكون جزاءها هو تمنح الكرة للمنافس لرمية الادخال من خارج حدود عند اقرب نقطة  لمكان المخالفة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090252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381000" y="609600"/>
            <a:ext cx="11493500" cy="5816600"/>
          </a:xfrm>
        </p:spPr>
        <p:txBody>
          <a:bodyPr>
            <a:normAutofit fontScale="70000" lnSpcReduction="20000"/>
          </a:bodyPr>
          <a:lstStyle/>
          <a:p>
            <a:r>
              <a:rPr lang="ar-IQ" sz="5100" b="1" u="sng" dirty="0" smtClean="0">
                <a:solidFill>
                  <a:schemeClr val="accent4">
                    <a:lumMod val="75000"/>
                  </a:schemeClr>
                </a:solidFill>
              </a:rPr>
              <a:t>2- الجري بالكرة :</a:t>
            </a:r>
          </a:p>
          <a:p>
            <a:pPr marL="0" indent="0" algn="just">
              <a:buNone/>
            </a:pPr>
            <a:r>
              <a:rPr lang="ar-IQ" sz="5100" dirty="0" smtClean="0"/>
              <a:t> هو حركة غير قانونية يعني </a:t>
            </a:r>
            <a:r>
              <a:rPr lang="ar-IQ" sz="5100" dirty="0" err="1" smtClean="0"/>
              <a:t>لايسمح</a:t>
            </a:r>
            <a:r>
              <a:rPr lang="ar-IQ" sz="5100" dirty="0" smtClean="0"/>
              <a:t> للاعب ان يمشي بالكرة اكثر من خطوتين.</a:t>
            </a:r>
          </a:p>
          <a:p>
            <a:pPr marL="0" indent="0" algn="just">
              <a:buNone/>
            </a:pPr>
            <a:r>
              <a:rPr lang="ar-IQ" sz="5100" dirty="0" smtClean="0"/>
              <a:t>- يعني عندما يكون اللاعب يقوم بالطبطبة ثم يمسك الكرة ويرتكز على القدمين يسمح له التحرك احدى قدمية بعد ثبات رجل الارتكاز .</a:t>
            </a:r>
          </a:p>
          <a:p>
            <a:pPr marL="0" indent="0" algn="just">
              <a:buNone/>
            </a:pPr>
            <a:r>
              <a:rPr lang="ar-IQ" sz="5100" dirty="0" smtClean="0"/>
              <a:t> - ولايسمح برفع قدم الارتكاز الا قبل ترك الكرة من يده ، والا تصبح مخالفه .</a:t>
            </a:r>
          </a:p>
          <a:p>
            <a:pPr marL="0" indent="0" algn="just">
              <a:buNone/>
            </a:pPr>
            <a:r>
              <a:rPr lang="ar-IQ" sz="5100" dirty="0" smtClean="0"/>
              <a:t> - بينما اذا كان اللاعب يقوم بالطبطبة ثم يمسك الكرة واخذ الخطوتين بالقدم ، هنا لا يسمح له تحريك أي قدم دون خروج الكرة من يدية .</a:t>
            </a:r>
          </a:p>
          <a:p>
            <a:pPr marL="0" indent="0" algn="just">
              <a:buNone/>
            </a:pPr>
            <a:r>
              <a:rPr lang="ar-IQ" sz="5100" dirty="0" smtClean="0"/>
              <a:t> - وفي القانون لا يسمح اخذ اكثر من خطوتين ومعه الكرة دون مناولتها للزميل او التهديف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46795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266700"/>
            <a:ext cx="11264900" cy="599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3200" dirty="0"/>
              <a:t> </a:t>
            </a:r>
            <a:r>
              <a:rPr lang="ar-IQ" sz="3200" dirty="0" smtClean="0"/>
              <a:t> </a:t>
            </a:r>
            <a:r>
              <a:rPr lang="ar-IQ" sz="3200" b="1" u="sng" dirty="0" smtClean="0">
                <a:solidFill>
                  <a:schemeClr val="accent4">
                    <a:lumMod val="75000"/>
                  </a:schemeClr>
                </a:solidFill>
              </a:rPr>
              <a:t>اللاعب الواقع او الجالس او المدد على الأرض :</a:t>
            </a:r>
          </a:p>
          <a:p>
            <a:pPr marL="0" indent="0" algn="just">
              <a:buNone/>
            </a:pPr>
            <a:r>
              <a:rPr lang="ar-IQ" sz="3200" dirty="0" smtClean="0"/>
              <a:t> - عندما يقع لاعب على الأرض وممسك بالكرة ان يحصل على سيطرة على الكرة اثناء </a:t>
            </a:r>
            <a:r>
              <a:rPr lang="ar-IQ" sz="3200" dirty="0" err="1" smtClean="0"/>
              <a:t>جلوسة</a:t>
            </a:r>
            <a:r>
              <a:rPr lang="ar-IQ" sz="3200" dirty="0" smtClean="0"/>
              <a:t> .</a:t>
            </a:r>
          </a:p>
          <a:p>
            <a:pPr marL="0" indent="0" algn="just">
              <a:buNone/>
            </a:pPr>
            <a:r>
              <a:rPr lang="ar-IQ" sz="3200" dirty="0" smtClean="0"/>
              <a:t> - يجب على اللاعب الواقع ان يعطي الكرة للزميل </a:t>
            </a:r>
            <a:r>
              <a:rPr lang="ar-IQ" sz="3200" dirty="0" err="1" smtClean="0"/>
              <a:t>بالمناوله</a:t>
            </a:r>
            <a:r>
              <a:rPr lang="ar-IQ" sz="3200" dirty="0" smtClean="0"/>
              <a:t> له اثناء </a:t>
            </a:r>
            <a:r>
              <a:rPr lang="ar-IQ" sz="3200" dirty="0" err="1" smtClean="0"/>
              <a:t>جلوسة</a:t>
            </a:r>
            <a:r>
              <a:rPr lang="ar-IQ" sz="3200" dirty="0" smtClean="0"/>
              <a:t> .</a:t>
            </a:r>
          </a:p>
          <a:p>
            <a:pPr marL="0" indent="0" algn="just">
              <a:buNone/>
            </a:pPr>
            <a:r>
              <a:rPr lang="ar-IQ" sz="3200" dirty="0" smtClean="0"/>
              <a:t> - تكون مخالفة اذا قام اللاعب بعد ذلك بالتدحرج او محاولة الوقوف وهو ممسك بالكرة ، تكون ( مخالفه بالجري ).</a:t>
            </a:r>
          </a:p>
          <a:p>
            <a:pPr marL="0" indent="0" algn="just">
              <a:buNone/>
            </a:pPr>
            <a:r>
              <a:rPr lang="ar-IQ" sz="3200" dirty="0" smtClean="0"/>
              <a:t> - يكون جزاءها هو تمنح الكرة للمنافس لرمية ادخال من خارج الحدود وعند اقرب نقطة للمخالفة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2332062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800100" y="533400"/>
            <a:ext cx="10782300" cy="5765800"/>
          </a:xfrm>
        </p:spPr>
        <p:txBody>
          <a:bodyPr>
            <a:noAutofit/>
          </a:bodyPr>
          <a:lstStyle/>
          <a:p>
            <a:r>
              <a:rPr lang="ar-IQ" sz="4000" b="1" u="sng" dirty="0" smtClean="0">
                <a:solidFill>
                  <a:schemeClr val="accent4">
                    <a:lumMod val="75000"/>
                  </a:schemeClr>
                </a:solidFill>
              </a:rPr>
              <a:t>3- حمل الكرة :</a:t>
            </a:r>
          </a:p>
          <a:p>
            <a:pPr algn="just"/>
            <a:r>
              <a:rPr lang="ar-IQ" sz="4000" dirty="0" smtClean="0"/>
              <a:t>يقصد بها هو اثناء الطبطبة بالكرة يقوم اللاعب بحمل الكرة من الأسفل للأعلى . </a:t>
            </a:r>
          </a:p>
          <a:p>
            <a:pPr algn="just"/>
            <a:r>
              <a:rPr lang="ar-IQ" sz="4000" dirty="0" smtClean="0"/>
              <a:t>وهذا غير مسموح في قانون ويعتبر مخالفه تسمى بي ( حمل الكرة ) .</a:t>
            </a:r>
          </a:p>
          <a:p>
            <a:pPr algn="just"/>
            <a:r>
              <a:rPr lang="ar-IQ" sz="4000" dirty="0" smtClean="0"/>
              <a:t>ويكون جزاءها هو تمنح الكرة للمنافس لرمية ادخال من خارج حدود عند اقرب نقطة للمخالفة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689518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5"/>
                </a:solidFill>
              </a:rPr>
              <a:t> شكــــــرا لكـــــــم </a:t>
            </a:r>
            <a:endParaRPr lang="ar-IQ" sz="9600" b="1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585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>
</file>

<file path=ppt/theme/theme1.xml><?xml version="1.0" encoding="utf-8"?>
<a:theme xmlns:a="http://schemas.openxmlformats.org/drawingml/2006/main" name="قطرة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41</TotalTime>
  <Words>306</Words>
  <Application>Microsoft Office PowerPoint</Application>
  <PresentationFormat>ملء الشاشة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Tw Cen MT</vt:lpstr>
      <vt:lpstr>قطرة</vt:lpstr>
      <vt:lpstr>المخالفات الغير الثواني  في لعبة كرة السلة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في لعبة كرة السلة</dc:title>
  <dc:creator>DR.Ahmed Saker 2O14</dc:creator>
  <cp:lastModifiedBy>DR.Ahmed Saker 2O14</cp:lastModifiedBy>
  <cp:revision>5</cp:revision>
  <dcterms:created xsi:type="dcterms:W3CDTF">2018-12-15T13:55:02Z</dcterms:created>
  <dcterms:modified xsi:type="dcterms:W3CDTF">2018-12-15T14:36:19Z</dcterms:modified>
</cp:coreProperties>
</file>