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10/18/2018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Tm="14000">
        <p15:prstTrans prst="fracture"/>
        <p:sndAc>
          <p:stSnd>
            <p:snd r:embed="rId1" name="coin.wav"/>
          </p:stSnd>
        </p:sndAc>
      </p:transition>
    </mc:Choice>
    <mc:Fallback>
      <p:transition spd="slow" advTm="14000">
        <p:fade/>
        <p:sndAc>
          <p:stSnd>
            <p:snd r:embed="rId1" name="coin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Tm="14000">
        <p15:prstTrans prst="fracture"/>
        <p:sndAc>
          <p:stSnd>
            <p:snd r:embed="rId1" name="coin.wav"/>
          </p:stSnd>
        </p:sndAc>
      </p:transition>
    </mc:Choice>
    <mc:Fallback>
      <p:transition spd="slow" advTm="14000">
        <p:fade/>
        <p:sndAc>
          <p:stSnd>
            <p:snd r:embed="rId1" name="coin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Tm="14000">
        <p15:prstTrans prst="fracture"/>
        <p:sndAc>
          <p:stSnd>
            <p:snd r:embed="rId1" name="coin.wav"/>
          </p:stSnd>
        </p:sndAc>
      </p:transition>
    </mc:Choice>
    <mc:Fallback>
      <p:transition spd="slow" advTm="14000">
        <p:fade/>
        <p:sndAc>
          <p:stSnd>
            <p:snd r:embed="rId1" name="coin.wav"/>
          </p:stSnd>
        </p:sndAc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Tm="14000">
        <p15:prstTrans prst="fracture"/>
        <p:sndAc>
          <p:stSnd>
            <p:snd r:embed="rId1" name="coin.wav"/>
          </p:stSnd>
        </p:sndAc>
      </p:transition>
    </mc:Choice>
    <mc:Fallback>
      <p:transition spd="slow" advTm="14000">
        <p:fade/>
        <p:sndAc>
          <p:stSnd>
            <p:snd r:embed="rId1" name="coin.wav"/>
          </p:stSnd>
        </p:sndAc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Tm="14000">
        <p15:prstTrans prst="fracture"/>
        <p:sndAc>
          <p:stSnd>
            <p:snd r:embed="rId1" name="coin.wav"/>
          </p:stSnd>
        </p:sndAc>
      </p:transition>
    </mc:Choice>
    <mc:Fallback>
      <p:transition spd="slow" advTm="14000">
        <p:fade/>
        <p:sndAc>
          <p:stSnd>
            <p:snd r:embed="rId1" name="coin.wav"/>
          </p:stSnd>
        </p:sndAc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10/18/2018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Tm="14000">
        <p15:prstTrans prst="fracture"/>
        <p:sndAc>
          <p:stSnd>
            <p:snd r:embed="rId1" name="coin.wav"/>
          </p:stSnd>
        </p:sndAc>
      </p:transition>
    </mc:Choice>
    <mc:Fallback>
      <p:transition spd="slow" advTm="14000">
        <p:fade/>
        <p:sndAc>
          <p:stSnd>
            <p:snd r:embed="rId1" name="coin.wav"/>
          </p:stSnd>
        </p:sndAc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 صو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10/18/2018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Tm="14000">
        <p15:prstTrans prst="fracture"/>
        <p:sndAc>
          <p:stSnd>
            <p:snd r:embed="rId1" name="coin.wav"/>
          </p:stSnd>
        </p:sndAc>
      </p:transition>
    </mc:Choice>
    <mc:Fallback>
      <p:transition spd="slow" advTm="14000">
        <p:fade/>
        <p:sndAc>
          <p:stSnd>
            <p:snd r:embed="rId1" name="coin.wav"/>
          </p:stSnd>
        </p:sndAc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Tm="14000">
        <p15:prstTrans prst="fracture"/>
        <p:sndAc>
          <p:stSnd>
            <p:snd r:embed="rId1" name="coin.wav"/>
          </p:stSnd>
        </p:sndAc>
      </p:transition>
    </mc:Choice>
    <mc:Fallback>
      <p:transition spd="slow" advTm="14000">
        <p:fade/>
        <p:sndAc>
          <p:stSnd>
            <p:snd r:embed="rId1" name="coin.wav"/>
          </p:stSnd>
        </p:sndAc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Tm="14000">
        <p15:prstTrans prst="fracture"/>
        <p:sndAc>
          <p:stSnd>
            <p:snd r:embed="rId1" name="coin.wav"/>
          </p:stSnd>
        </p:sndAc>
      </p:transition>
    </mc:Choice>
    <mc:Fallback>
      <p:transition spd="slow" advTm="14000">
        <p:fade/>
        <p:sndAc>
          <p:stSnd>
            <p:snd r:embed="rId1" name="coin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Tm="14000">
        <p15:prstTrans prst="fracture"/>
        <p:sndAc>
          <p:stSnd>
            <p:snd r:embed="rId1" name="coin.wav"/>
          </p:stSnd>
        </p:sndAc>
      </p:transition>
    </mc:Choice>
    <mc:Fallback>
      <p:transition spd="slow" advTm="14000">
        <p:fade/>
        <p:sndAc>
          <p:stSnd>
            <p:snd r:embed="rId1" name="coin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Tm="14000">
        <p15:prstTrans prst="fracture"/>
        <p:sndAc>
          <p:stSnd>
            <p:snd r:embed="rId1" name="coin.wav"/>
          </p:stSnd>
        </p:sndAc>
      </p:transition>
    </mc:Choice>
    <mc:Fallback>
      <p:transition spd="slow" advTm="14000">
        <p:fade/>
        <p:sndAc>
          <p:stSnd>
            <p:snd r:embed="rId1" name="coin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Tm="14000">
        <p15:prstTrans prst="fracture"/>
        <p:sndAc>
          <p:stSnd>
            <p:snd r:embed="rId1" name="coin.wav"/>
          </p:stSnd>
        </p:sndAc>
      </p:transition>
    </mc:Choice>
    <mc:Fallback>
      <p:transition spd="slow" advTm="14000">
        <p:fade/>
        <p:sndAc>
          <p:stSnd>
            <p:snd r:embed="rId1" name="coin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Tm="14000">
        <p15:prstTrans prst="fracture"/>
        <p:sndAc>
          <p:stSnd>
            <p:snd r:embed="rId1" name="coin.wav"/>
          </p:stSnd>
        </p:sndAc>
      </p:transition>
    </mc:Choice>
    <mc:Fallback>
      <p:transition spd="slow" advTm="14000">
        <p:fade/>
        <p:sndAc>
          <p:stSnd>
            <p:snd r:embed="rId1" name="coin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10/18/2018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Tm="14000">
        <p15:prstTrans prst="fracture"/>
        <p:sndAc>
          <p:stSnd>
            <p:snd r:embed="rId1" name="coin.wav"/>
          </p:stSnd>
        </p:sndAc>
      </p:transition>
    </mc:Choice>
    <mc:Fallback>
      <p:transition spd="slow" advTm="14000">
        <p:fade/>
        <p:sndAc>
          <p:stSnd>
            <p:snd r:embed="rId1" name="coin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10/18/2018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Tm="14000">
        <p15:prstTrans prst="fracture"/>
        <p:sndAc>
          <p:stSnd>
            <p:snd r:embed="rId1" name="coin.wav"/>
          </p:stSnd>
        </p:sndAc>
      </p:transition>
    </mc:Choice>
    <mc:Fallback>
      <p:transition spd="slow" advTm="14000">
        <p:fade/>
        <p:sndAc>
          <p:stSnd>
            <p:snd r:embed="rId1" name="coin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10/18/2018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Tm="14000">
        <p15:prstTrans prst="fracture"/>
        <p:sndAc>
          <p:stSnd>
            <p:snd r:embed="rId1" name="coin.wav"/>
          </p:stSnd>
        </p:sndAc>
      </p:transition>
    </mc:Choice>
    <mc:Fallback>
      <p:transition spd="slow" advTm="14000">
        <p:fade/>
        <p:sndAc>
          <p:stSnd>
            <p:snd r:embed="rId1" name="coin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Tm="14000">
        <p15:prstTrans prst="fracture"/>
        <p:sndAc>
          <p:stSnd>
            <p:snd r:embed="rId1" name="coin.wav"/>
          </p:stSnd>
        </p:sndAc>
      </p:transition>
    </mc:Choice>
    <mc:Fallback>
      <p:transition spd="slow" advTm="14000">
        <p:fade/>
        <p:sndAc>
          <p:stSnd>
            <p:snd r:embed="rId1" name="coin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3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5.png"/><Relationship Id="rId10" Type="http://schemas.openxmlformats.org/officeDocument/2006/relationships/slideLayout" Target="../slideLayouts/slideLayout10.xml"/><Relationship Id="rId19" Type="http://schemas.openxmlformats.org/officeDocument/2006/relationships/audio" Target="../media/audio1.wav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509A250-FF31-4206-8172-F9D3106AACB1}" type="datetimeFigureOut">
              <a:rPr lang="en-US" dirty="0"/>
              <a:t>10/18/2018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Tm="14000">
        <p15:prstTrans prst="fracture"/>
        <p:sndAc>
          <p:stSnd>
            <p:snd r:embed="rId19" name="coin.wav"/>
          </p:stSnd>
        </p:sndAc>
      </p:transition>
    </mc:Choice>
    <mc:Fallback>
      <p:transition spd="slow" advTm="14000">
        <p:fade/>
        <p:sndAc>
          <p:stSnd>
            <p:snd r:embed="rId19" name="coin.wav"/>
          </p:stSnd>
        </p:sndAc>
      </p:transition>
    </mc:Fallback>
  </mc:AlternateContent>
  <p:hf sldNum="0" hdr="0" ftr="0" dt="0"/>
  <p:txStyles>
    <p:titleStyle>
      <a:lvl1pPr algn="l" defTabSz="457200" rtl="1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154954" y="1435100"/>
            <a:ext cx="9068545" cy="3342281"/>
          </a:xfrm>
        </p:spPr>
        <p:txBody>
          <a:bodyPr/>
          <a:lstStyle/>
          <a:p>
            <a:pPr algn="ctr"/>
            <a:r>
              <a:rPr lang="ar-IQ" sz="9600" b="1" i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دفاع عن </a:t>
            </a:r>
            <a:r>
              <a:rPr lang="ar-IQ" sz="9600" b="1" i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المنطقة في لعبة كرة السلة</a:t>
            </a:r>
            <a:endParaRPr lang="ar-IQ" sz="9600" b="1" i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850701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Tm="14000">
        <p15:prstTrans prst="fracture"/>
        <p:sndAc>
          <p:stSnd>
            <p:snd r:embed="rId2" name="coin.wav"/>
          </p:stSnd>
        </p:sndAc>
      </p:transition>
    </mc:Choice>
    <mc:Fallback>
      <p:transition spd="slow" advTm="14000">
        <p:fade/>
        <p:sndAc>
          <p:stSnd>
            <p:snd r:embed="rId2" name="coin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31800" y="1066800"/>
            <a:ext cx="10833100" cy="5181599"/>
          </a:xfrm>
        </p:spPr>
        <p:txBody>
          <a:bodyPr>
            <a:noAutofit/>
          </a:bodyPr>
          <a:lstStyle/>
          <a:p>
            <a:pPr algn="just"/>
            <a:r>
              <a:rPr lang="ar-IQ" sz="4400" b="1" dirty="0"/>
              <a:t>يعتبر دفاع المنطقة احد انواع </a:t>
            </a:r>
            <a:r>
              <a:rPr lang="ar-IQ" sz="4400" b="1" dirty="0" smtClean="0"/>
              <a:t>الدفاع  </a:t>
            </a:r>
            <a:r>
              <a:rPr lang="ar-IQ" sz="4400" b="1" dirty="0"/>
              <a:t>في كرة </a:t>
            </a:r>
            <a:r>
              <a:rPr lang="ar-IQ" sz="4400" b="1" dirty="0" smtClean="0"/>
              <a:t>السلة ، وتتطلب </a:t>
            </a:r>
            <a:r>
              <a:rPr lang="ar-IQ" sz="4400" b="1" dirty="0"/>
              <a:t>ه</a:t>
            </a:r>
            <a:r>
              <a:rPr lang="ar-IQ" sz="4400" b="1" dirty="0" smtClean="0"/>
              <a:t>ذه </a:t>
            </a:r>
            <a:r>
              <a:rPr lang="ar-IQ" sz="4400" b="1" dirty="0"/>
              <a:t>الخطة تعاون </a:t>
            </a:r>
            <a:r>
              <a:rPr lang="ar-IQ" sz="4400" b="1" dirty="0" smtClean="0"/>
              <a:t> بين اعضاء </a:t>
            </a:r>
            <a:r>
              <a:rPr lang="ar-IQ" sz="4400" b="1" dirty="0"/>
              <a:t>الفريق واخذ كل لاعب المساحة المحددة </a:t>
            </a:r>
            <a:r>
              <a:rPr lang="ar-IQ" sz="4400" b="1" dirty="0" smtClean="0"/>
              <a:t>له بالتشكيل </a:t>
            </a:r>
            <a:r>
              <a:rPr lang="ar-IQ" sz="4400" b="1" dirty="0"/>
              <a:t>الدفاعي في وقت واحد </a:t>
            </a:r>
            <a:r>
              <a:rPr lang="ar-IQ" sz="4400" b="1" dirty="0" smtClean="0"/>
              <a:t> </a:t>
            </a:r>
            <a:r>
              <a:rPr lang="ar-IQ" sz="4400" b="1" dirty="0"/>
              <a:t>, حيث </a:t>
            </a:r>
            <a:r>
              <a:rPr lang="ar-IQ" sz="4400" b="1" dirty="0" smtClean="0"/>
              <a:t>ان تخلف </a:t>
            </a:r>
            <a:r>
              <a:rPr lang="ar-IQ" sz="4400" b="1" dirty="0"/>
              <a:t>أي </a:t>
            </a:r>
            <a:r>
              <a:rPr lang="ar-IQ" sz="4400" b="1" dirty="0" smtClean="0"/>
              <a:t>لاعب </a:t>
            </a:r>
            <a:r>
              <a:rPr lang="ar-IQ" sz="4400" b="1" dirty="0"/>
              <a:t>عن </a:t>
            </a:r>
            <a:r>
              <a:rPr lang="ar-IQ" sz="4400" b="1" dirty="0" smtClean="0"/>
              <a:t>منطقته </a:t>
            </a:r>
            <a:r>
              <a:rPr lang="ar-IQ" sz="4400" b="1" dirty="0"/>
              <a:t>المحددة يؤدي الى تفكك </a:t>
            </a:r>
            <a:r>
              <a:rPr lang="ar-IQ" sz="4400" b="1" dirty="0" smtClean="0"/>
              <a:t>الدفاع وذلك بسبب وجود </a:t>
            </a:r>
            <a:r>
              <a:rPr lang="ar-IQ" sz="4400" b="1" dirty="0"/>
              <a:t>مساحة </a:t>
            </a:r>
            <a:r>
              <a:rPr lang="ar-IQ" sz="4400" b="1" dirty="0" smtClean="0"/>
              <a:t>من الملعب تكون </a:t>
            </a:r>
            <a:r>
              <a:rPr lang="ar-IQ" sz="4400" b="1" dirty="0"/>
              <a:t>خالية من </a:t>
            </a:r>
            <a:r>
              <a:rPr lang="ar-IQ" sz="4400" b="1" dirty="0" smtClean="0"/>
              <a:t>عملية الدفاع .</a:t>
            </a:r>
            <a:endParaRPr lang="ar-IQ" sz="4400" b="1" dirty="0"/>
          </a:p>
        </p:txBody>
      </p:sp>
    </p:spTree>
    <p:extLst>
      <p:ext uri="{BB962C8B-B14F-4D97-AF65-F5344CB8AC3E}">
        <p14:creationId xmlns:p14="http://schemas.microsoft.com/office/powerpoint/2010/main" val="185478611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Tm="14000">
        <p15:prstTrans prst="fracture"/>
        <p:sndAc>
          <p:stSnd>
            <p:snd r:embed="rId2" name="coin.wav"/>
          </p:stSnd>
        </p:sndAc>
      </p:transition>
    </mc:Choice>
    <mc:Fallback>
      <p:transition spd="slow" advTm="14000">
        <p:fade/>
        <p:sndAc>
          <p:stSnd>
            <p:snd r:embed="rId2" name="coin.wav"/>
          </p:stSnd>
        </p:sndAc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103312" y="558800"/>
            <a:ext cx="10390188" cy="5689599"/>
          </a:xfrm>
        </p:spPr>
        <p:txBody>
          <a:bodyPr>
            <a:normAutofit/>
          </a:bodyPr>
          <a:lstStyle/>
          <a:p>
            <a:r>
              <a:rPr lang="ar-IQ" sz="2800" b="1" u="sng" dirty="0"/>
              <a:t>مميزات خطة دفاع </a:t>
            </a:r>
            <a:r>
              <a:rPr lang="ar-IQ" sz="2800" b="1" u="sng" dirty="0" smtClean="0"/>
              <a:t>المنطقة :</a:t>
            </a:r>
            <a:endParaRPr lang="ar-IQ" sz="2800" b="1" u="sng" dirty="0"/>
          </a:p>
          <a:p>
            <a:r>
              <a:rPr lang="ar-IQ" sz="2800" b="1" dirty="0"/>
              <a:t>وضع اللاعب المناسب في المكان المناسب </a:t>
            </a:r>
            <a:r>
              <a:rPr lang="ar-IQ" sz="2800" b="1" dirty="0" smtClean="0"/>
              <a:t>بالملعب.</a:t>
            </a:r>
            <a:endParaRPr lang="ar-IQ" sz="2800" b="1" dirty="0"/>
          </a:p>
          <a:p>
            <a:r>
              <a:rPr lang="ar-IQ" sz="2800" b="1" dirty="0"/>
              <a:t>الفردية في الدفاع تساعد </a:t>
            </a:r>
            <a:r>
              <a:rPr lang="ar-IQ" sz="2800" b="1" dirty="0" smtClean="0"/>
              <a:t>على </a:t>
            </a:r>
            <a:r>
              <a:rPr lang="ar-IQ" sz="2800" b="1" dirty="0"/>
              <a:t>احتواء </a:t>
            </a:r>
            <a:r>
              <a:rPr lang="ar-IQ" sz="2800" b="1" dirty="0" smtClean="0"/>
              <a:t>الأخطاء .</a:t>
            </a:r>
            <a:endParaRPr lang="ar-IQ" sz="2800" b="1" dirty="0"/>
          </a:p>
          <a:p>
            <a:r>
              <a:rPr lang="ar-IQ" sz="2800" b="1" dirty="0" smtClean="0"/>
              <a:t>تساعد على سهولة </a:t>
            </a:r>
            <a:r>
              <a:rPr lang="ar-IQ" sz="2800" b="1" dirty="0"/>
              <a:t>الحصول </a:t>
            </a:r>
            <a:r>
              <a:rPr lang="ar-IQ" sz="2800" b="1" dirty="0" smtClean="0"/>
              <a:t>على الكرات </a:t>
            </a:r>
            <a:r>
              <a:rPr lang="ar-IQ" sz="2800" b="1" dirty="0"/>
              <a:t>المرتدة </a:t>
            </a:r>
            <a:r>
              <a:rPr lang="ar-IQ" sz="2800" b="1" dirty="0" smtClean="0"/>
              <a:t>من الهدف .</a:t>
            </a:r>
            <a:endParaRPr lang="ar-IQ" sz="2800" b="1" dirty="0"/>
          </a:p>
          <a:p>
            <a:r>
              <a:rPr lang="ar-IQ" sz="2800" b="1" dirty="0"/>
              <a:t>تساعد </a:t>
            </a:r>
            <a:r>
              <a:rPr lang="ar-IQ" sz="2800" b="1" dirty="0" smtClean="0"/>
              <a:t>على </a:t>
            </a:r>
            <a:r>
              <a:rPr lang="ar-IQ" sz="2800" b="1" dirty="0"/>
              <a:t>تنظيم تحركات الفريق في </a:t>
            </a:r>
            <a:r>
              <a:rPr lang="ar-IQ" sz="2800" b="1" dirty="0" smtClean="0"/>
              <a:t>الهجوم الخاطف .</a:t>
            </a:r>
            <a:endParaRPr lang="ar-IQ" sz="2800" b="1" dirty="0"/>
          </a:p>
          <a:p>
            <a:r>
              <a:rPr lang="ar-IQ" sz="2800" b="1" dirty="0" smtClean="0"/>
              <a:t>تقل </a:t>
            </a:r>
            <a:r>
              <a:rPr lang="ar-IQ" sz="2800" b="1" dirty="0"/>
              <a:t>من ارتكاب الاخطاء الشخصية في اثناء </a:t>
            </a:r>
            <a:r>
              <a:rPr lang="ar-IQ" sz="2800" b="1" dirty="0" smtClean="0"/>
              <a:t>الدفاع.</a:t>
            </a:r>
            <a:endParaRPr lang="ar-IQ" sz="2800" b="1" dirty="0"/>
          </a:p>
          <a:p>
            <a:r>
              <a:rPr lang="ar-IQ" sz="2800" b="1" dirty="0"/>
              <a:t>دفاع قوي ضد الفريق الذي يحاول دائما </a:t>
            </a:r>
            <a:r>
              <a:rPr lang="ar-IQ" sz="2800" b="1" dirty="0" smtClean="0"/>
              <a:t>انهاء هجومه </a:t>
            </a:r>
            <a:r>
              <a:rPr lang="ar-IQ" sz="2800" b="1" dirty="0"/>
              <a:t>بالتصويب من المناطق القريبة من </a:t>
            </a:r>
            <a:r>
              <a:rPr lang="ar-IQ" sz="2800" b="1" dirty="0" smtClean="0"/>
              <a:t>الهدف .</a:t>
            </a:r>
            <a:endParaRPr lang="ar-IQ" sz="2800" b="1" dirty="0"/>
          </a:p>
          <a:p>
            <a:r>
              <a:rPr lang="ar-IQ" sz="2800" b="1" dirty="0"/>
              <a:t>دفاع قوي ضد الفريق الذي يجيد التمرير والقطع وألعاب </a:t>
            </a:r>
            <a:r>
              <a:rPr lang="ar-IQ" sz="2800" b="1" dirty="0" smtClean="0"/>
              <a:t>الستار .</a:t>
            </a:r>
            <a:endParaRPr lang="ar-IQ" sz="2800" b="1" dirty="0"/>
          </a:p>
          <a:p>
            <a:r>
              <a:rPr lang="ar-IQ" sz="2800" b="1" dirty="0"/>
              <a:t>قوي ضد الفريق الذي يتميز بسرعة الحركة اثناء </a:t>
            </a:r>
            <a:r>
              <a:rPr lang="ar-IQ" sz="2800" b="1" dirty="0" smtClean="0"/>
              <a:t>الهجوم .</a:t>
            </a:r>
            <a:endParaRPr lang="ar-IQ" sz="2800" b="1" dirty="0"/>
          </a:p>
        </p:txBody>
      </p:sp>
    </p:spTree>
    <p:extLst>
      <p:ext uri="{BB962C8B-B14F-4D97-AF65-F5344CB8AC3E}">
        <p14:creationId xmlns:p14="http://schemas.microsoft.com/office/powerpoint/2010/main" val="277055160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Tm="14000">
        <p15:prstTrans prst="fracture"/>
        <p:sndAc>
          <p:stSnd>
            <p:snd r:embed="rId2" name="coin.wav"/>
          </p:stSnd>
        </p:sndAc>
      </p:transition>
    </mc:Choice>
    <mc:Fallback>
      <p:transition spd="slow" advTm="14000">
        <p:fade/>
        <p:sndAc>
          <p:stSnd>
            <p:snd r:embed="rId2" name="coin.wav"/>
          </p:stSnd>
        </p:sndAc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76300" y="241300"/>
            <a:ext cx="10680700" cy="6083300"/>
          </a:xfrm>
        </p:spPr>
        <p:txBody>
          <a:bodyPr>
            <a:noAutofit/>
          </a:bodyPr>
          <a:lstStyle/>
          <a:p>
            <a:r>
              <a:rPr lang="ar-IQ" sz="3200" b="1" u="sng" dirty="0"/>
              <a:t>عيوب دفاع </a:t>
            </a:r>
            <a:r>
              <a:rPr lang="ar-IQ" sz="3200" b="1" u="sng" dirty="0" smtClean="0"/>
              <a:t>المنطقة :</a:t>
            </a:r>
            <a:endParaRPr lang="ar-IQ" sz="3200" b="1" u="sng" dirty="0"/>
          </a:p>
          <a:p>
            <a:r>
              <a:rPr lang="ar-IQ" sz="3600" b="1" dirty="0" smtClean="0"/>
              <a:t>تسمح لفريق المهاجم بتنظيم هجومه .</a:t>
            </a:r>
          </a:p>
          <a:p>
            <a:r>
              <a:rPr lang="ar-IQ" sz="3600" b="1" dirty="0"/>
              <a:t> </a:t>
            </a:r>
            <a:r>
              <a:rPr lang="ar-IQ" sz="3600" b="1" dirty="0" smtClean="0"/>
              <a:t>تسمح لفريق المهاجم </a:t>
            </a:r>
            <a:r>
              <a:rPr lang="ar-IQ" sz="3600" b="1" dirty="0"/>
              <a:t>من </a:t>
            </a:r>
            <a:r>
              <a:rPr lang="ar-IQ" sz="3600" b="1" dirty="0" smtClean="0"/>
              <a:t>تحقيق التفوق العددي في أي منطقة .</a:t>
            </a:r>
          </a:p>
          <a:p>
            <a:r>
              <a:rPr lang="ar-IQ" sz="3600" b="1" dirty="0" smtClean="0"/>
              <a:t>تسمح لفريق المهاجم بالتصويب من المسافات المتوسطة والبعيدة .</a:t>
            </a:r>
          </a:p>
          <a:p>
            <a:r>
              <a:rPr lang="ar-IQ" sz="3600" b="1" dirty="0" smtClean="0"/>
              <a:t>تسهيل اختراقات بالتمرير السريع والتصويب الناجح من بعيد .</a:t>
            </a:r>
          </a:p>
          <a:p>
            <a:r>
              <a:rPr lang="ar-IQ" sz="3600" b="1" dirty="0" smtClean="0"/>
              <a:t>لا تساعد الفريق على زيادة عدد محاولات الهجومية ومن ثم لا تساعده على فرص اصابة الهدف .</a:t>
            </a:r>
          </a:p>
          <a:p>
            <a:r>
              <a:rPr lang="ar-IQ" sz="3600" b="1" dirty="0" smtClean="0"/>
              <a:t>لا تساعد المبتدئين عمى الارتقاء بقدراتهم الدفاعية .</a:t>
            </a:r>
            <a:endParaRPr lang="ar-IQ" sz="3600" b="1" dirty="0"/>
          </a:p>
        </p:txBody>
      </p:sp>
    </p:spTree>
    <p:extLst>
      <p:ext uri="{BB962C8B-B14F-4D97-AF65-F5344CB8AC3E}">
        <p14:creationId xmlns:p14="http://schemas.microsoft.com/office/powerpoint/2010/main" val="141560794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Tm="14000">
        <p15:prstTrans prst="fracture"/>
        <p:sndAc>
          <p:stSnd>
            <p:snd r:embed="rId2" name="coin.wav"/>
          </p:stSnd>
        </p:sndAc>
      </p:transition>
    </mc:Choice>
    <mc:Fallback>
      <p:transition spd="slow" advTm="14000">
        <p:fade/>
        <p:sndAc>
          <p:stSnd>
            <p:snd r:embed="rId2" name="coin.wav"/>
          </p:stSnd>
        </p:sndAc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ar-IQ" sz="9600" b="1" i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شكــــــرا لكـــــــم </a:t>
            </a:r>
            <a:endParaRPr lang="ar-IQ" sz="9600" b="1" i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957936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Tm="14000">
        <p15:prstTrans prst="fracture"/>
        <p:sndAc>
          <p:stSnd>
            <p:snd r:embed="rId2" name="coin.wav"/>
          </p:stSnd>
        </p:sndAc>
      </p:transition>
    </mc:Choice>
    <mc:Fallback>
      <p:transition spd="slow" advTm="14000">
        <p:fade/>
        <p:sndAc>
          <p:stSnd>
            <p:snd r:embed="rId2" name="coin.wav"/>
          </p:stSnd>
        </p:sndAc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يون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32</TotalTime>
  <Words>213</Words>
  <Application>Microsoft Office PowerPoint</Application>
  <PresentationFormat>ملء الشاشة</PresentationFormat>
  <Paragraphs>19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Times New Roman</vt:lpstr>
      <vt:lpstr>Wingdings 3</vt:lpstr>
      <vt:lpstr>أيون</vt:lpstr>
      <vt:lpstr>دفاع عن المنطقة في لعبة كرة السلة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Microsoft (C)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دفاع المنطقة في لعبة كرة السلة</dc:title>
  <dc:creator>DR.Ahmed Saker 2O14</dc:creator>
  <cp:lastModifiedBy>DR.Ahmed Saker 2O14</cp:lastModifiedBy>
  <cp:revision>4</cp:revision>
  <dcterms:created xsi:type="dcterms:W3CDTF">2018-10-18T18:37:53Z</dcterms:created>
  <dcterms:modified xsi:type="dcterms:W3CDTF">2018-10-18T19:10:02Z</dcterms:modified>
</cp:coreProperties>
</file>