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96" autoAdjust="0"/>
    <p:restoredTop sz="94660"/>
  </p:normalViewPr>
  <p:slideViewPr>
    <p:cSldViewPr snapToGrid="0">
      <p:cViewPr varScale="1">
        <p:scale>
          <a:sx n="74" d="100"/>
          <a:sy n="74" d="100"/>
        </p:scale>
        <p:origin x="5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10/1/2018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1" name="push.wav"/>
          </p:stSnd>
        </p:sndAc>
      </p:transition>
    </mc:Choice>
    <mc:Fallback>
      <p:transition spd="slow" advTm="13000">
        <p:fade/>
        <p:sndAc>
          <p:stSnd>
            <p:snd r:embed="rId1" name="push.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1" name="push.wav"/>
          </p:stSnd>
        </p:sndAc>
      </p:transition>
    </mc:Choice>
    <mc:Fallback>
      <p:transition spd="slow" advTm="13000">
        <p:fade/>
        <p:sndAc>
          <p:stSnd>
            <p:snd r:embed="rId1" name="push.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1" name="push.wav"/>
          </p:stSnd>
        </p:sndAc>
      </p:transition>
    </mc:Choice>
    <mc:Fallback>
      <p:transition spd="slow" advTm="13000">
        <p:fade/>
        <p:sndAc>
          <p:stSnd>
            <p:snd r:embed="rId1" name="push.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1" name="push.wav"/>
          </p:stSnd>
        </p:sndAc>
      </p:transition>
    </mc:Choice>
    <mc:Fallback>
      <p:transition spd="slow" advTm="13000">
        <p:fade/>
        <p:sndAc>
          <p:stSnd>
            <p:snd r:embed="rId1" name="push.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10/1/2018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1" name="push.wav"/>
          </p:stSnd>
        </p:sndAc>
      </p:transition>
    </mc:Choice>
    <mc:Fallback>
      <p:transition spd="slow" advTm="13000">
        <p:fade/>
        <p:sndAc>
          <p:stSnd>
            <p:snd r:embed="rId1" name="push.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1" name="push.wav"/>
          </p:stSnd>
        </p:sndAc>
      </p:transition>
    </mc:Choice>
    <mc:Fallback>
      <p:transition spd="slow" advTm="13000">
        <p:fade/>
        <p:sndAc>
          <p:stSnd>
            <p:snd r:embed="rId1" name="push.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1" name="push.wav"/>
          </p:stSnd>
        </p:sndAc>
      </p:transition>
    </mc:Choice>
    <mc:Fallback>
      <p:transition spd="slow" advTm="13000">
        <p:fade/>
        <p:sndAc>
          <p:stSnd>
            <p:snd r:embed="rId1" name="push.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1" name="push.wav"/>
          </p:stSnd>
        </p:sndAc>
      </p:transition>
    </mc:Choice>
    <mc:Fallback>
      <p:transition spd="slow" advTm="13000">
        <p:fade/>
        <p:sndAc>
          <p:stSnd>
            <p:snd r:embed="rId1" name="push.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1" name="push.wav"/>
          </p:stSnd>
        </p:sndAc>
      </p:transition>
    </mc:Choice>
    <mc:Fallback>
      <p:transition spd="slow" advTm="13000">
        <p:fade/>
        <p:sndAc>
          <p:stSnd>
            <p:snd r:embed="rId1" name="push.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10/1/2018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1" name="push.wav"/>
          </p:stSnd>
        </p:sndAc>
      </p:transition>
    </mc:Choice>
    <mc:Fallback>
      <p:transition spd="slow" advTm="13000">
        <p:fade/>
        <p:sndAc>
          <p:stSnd>
            <p:snd r:embed="rId1" name="push.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10/1/2018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1" name="push.wav"/>
          </p:stSnd>
        </p:sndAc>
      </p:transition>
    </mc:Choice>
    <mc:Fallback>
      <p:transition spd="slow" advTm="13000">
        <p:fade/>
        <p:sndAc>
          <p:stSnd>
            <p:snd r:embed="rId1" name="push.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r">
              <a:defRPr sz="1200" baseline="0">
                <a:solidFill>
                  <a:schemeClr val="tx2"/>
                </a:solidFill>
              </a:defRPr>
            </a:lvl1pPr>
          </a:lstStyle>
          <a:p>
            <a:fld id="{87DE6118-2437-4B30-8E3C-4D2BE6020583}" type="datetimeFigureOut">
              <a:rPr lang="en-US" dirty="0"/>
              <a:pPr/>
              <a:t>10/1/2018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r">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13" name="push.wav"/>
          </p:stSnd>
        </p:sndAc>
      </p:transition>
    </mc:Choice>
    <mc:Fallback>
      <p:transition spd="slow" advTm="13000">
        <p:fade/>
        <p:sndAc>
          <p:stSnd>
            <p:snd r:embed="rId13" name="push.wav"/>
          </p:stSnd>
        </p:sndAc>
      </p:transition>
    </mc:Fallback>
  </mc:AlternateContent>
  <p:txStyles>
    <p:titleStyle>
      <a:lvl1pPr algn="r" defTabSz="914400" rtl="1"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52282" y="1313645"/>
            <a:ext cx="9491729" cy="3670479"/>
          </a:xfrm>
        </p:spPr>
        <p:txBody>
          <a:bodyPr/>
          <a:lstStyle/>
          <a:p>
            <a:r>
              <a:rPr lang="ar-IQ" sz="9600" b="1" i="1" dirty="0" smtClean="0">
                <a:solidFill>
                  <a:schemeClr val="accent6">
                    <a:lumMod val="75000"/>
                  </a:schemeClr>
                </a:solidFill>
              </a:rPr>
              <a:t>تاريخ لعبة كرة السلة ونشأتها</a:t>
            </a:r>
            <a:endParaRPr lang="ar-IQ" sz="9600" b="1" i="1" dirty="0">
              <a:solidFill>
                <a:schemeClr val="accent6">
                  <a:lumMod val="75000"/>
                </a:schemeClr>
              </a:solidFill>
            </a:endParaRPr>
          </a:p>
        </p:txBody>
      </p:sp>
    </p:spTree>
    <p:extLst>
      <p:ext uri="{BB962C8B-B14F-4D97-AF65-F5344CB8AC3E}">
        <p14:creationId xmlns:p14="http://schemas.microsoft.com/office/powerpoint/2010/main" val="75290992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2" name="push.wav"/>
          </p:stSnd>
        </p:sndAc>
      </p:transition>
    </mc:Choice>
    <mc:Fallback>
      <p:transition spd="slow" advTm="13000">
        <p:fade/>
        <p:sndAc>
          <p:stSnd>
            <p:snd r:embed="rId2" name="push.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4400" y="914399"/>
            <a:ext cx="10792497" cy="5241701"/>
          </a:xfrm>
        </p:spPr>
        <p:txBody>
          <a:bodyPr>
            <a:normAutofit lnSpcReduction="10000"/>
          </a:bodyPr>
          <a:lstStyle/>
          <a:p>
            <a:endParaRPr lang="ar-IQ" dirty="0" smtClean="0"/>
          </a:p>
          <a:p>
            <a:pPr algn="just"/>
            <a:r>
              <a:rPr lang="ar-IQ" sz="2800" dirty="0" smtClean="0"/>
              <a:t>نشأتها:</a:t>
            </a:r>
          </a:p>
          <a:p>
            <a:pPr algn="just"/>
            <a:r>
              <a:rPr lang="ar-IQ" sz="2800" dirty="0" smtClean="0"/>
              <a:t>يعود </a:t>
            </a:r>
            <a:r>
              <a:rPr lang="ar-IQ" sz="2800" dirty="0"/>
              <a:t>تاريخ </a:t>
            </a:r>
            <a:r>
              <a:rPr lang="ar-IQ" sz="2800" dirty="0" err="1"/>
              <a:t>نشاة</a:t>
            </a:r>
            <a:r>
              <a:rPr lang="ar-IQ" sz="2800" dirty="0"/>
              <a:t> هذه اللعبة الى القرن السابع ق.م. ، وكانت تمارسها بعضا من الحضارات القديمة من امثال </a:t>
            </a:r>
            <a:r>
              <a:rPr lang="ar-IQ" sz="2800" dirty="0" err="1"/>
              <a:t>الكولمبيون</a:t>
            </a:r>
            <a:r>
              <a:rPr lang="ar-IQ" sz="2800" dirty="0"/>
              <a:t> القدماء اضافة الى قدماء المصريين وشعوب المايا ، ،وكانت تشابه لعبة كرة السلة واسمها </a:t>
            </a:r>
            <a:r>
              <a:rPr lang="ar-IQ" sz="2800" dirty="0" err="1"/>
              <a:t>البوكتابوك</a:t>
            </a:r>
            <a:r>
              <a:rPr lang="ar-IQ" sz="2800" dirty="0"/>
              <a:t> ، </a:t>
            </a:r>
            <a:r>
              <a:rPr lang="ar-IQ" sz="2800" dirty="0" err="1"/>
              <a:t>وكانو</a:t>
            </a:r>
            <a:r>
              <a:rPr lang="ar-IQ" sz="2800" dirty="0"/>
              <a:t> يمارسوها سواء بشكل فردي او زوجي او من خلال فريق ضد فريق .</a:t>
            </a:r>
          </a:p>
          <a:p>
            <a:pPr algn="just"/>
            <a:r>
              <a:rPr lang="ar-IQ" sz="2800" dirty="0"/>
              <a:t>كما انها كانت تمارس بواسطة ضربها </a:t>
            </a:r>
            <a:r>
              <a:rPr lang="ar-IQ" sz="2800" dirty="0" err="1"/>
              <a:t>بالاكواع</a:t>
            </a:r>
            <a:r>
              <a:rPr lang="ar-IQ" sz="2800" dirty="0"/>
              <a:t> والاوراك والافخاذ والركب دون استعمال الايدي والارجل . وهدفها هو عبارة عن حلقة من </a:t>
            </a:r>
            <a:r>
              <a:rPr lang="ar-IQ" sz="2800" dirty="0" smtClean="0"/>
              <a:t>الحجر معلقة </a:t>
            </a:r>
            <a:r>
              <a:rPr lang="ar-IQ" sz="2800" dirty="0"/>
              <a:t>على علو ثلاثة امتار او اربعة مما كان يجعل اصابة الهدف على جانب من الصعوبة ، بما كان يسببه من حوادث وكسور بين اللاعبين.. (هذا على ذمة روايات المؤرخين).</a:t>
            </a:r>
          </a:p>
        </p:txBody>
      </p:sp>
    </p:spTree>
    <p:extLst>
      <p:ext uri="{BB962C8B-B14F-4D97-AF65-F5344CB8AC3E}">
        <p14:creationId xmlns:p14="http://schemas.microsoft.com/office/powerpoint/2010/main" val="419166272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2" name="push.wav"/>
          </p:stSnd>
        </p:sndAc>
      </p:transition>
    </mc:Choice>
    <mc:Fallback>
      <p:transition spd="slow" advTm="13000">
        <p:fade/>
        <p:sndAc>
          <p:stSnd>
            <p:snd r:embed="rId2" name="push.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5763" y="489397"/>
            <a:ext cx="11127347" cy="6014434"/>
          </a:xfrm>
        </p:spPr>
        <p:txBody>
          <a:bodyPr>
            <a:noAutofit/>
          </a:bodyPr>
          <a:lstStyle/>
          <a:p>
            <a:pPr marL="0" indent="0">
              <a:buNone/>
            </a:pPr>
            <a:endParaRPr lang="ar-IQ" sz="3200" dirty="0"/>
          </a:p>
          <a:p>
            <a:pPr marL="0" indent="0" algn="just">
              <a:buNone/>
            </a:pPr>
            <a:r>
              <a:rPr lang="ar-IQ" sz="3600" dirty="0"/>
              <a:t>تعتبر كرة السلة أوسع الألعاب انتشار من جخة المتفرجين و </a:t>
            </a:r>
            <a:r>
              <a:rPr lang="ar-IQ" sz="3600" dirty="0" smtClean="0"/>
              <a:t>اللاعبين ، وهذه </a:t>
            </a:r>
            <a:r>
              <a:rPr lang="ar-IQ" sz="3600" dirty="0"/>
              <a:t>اللعبة أمريكية </a:t>
            </a:r>
            <a:r>
              <a:rPr lang="ar-IQ" sz="3600" dirty="0" smtClean="0"/>
              <a:t>الأصل ، فقد </a:t>
            </a:r>
            <a:r>
              <a:rPr lang="ar-IQ" sz="3600" dirty="0"/>
              <a:t>ابتكرت في </a:t>
            </a:r>
            <a:r>
              <a:rPr lang="ar-IQ" sz="3600" dirty="0" smtClean="0"/>
              <a:t>أمريكا ، والذي </a:t>
            </a:r>
            <a:r>
              <a:rPr lang="ar-IQ" sz="3600" dirty="0"/>
              <a:t>ابتكرها رجل أمريكي أسمه جيمس ناي </a:t>
            </a:r>
            <a:r>
              <a:rPr lang="ar-IQ" sz="3600" dirty="0" smtClean="0"/>
              <a:t>سميث ،ولابتكار </a:t>
            </a:r>
            <a:r>
              <a:rPr lang="ar-IQ" sz="3600" dirty="0"/>
              <a:t>هذه اللعبة قصة طريفة تبين حاجة المجتمع إلى تطور و الحركة. لقد كانت الحاجة ماسه إلى لعبة داخلية (اي تلعب داخل صالة تدريب مقفلة) للاعبي كرة القدم الأمريكية في فصل الشتاء حين يلجأ اللاعبون إلى الداخل هربا من الأمطار والبرد والصقيع بعد انتهاء موسم كرة القدم الأمريكية، وقد عقد رجال التربية الرياضية إلى التفكير إل ضرورة عمل شيء إزاء هذه الظاهرة.</a:t>
            </a:r>
            <a:endParaRPr lang="ar-IQ" sz="3600" dirty="0" smtClean="0"/>
          </a:p>
        </p:txBody>
      </p:sp>
    </p:spTree>
    <p:extLst>
      <p:ext uri="{BB962C8B-B14F-4D97-AF65-F5344CB8AC3E}">
        <p14:creationId xmlns:p14="http://schemas.microsoft.com/office/powerpoint/2010/main" val="210561371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2" name="push.wav"/>
          </p:stSnd>
        </p:sndAc>
      </p:transition>
    </mc:Choice>
    <mc:Fallback>
      <p:transition spd="slow" advTm="13000">
        <p:fade/>
        <p:sndAc>
          <p:stSnd>
            <p:snd r:embed="rId2" name="push.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40158" y="682580"/>
            <a:ext cx="11050073" cy="5821251"/>
          </a:xfrm>
        </p:spPr>
        <p:txBody>
          <a:bodyPr>
            <a:normAutofit fontScale="92500"/>
          </a:bodyPr>
          <a:lstStyle/>
          <a:p>
            <a:endParaRPr lang="ar-IQ" dirty="0"/>
          </a:p>
          <a:p>
            <a:pPr algn="just"/>
            <a:r>
              <a:rPr lang="ar-IQ" sz="3200" dirty="0"/>
              <a:t>وبعد عدة محاولات فاشلة لإجاد حل لهذه المشكلة فكر ناي </a:t>
            </a:r>
            <a:r>
              <a:rPr lang="ar-IQ" sz="3200" dirty="0" err="1"/>
              <a:t>سمث</a:t>
            </a:r>
            <a:r>
              <a:rPr lang="ar-IQ" sz="3200" dirty="0"/>
              <a:t> في نظرية التحليل و التركيب، أي تحليل الألعاب المختلفة إلى مهارات أساسية ثم أعادة تركيب هذه المهارات بشكل جديد، ثم طرأت له فكرة اللعب باليدين بدل القدمين، وهكذا بدأت فكرة ميلاد كرة السلة. ولقد اتخذت اللعبة هذا الاسم نسبة إلى أن أول هدف للتصويب عليه كان سلة خوخ فأطلق عليها اسم كرة السلة. وتعتبر كرة السلة اللعبة الاولى التي وضعت بعد دراسة واعية بقصد مقابلة حاجة شعر المجتمع. وجعل الفكرة الأساسية للعب هي الجري والتمرير و التصويب دون لمس الخصم أو مهاجمته بعنف. وكان عدد اللاعبين في بداية الأمر تسعة، ثلاثة للهجوم وثلاثة للوسط وثلاثة للدفاع، ثم عدل هذا العدد إلى خمسة أو سبعة </a:t>
            </a:r>
            <a:r>
              <a:rPr lang="ar-IQ" sz="3200" dirty="0" err="1"/>
              <a:t>خسب</a:t>
            </a:r>
            <a:r>
              <a:rPr lang="ar-IQ" sz="3200" dirty="0"/>
              <a:t> انتفاء رؤساء الفرق قبل المباراة.</a:t>
            </a:r>
          </a:p>
        </p:txBody>
      </p:sp>
    </p:spTree>
    <p:extLst>
      <p:ext uri="{BB962C8B-B14F-4D97-AF65-F5344CB8AC3E}">
        <p14:creationId xmlns:p14="http://schemas.microsoft.com/office/powerpoint/2010/main" val="19262756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2" name="push.wav"/>
          </p:stSnd>
        </p:sndAc>
      </p:transition>
    </mc:Choice>
    <mc:Fallback>
      <p:transition spd="slow" advTm="13000">
        <p:fade/>
        <p:sndAc>
          <p:stSnd>
            <p:snd r:embed="rId2" name="push.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07583" y="631065"/>
            <a:ext cx="10715223" cy="5705341"/>
          </a:xfrm>
        </p:spPr>
        <p:txBody>
          <a:bodyPr>
            <a:normAutofit fontScale="92500"/>
          </a:bodyPr>
          <a:lstStyle/>
          <a:p>
            <a:endParaRPr lang="ar-IQ" dirty="0"/>
          </a:p>
          <a:p>
            <a:pPr algn="just"/>
            <a:r>
              <a:rPr lang="ar-IQ" sz="3200" dirty="0"/>
              <a:t>وفي عام 1902 تكون دوري الجامعات الأمريكية لكرة السلة. وفي عام 1904 أقيمت الألعاب الاولمبية بتعديلها ويس بالولايات المتحدة، وقدمت الفرق الأمريكية عرضا في كرة السلة في هذه الدورة بقصد </a:t>
            </a:r>
            <a:r>
              <a:rPr lang="ar-IQ" sz="3200" dirty="0" err="1"/>
              <a:t>الأعتراف</a:t>
            </a:r>
            <a:r>
              <a:rPr lang="ar-IQ" sz="3200" dirty="0"/>
              <a:t> بها دوليا، وقد تم الاعتراف بها في تلك الدورة. وفي عام 1906 تكونت لجنة لدراسة القوانين وتعديلها، وجعلها مادة بدلا من 13 </a:t>
            </a:r>
            <a:r>
              <a:rPr lang="ar-IQ" sz="3200" dirty="0" smtClean="0"/>
              <a:t>مادة .</a:t>
            </a:r>
            <a:endParaRPr lang="ar-IQ" sz="3200" dirty="0"/>
          </a:p>
          <a:p>
            <a:pPr algn="just"/>
            <a:endParaRPr lang="ar-IQ" sz="3200" dirty="0"/>
          </a:p>
          <a:p>
            <a:pPr algn="just"/>
            <a:r>
              <a:rPr lang="ar-IQ" sz="3200" dirty="0"/>
              <a:t>وفي عام 1936 أقيمت الألعاب الأولمبية ببرلين، ودخلت كرة السلة الميدان الأولمبي واشترك في هذه اللعبة في تلك الدورة 21 دولة كان نت بينها </a:t>
            </a:r>
            <a:r>
              <a:rPr lang="ar-IQ" sz="3200" dirty="0" smtClean="0"/>
              <a:t>جمهورية </a:t>
            </a:r>
            <a:r>
              <a:rPr lang="ar-IQ" sz="3200" dirty="0"/>
              <a:t>مصر العربية. ولقد خضعت قوانين اللعبة لكثير من التعديل و التغير منذ </a:t>
            </a:r>
            <a:r>
              <a:rPr lang="ar-IQ" sz="3200" dirty="0" smtClean="0"/>
              <a:t>نشأتها </a:t>
            </a:r>
            <a:r>
              <a:rPr lang="ar-IQ" sz="3200" dirty="0"/>
              <a:t>حتى </a:t>
            </a:r>
            <a:r>
              <a:rPr lang="ar-IQ" sz="3200" dirty="0" smtClean="0"/>
              <a:t>الآن.</a:t>
            </a:r>
            <a:endParaRPr lang="ar-IQ" sz="3200" dirty="0"/>
          </a:p>
        </p:txBody>
      </p:sp>
    </p:spTree>
    <p:extLst>
      <p:ext uri="{BB962C8B-B14F-4D97-AF65-F5344CB8AC3E}">
        <p14:creationId xmlns:p14="http://schemas.microsoft.com/office/powerpoint/2010/main" val="327364862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2" name="push.wav"/>
          </p:stSnd>
        </p:sndAc>
      </p:transition>
    </mc:Choice>
    <mc:Fallback>
      <p:transition spd="slow" advTm="13000">
        <p:fade/>
        <p:sndAc>
          <p:stSnd>
            <p:snd r:embed="rId2" name="push.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36372" y="1609859"/>
            <a:ext cx="10625069" cy="3554569"/>
          </a:xfrm>
        </p:spPr>
        <p:txBody>
          <a:bodyPr>
            <a:normAutofit/>
          </a:bodyPr>
          <a:lstStyle/>
          <a:p>
            <a:pPr marL="0" indent="0" algn="ctr">
              <a:buNone/>
            </a:pPr>
            <a:r>
              <a:rPr lang="ar-IQ" sz="9600" b="1" i="1" dirty="0" smtClean="0">
                <a:solidFill>
                  <a:schemeClr val="accent6">
                    <a:lumMod val="75000"/>
                  </a:schemeClr>
                </a:solidFill>
              </a:rPr>
              <a:t>شكــــرا لكــــم </a:t>
            </a:r>
            <a:endParaRPr lang="ar-IQ" sz="9600" b="1" i="1" dirty="0">
              <a:solidFill>
                <a:schemeClr val="accent6">
                  <a:lumMod val="75000"/>
                </a:schemeClr>
              </a:solidFill>
            </a:endParaRPr>
          </a:p>
        </p:txBody>
      </p:sp>
    </p:spTree>
    <p:extLst>
      <p:ext uri="{BB962C8B-B14F-4D97-AF65-F5344CB8AC3E}">
        <p14:creationId xmlns:p14="http://schemas.microsoft.com/office/powerpoint/2010/main" val="10116717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250" advTm="13000">
        <p15:prstTrans prst="fallOver" invX="1"/>
        <p:sndAc>
          <p:stSnd>
            <p:snd r:embed="rId2" name="push.wav"/>
          </p:stSnd>
        </p:sndAc>
      </p:transition>
    </mc:Choice>
    <mc:Fallback>
      <p:transition spd="slow" advTm="13000">
        <p:fade/>
        <p:sndAc>
          <p:stSnd>
            <p:snd r:embed="rId2" name="push.wav"/>
          </p:stSnd>
        </p:sndAc>
      </p:transition>
    </mc:Fallback>
  </mc:AlternateContent>
</p:sld>
</file>

<file path=ppt/theme/theme1.xml><?xml version="1.0" encoding="utf-8"?>
<a:theme xmlns:a="http://schemas.openxmlformats.org/drawingml/2006/main" name="Crop">
  <a:themeElements>
    <a:clrScheme name="Crop">
      <a:dk1>
        <a:sysClr val="windowText" lastClr="000000"/>
      </a:dk1>
      <a:lt1>
        <a:sysClr val="window" lastClr="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D7AA1D6E-F3E9-4763-A3BC-84DF2E02F60F}"/>
    </a:ext>
  </a:extLst>
</a:theme>
</file>

<file path=docProps/app.xml><?xml version="1.0" encoding="utf-8"?>
<Properties xmlns="http://schemas.openxmlformats.org/officeDocument/2006/extended-properties" xmlns:vt="http://schemas.openxmlformats.org/officeDocument/2006/docPropsVTypes">
  <Template>TM10001105[[fn=اقتصاص]]</Template>
  <TotalTime>230</TotalTime>
  <Words>447</Words>
  <Application>Microsoft Office PowerPoint</Application>
  <PresentationFormat>ملء الشاشة</PresentationFormat>
  <Paragraphs>14</Paragraphs>
  <Slides>6</Slides>
  <Notes>0</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6</vt:i4>
      </vt:variant>
    </vt:vector>
  </HeadingPairs>
  <TitlesOfParts>
    <vt:vector size="9" baseType="lpstr">
      <vt:lpstr>Franklin Gothic Book</vt:lpstr>
      <vt:lpstr>Tahoma</vt:lpstr>
      <vt:lpstr>Crop</vt:lpstr>
      <vt:lpstr>تاريخ لعبة كرة السلة ونشأتها</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2O14</dc:creator>
  <cp:lastModifiedBy>DR.Ahmed Saker 2O14</cp:lastModifiedBy>
  <cp:revision>5</cp:revision>
  <dcterms:created xsi:type="dcterms:W3CDTF">2018-09-30T17:19:59Z</dcterms:created>
  <dcterms:modified xsi:type="dcterms:W3CDTF">2018-10-01T16:55:47Z</dcterms:modified>
</cp:coreProperties>
</file>