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" name="chimes.wav"/>
          </p:stSnd>
        </p:sndAc>
      </p:transition>
    </mc:Choice>
    <mc:Fallback>
      <p:transition spd="slow" advTm="13000">
        <p:wipe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19" name="chimes.wav"/>
          </p:stSnd>
        </p:sndAc>
      </p:transition>
    </mc:Choice>
    <mc:Fallback>
      <p:transition spd="slow" advTm="13000">
        <p:wipe/>
        <p:sndAc>
          <p:stSnd>
            <p:snd r:embed="rId19" name="chimes.wav"/>
          </p:stSnd>
        </p:sndAc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54954" y="1738648"/>
            <a:ext cx="9470115" cy="3271234"/>
          </a:xfrm>
        </p:spPr>
        <p:txBody>
          <a:bodyPr/>
          <a:lstStyle/>
          <a:p>
            <a:pPr algn="ctr"/>
            <a:r>
              <a:rPr lang="ar-IQ" sz="9600" b="1" i="1" dirty="0" smtClean="0">
                <a:solidFill>
                  <a:schemeClr val="accent4"/>
                </a:solidFill>
              </a:rPr>
              <a:t>مهارة المناولة من فوق الرأس</a:t>
            </a:r>
            <a:endParaRPr lang="ar-IQ" sz="9600" b="1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3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chimes.wav"/>
          </p:stSnd>
        </p:sndAc>
      </p:transition>
    </mc:Choice>
    <mc:Fallback>
      <p:transition spd="slow" advTm="13000">
        <p:wip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56823" y="1481070"/>
            <a:ext cx="10947042" cy="4765184"/>
          </a:xfrm>
        </p:spPr>
        <p:txBody>
          <a:bodyPr>
            <a:noAutofit/>
          </a:bodyPr>
          <a:lstStyle/>
          <a:p>
            <a:pPr algn="just"/>
            <a:r>
              <a:rPr lang="ar-IQ" sz="4000" b="1" u="sng" dirty="0">
                <a:solidFill>
                  <a:schemeClr val="bg1"/>
                </a:solidFill>
              </a:rPr>
              <a:t>المناولة من فوق </a:t>
            </a:r>
            <a:r>
              <a:rPr lang="ar-IQ" sz="4000" b="1" u="sng" dirty="0" smtClean="0">
                <a:solidFill>
                  <a:schemeClr val="bg1"/>
                </a:solidFill>
              </a:rPr>
              <a:t>الرأس :</a:t>
            </a:r>
            <a:endParaRPr lang="ar-IQ" sz="40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ar-IQ" sz="4000" b="1" dirty="0"/>
              <a:t>إن هذا النوع من </a:t>
            </a:r>
            <a:r>
              <a:rPr lang="ar-IQ" sz="4000" b="1" dirty="0" err="1"/>
              <a:t>المناولات</a:t>
            </a:r>
            <a:r>
              <a:rPr lang="ar-IQ" sz="4000" b="1" dirty="0"/>
              <a:t> في حالة استخدامها بشكل صحي وفعال يكون من الصعب </a:t>
            </a:r>
            <a:r>
              <a:rPr lang="ar-IQ" sz="4000" b="1" dirty="0" smtClean="0"/>
              <a:t>على المدافع </a:t>
            </a:r>
            <a:r>
              <a:rPr lang="ar-IQ" sz="4000" b="1" dirty="0"/>
              <a:t>ان يقطعها وذلك لارتفاع الكره وبعدها عن الخصم .في هذا النوع من </a:t>
            </a:r>
            <a:r>
              <a:rPr lang="ar-IQ" sz="4000" b="1" dirty="0" err="1"/>
              <a:t>المناولات</a:t>
            </a:r>
            <a:r>
              <a:rPr lang="ar-IQ" sz="4000" b="1" dirty="0"/>
              <a:t> </a:t>
            </a:r>
            <a:r>
              <a:rPr lang="ar-IQ" sz="4000" b="1" dirty="0" smtClean="0"/>
              <a:t>تدفع الكره </a:t>
            </a:r>
            <a:r>
              <a:rPr lang="ar-IQ" sz="4000" b="1" dirty="0"/>
              <a:t>مباشره من فوق </a:t>
            </a:r>
            <a:r>
              <a:rPr lang="ar-IQ" sz="4000" b="1" dirty="0" smtClean="0"/>
              <a:t>الرأس </a:t>
            </a:r>
            <a:r>
              <a:rPr lang="ar-IQ" sz="4000" b="1" dirty="0"/>
              <a:t>المناول او قليلا للخلف إلى مستوى أكتاف المستلم .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2776846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chimes.wav"/>
          </p:stSnd>
        </p:sndAc>
      </p:transition>
    </mc:Choice>
    <mc:Fallback>
      <p:transition spd="slow" advTm="13000">
        <p:wip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21218" y="2202287"/>
            <a:ext cx="10728100" cy="4146998"/>
          </a:xfrm>
        </p:spPr>
        <p:txBody>
          <a:bodyPr>
            <a:noAutofit/>
          </a:bodyPr>
          <a:lstStyle/>
          <a:p>
            <a:pPr algn="just"/>
            <a:r>
              <a:rPr lang="ar-IQ" sz="4400" dirty="0"/>
              <a:t>لأداء </a:t>
            </a:r>
            <a:r>
              <a:rPr lang="ar-IQ" sz="4400" dirty="0" smtClean="0"/>
              <a:t>هذه المناولة </a:t>
            </a:r>
            <a:r>
              <a:rPr lang="ar-IQ" sz="4400" dirty="0"/>
              <a:t>تمسك الكره بالأصابع بانتشارها على جانبي الكره وباتجاه للأعلى والإبهامان </a:t>
            </a:r>
            <a:r>
              <a:rPr lang="ar-IQ" sz="4400" dirty="0" smtClean="0"/>
              <a:t>خلف الكره </a:t>
            </a:r>
            <a:r>
              <a:rPr lang="ar-IQ" sz="4400" dirty="0"/>
              <a:t>. </a:t>
            </a:r>
            <a:r>
              <a:rPr lang="ar-IQ" sz="4400" dirty="0" smtClean="0"/>
              <a:t>والراس </a:t>
            </a:r>
            <a:r>
              <a:rPr lang="ar-IQ" sz="4400" dirty="0"/>
              <a:t>مائل مع انثناء قليل في مفصل المرفق عند </a:t>
            </a:r>
            <a:r>
              <a:rPr lang="ar-IQ" sz="4400" dirty="0" smtClean="0"/>
              <a:t>المناولة ، المرفقان </a:t>
            </a:r>
            <a:r>
              <a:rPr lang="ar-IQ" sz="4400" dirty="0"/>
              <a:t>يمتدان </a:t>
            </a:r>
            <a:r>
              <a:rPr lang="ar-IQ" sz="4400" dirty="0" smtClean="0"/>
              <a:t>بشكل كامل </a:t>
            </a:r>
            <a:r>
              <a:rPr lang="ar-IQ" sz="4400" dirty="0"/>
              <a:t>وحاد للأعلى باتجاه </a:t>
            </a:r>
            <a:r>
              <a:rPr lang="ar-IQ" sz="4400" dirty="0" smtClean="0"/>
              <a:t>الرأس </a:t>
            </a:r>
            <a:r>
              <a:rPr lang="ar-IQ" sz="4400" dirty="0"/>
              <a:t>مع اتجاه </a:t>
            </a:r>
            <a:r>
              <a:rPr lang="ar-IQ" sz="4400" dirty="0" smtClean="0"/>
              <a:t>الرسخين </a:t>
            </a:r>
            <a:r>
              <a:rPr lang="ar-IQ" sz="4400" dirty="0"/>
              <a:t>والأصابع في حركه باتجاه </a:t>
            </a:r>
            <a:r>
              <a:rPr lang="ar-IQ" sz="4400" dirty="0" smtClean="0"/>
              <a:t>الكرة.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411571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chimes.wav"/>
          </p:stSnd>
        </p:sndAc>
      </p:transition>
    </mc:Choice>
    <mc:Fallback>
      <p:transition spd="slow" advTm="13000">
        <p:wip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1522" y="1569686"/>
            <a:ext cx="10586434" cy="463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90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chimes.wav"/>
          </p:stSnd>
        </p:sndAc>
      </p:transition>
    </mc:Choice>
    <mc:Fallback>
      <p:transition spd="slow" advTm="13000">
        <p:wipe/>
        <p:sndAc>
          <p:stSnd>
            <p:snd r:embed="rId2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06828" y="2603500"/>
            <a:ext cx="8473785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4"/>
                </a:solidFill>
              </a:rPr>
              <a:t>شكــــــرا لكــــــــم</a:t>
            </a:r>
            <a:endParaRPr lang="ar-IQ" sz="9600" b="1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0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wipe/>
        <p:sndAc>
          <p:stSnd>
            <p:snd r:embed="rId2" name="chimes.wav"/>
          </p:stSnd>
        </p:sndAc>
      </p:transition>
    </mc:Choice>
    <mc:Fallback>
      <p:transition spd="slow" advTm="13000">
        <p:wipe/>
        <p:sndAc>
          <p:stSnd>
            <p:snd r:embed="rId2" name="chimes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101</Words>
  <Application>Microsoft Office PowerPoint</Application>
  <PresentationFormat>ملء الشاشة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مجلس إدارة أيون</vt:lpstr>
      <vt:lpstr>مهارة المناولة من فوق الرأس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4</cp:revision>
  <dcterms:created xsi:type="dcterms:W3CDTF">2018-09-28T19:48:41Z</dcterms:created>
  <dcterms:modified xsi:type="dcterms:W3CDTF">2018-09-28T20:22:30Z</dcterms:modified>
</cp:coreProperties>
</file>