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" name="camera.wav"/>
          </p:stSnd>
        </p:sndAc>
      </p:transition>
    </mc:Choice>
    <mc:Fallback>
      <p:transition spd="slow" advTm="13000">
        <p:split orient="vert"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19" name="camera.wav"/>
          </p:stSnd>
        </p:sndAc>
      </p:transition>
    </mc:Choice>
    <mc:Fallback>
      <p:transition spd="slow" advTm="13000">
        <p:split orient="vert"/>
        <p:sndAc>
          <p:stSnd>
            <p:snd r:embed="rId19" name="camera.wav"/>
          </p:stSnd>
        </p:sndAc>
      </p:transition>
    </mc:Fallback>
  </mc:AlternateConten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98490" y="1416676"/>
            <a:ext cx="10650828" cy="3515932"/>
          </a:xfrm>
        </p:spPr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متطلبات الدفاع الفردي </a:t>
            </a:r>
            <a:br>
              <a:rPr lang="ar-IQ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IQ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بكرة السلة (2)</a:t>
            </a:r>
            <a:endParaRPr lang="ar-IQ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0075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2" name="camera.wav"/>
          </p:stSnd>
        </p:sndAc>
      </p:transition>
    </mc:Choice>
    <mc:Fallback>
      <p:transition spd="slow" advTm="13000">
        <p:split orient="vert"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5155" y="476517"/>
            <a:ext cx="11114468" cy="5975797"/>
          </a:xfrm>
        </p:spPr>
        <p:txBody>
          <a:bodyPr>
            <a:normAutofit/>
          </a:bodyPr>
          <a:lstStyle/>
          <a:p>
            <a:r>
              <a:rPr lang="ar-IQ" sz="3600" b="1" u="sng" dirty="0">
                <a:solidFill>
                  <a:schemeClr val="bg1"/>
                </a:solidFill>
              </a:rPr>
              <a:t>المتطلبات البدنية وهي</a:t>
            </a:r>
            <a:r>
              <a:rPr lang="ar-IQ" sz="3600" b="1" u="sng" dirty="0" smtClean="0">
                <a:solidFill>
                  <a:schemeClr val="bg1"/>
                </a:solidFill>
              </a:rPr>
              <a:t>:</a:t>
            </a:r>
            <a:endParaRPr lang="ar-IQ" sz="3600" dirty="0"/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92D050"/>
                </a:solidFill>
              </a:rPr>
              <a:t>•السرعة:- </a:t>
            </a:r>
            <a:r>
              <a:rPr lang="ar-IQ" sz="3600" dirty="0"/>
              <a:t>تعد السرعة من أهم المواصفات البدنية التي يجب أن يملكها لاعب كرة السلة وعلى الخصوص مدافع كرة السلة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92D050"/>
                </a:solidFill>
              </a:rPr>
              <a:t>•اتزان </a:t>
            </a:r>
            <a:r>
              <a:rPr lang="ar-IQ" sz="3600" dirty="0">
                <a:solidFill>
                  <a:srgbClr val="92D050"/>
                </a:solidFill>
              </a:rPr>
              <a:t>الجسم :- </a:t>
            </a:r>
            <a:r>
              <a:rPr lang="ar-IQ" sz="3600" dirty="0"/>
              <a:t>العمل الدائم على وضع مركز ثقل الجسم بين الساقين للحصول على جسم مستقر ومن ثم حركة عالية المستوى في أثناء الدفاع الفردي 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92D050"/>
                </a:solidFill>
              </a:rPr>
              <a:t>•حركة الذراعين:- </a:t>
            </a:r>
            <a:r>
              <a:rPr lang="ar-IQ" sz="3600" dirty="0"/>
              <a:t>يجب أن تكون حركة الذراعين متناسقة ما بين دفاع الكرة الواطئة وفي أثناء عمل الطبطبة ومحاولة منع التهديف .</a:t>
            </a:r>
          </a:p>
          <a:p>
            <a:pPr marL="0" indent="0">
              <a:buNone/>
            </a:pP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96177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2" name="camera.wav"/>
          </p:stSnd>
        </p:sndAc>
      </p:transition>
    </mc:Choice>
    <mc:Fallback>
      <p:transition spd="slow" advTm="13000">
        <p:split orient="vert"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37881" y="721217"/>
            <a:ext cx="11269015" cy="52932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ar-IQ" sz="3600" dirty="0" smtClean="0">
                <a:solidFill>
                  <a:srgbClr val="92D050"/>
                </a:solidFill>
              </a:rPr>
              <a:t>•النظر :-</a:t>
            </a:r>
            <a:r>
              <a:rPr lang="ar-IQ" sz="3600" dirty="0" smtClean="0"/>
              <a:t>النظر </a:t>
            </a:r>
            <a:r>
              <a:rPr lang="ar-IQ" sz="3600" dirty="0"/>
              <a:t>إلى مستوى ارتفاع الصدر ورؤية الكرة والمهاجم وإذا </a:t>
            </a:r>
            <a:r>
              <a:rPr lang="ar-IQ" sz="3600" dirty="0" smtClean="0"/>
              <a:t>فقدت المهاجم </a:t>
            </a:r>
            <a:r>
              <a:rPr lang="ar-IQ" sz="3600" dirty="0"/>
              <a:t>فالتحرك بأقصى سرعة لحماية السلة </a:t>
            </a:r>
            <a:r>
              <a:rPr lang="ar-IQ" sz="3600" dirty="0" smtClean="0"/>
              <a:t>.</a:t>
            </a:r>
          </a:p>
          <a:p>
            <a:pPr marL="0" indent="0" algn="just">
              <a:buNone/>
            </a:pPr>
            <a:r>
              <a:rPr lang="ar-IQ" sz="3600" dirty="0" smtClean="0">
                <a:solidFill>
                  <a:srgbClr val="92D050"/>
                </a:solidFill>
              </a:rPr>
              <a:t>•التحدث أثناء الدفاع :- </a:t>
            </a:r>
            <a:r>
              <a:rPr lang="ar-IQ" sz="3600" dirty="0" smtClean="0"/>
              <a:t>ان </a:t>
            </a:r>
            <a:r>
              <a:rPr lang="ar-IQ" sz="3600" dirty="0"/>
              <a:t>اللاعب المدافع المكلف بحراسة اللاعب </a:t>
            </a:r>
            <a:r>
              <a:rPr lang="ar-IQ" sz="3600" dirty="0" smtClean="0"/>
              <a:t>المستحوذ </a:t>
            </a:r>
            <a:r>
              <a:rPr lang="ar-IQ" sz="3600" dirty="0"/>
              <a:t>على الكرة ,يجب أن يكون نشيطا ويقظا وذلك من خلال التحذيرات الصوتية وخاصة في حالة الحجز الهجومي لتنبيه زملائـه </a:t>
            </a:r>
            <a:r>
              <a:rPr lang="ar-IQ" sz="3600" dirty="0" smtClean="0"/>
              <a:t>ولتشجيع </a:t>
            </a:r>
            <a:r>
              <a:rPr lang="ar-IQ" sz="3600" dirty="0"/>
              <a:t>اعضاء الفريق لتقليل تركيز الخصوم ورفع المعنويات وتنشيط الفريق .</a:t>
            </a:r>
          </a:p>
        </p:txBody>
      </p:sp>
    </p:spTree>
    <p:extLst>
      <p:ext uri="{BB962C8B-B14F-4D97-AF65-F5344CB8AC3E}">
        <p14:creationId xmlns:p14="http://schemas.microsoft.com/office/powerpoint/2010/main" val="129065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2" name="camera.wav"/>
          </p:stSnd>
        </p:sndAc>
      </p:transition>
    </mc:Choice>
    <mc:Fallback>
      <p:transition spd="slow" advTm="13000">
        <p:split orient="vert"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276" y="579550"/>
            <a:ext cx="11114468" cy="5597414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473710" algn="l"/>
              </a:tabLst>
            </a:pPr>
            <a:r>
              <a:rPr lang="ar-SA" sz="3200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عمل القدمين والموقع</a:t>
            </a:r>
            <a:r>
              <a:rPr lang="ar-SA" sz="32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:-</a:t>
            </a:r>
            <a:endParaRPr lang="en-US" sz="32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الوقوف بين المهاجم والسلة. (حسب موقع المهاجم وجهة استلام الكرة ).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إرغام المهاجم على استلام مناولة جانبية وليست عميقة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عدم تقاطع الرجلين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غلق الطريق الذي يعد الأخطر باتجاه السلة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الإبقاء على المسافة المناسبة بينك وبين المهاجم وهذا يعتمد على موقع المهاجم عن السلة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حاول الحصول على موقع لتصعيب استلام ومناولة الكرة للمهاجم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الحصول على موقع دفاعي لمحاولة منع فرصة التسجيل والمناولة أمام </a:t>
            </a:r>
            <a:r>
              <a:rPr lang="ar-SA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المهاجم</a:t>
            </a:r>
            <a:r>
              <a:rPr lang="ar-IQ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Font typeface="+mj-lt"/>
              <a:buAutoNum type="arabicPeriod"/>
              <a:tabLst>
                <a:tab pos="930910" algn="l"/>
              </a:tabLst>
            </a:pPr>
            <a:r>
              <a:rPr lang="ar-SA" sz="32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لا تترك الأرض الا عندما تكون الكرة والمهاجم في الهواء 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2542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2" name="camera.wav"/>
          </p:stSnd>
        </p:sndAc>
      </p:transition>
    </mc:Choice>
    <mc:Fallback>
      <p:transition spd="slow" advTm="13000">
        <p:split orient="vert"/>
        <p:sndAc>
          <p:stSnd>
            <p:snd r:embed="rId2" name="camera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52575" y="2186234"/>
            <a:ext cx="10233800" cy="3197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chemeClr val="accent6"/>
                </a:solidFill>
              </a:rPr>
              <a:t>شكــــرا لكـــــم </a:t>
            </a:r>
            <a:endParaRPr lang="ar-IQ" sz="9600" b="1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7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3000">
        <p:split orient="vert"/>
        <p:sndAc>
          <p:stSnd>
            <p:snd r:embed="rId2" name="camera.wav"/>
          </p:stSnd>
        </p:sndAc>
      </p:transition>
    </mc:Choice>
    <mc:Fallback>
      <p:transition spd="slow" advTm="13000">
        <p:split orient="vert"/>
        <p:sndAc>
          <p:stSnd>
            <p:snd r:embed="rId2" name="camera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عمق">
  <a:themeElements>
    <a:clrScheme name="Depth">
      <a:dk1>
        <a:sysClr val="windowText" lastClr="000000"/>
      </a:dk1>
      <a:lt1>
        <a:sysClr val="window" lastClr="FFFFFF"/>
      </a:lt1>
      <a:dk2>
        <a:srgbClr val="4B4B4B"/>
      </a:dk2>
      <a:lt2>
        <a:srgbClr val="8ED5C1"/>
      </a:lt2>
      <a:accent1>
        <a:srgbClr val="73CBB2"/>
      </a:accent1>
      <a:accent2>
        <a:srgbClr val="AACD5B"/>
      </a:accent2>
      <a:accent3>
        <a:srgbClr val="65A9E1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TM04033923[[fn=العمق]]</Template>
  <TotalTime>17</TotalTime>
  <Words>230</Words>
  <Application>Microsoft Office PowerPoint</Application>
  <PresentationFormat>ملء الشاشة</PresentationFormat>
  <Paragraphs>17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Corbel</vt:lpstr>
      <vt:lpstr>Symbol</vt:lpstr>
      <vt:lpstr>Tahoma</vt:lpstr>
      <vt:lpstr>Times New Roman</vt:lpstr>
      <vt:lpstr>عمق</vt:lpstr>
      <vt:lpstr>متطلبات الدفاع الفردي  بكرة السلة (2)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الدفاع الفردي  بكرة السلة (2)</dc:title>
  <dc:creator>DR.Ahmed Saker 2O14</dc:creator>
  <cp:lastModifiedBy>DR.Ahmed Saker 2O14</cp:lastModifiedBy>
  <cp:revision>3</cp:revision>
  <dcterms:created xsi:type="dcterms:W3CDTF">2018-09-28T21:56:53Z</dcterms:created>
  <dcterms:modified xsi:type="dcterms:W3CDTF">2018-09-28T22:14:07Z</dcterms:modified>
</cp:coreProperties>
</file>