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19" name="breeze.wav"/>
          </p:stSnd>
        </p:sndAc>
      </p:transition>
    </mc:Choice>
    <mc:Fallback xmlns="">
      <p:transition spd="slow" advTm="13000">
        <p:push dir="u"/>
        <p:sndAc>
          <p:stSnd>
            <p:snd r:embed="rId21" name="breeze.wav"/>
          </p:stSnd>
        </p:sndAc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51012" y="708357"/>
            <a:ext cx="8689976" cy="2678787"/>
          </a:xfrm>
        </p:spPr>
        <p:txBody>
          <a:bodyPr>
            <a:normAutofit fontScale="90000"/>
          </a:bodyPr>
          <a:lstStyle/>
          <a:p>
            <a:r>
              <a:rPr lang="ar-IQ" sz="6600" b="1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ar-IQ" sz="66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ar-IQ" sz="6600" b="1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ar-IQ" sz="6600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ar-IQ" sz="6600" b="1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ar-IQ" sz="66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ar-IQ" sz="8000" b="1" i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ar-IQ" sz="8000" b="1" i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ar-IQ" sz="8000" b="1" i="1" dirty="0" smtClean="0">
                <a:solidFill>
                  <a:schemeClr val="accent5">
                    <a:lumMod val="75000"/>
                  </a:schemeClr>
                </a:solidFill>
              </a:rPr>
              <a:t>مهارة </a:t>
            </a:r>
            <a:r>
              <a:rPr lang="ar-IQ" sz="8000" b="1" i="1" dirty="0" smtClean="0">
                <a:solidFill>
                  <a:schemeClr val="accent5">
                    <a:lumMod val="75000"/>
                  </a:schemeClr>
                </a:solidFill>
              </a:rPr>
              <a:t>الطبطبة العالية</a:t>
            </a:r>
            <a:endParaRPr lang="ar-IQ" sz="8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2137892"/>
            <a:ext cx="10363826" cy="18030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3600" b="1" i="1" dirty="0" smtClean="0"/>
              <a:t>   </a:t>
            </a:r>
            <a:r>
              <a:rPr lang="ar-IQ" sz="6600" b="1" i="1" dirty="0" smtClean="0">
                <a:solidFill>
                  <a:schemeClr val="accent5">
                    <a:lumMod val="50000"/>
                  </a:schemeClr>
                </a:solidFill>
              </a:rPr>
              <a:t>وشكـــــــــــــــــــــرا لكـــــــــــــــم </a:t>
            </a:r>
            <a:endParaRPr lang="ar-IQ" sz="66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9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8185" y="1120462"/>
            <a:ext cx="10895527" cy="4670737"/>
          </a:xfrm>
        </p:spPr>
        <p:txBody>
          <a:bodyPr/>
          <a:lstStyle/>
          <a:p>
            <a:pPr lvl="0"/>
            <a:r>
              <a:rPr lang="ar-SA" sz="2400" b="1" i="1" u="sng" dirty="0" smtClean="0"/>
              <a:t>الطبطبة</a:t>
            </a:r>
            <a:r>
              <a:rPr lang="ar-IQ" sz="2400" b="1" i="1" u="sng" dirty="0" smtClean="0"/>
              <a:t> </a:t>
            </a:r>
            <a:r>
              <a:rPr lang="ar-SA" sz="2400" b="1" i="1" u="sng" dirty="0" smtClean="0"/>
              <a:t>: </a:t>
            </a:r>
            <a:endParaRPr lang="en-US" sz="2400" b="1" i="1" dirty="0"/>
          </a:p>
          <a:p>
            <a:pPr algn="just"/>
            <a:r>
              <a:rPr lang="ar-SA" sz="3200" dirty="0"/>
              <a:t>هي أحدى المهارات الأساسية الهجومية المهمة في كرة السلة </a:t>
            </a:r>
            <a:r>
              <a:rPr lang="ar-AE" sz="3200" dirty="0"/>
              <a:t>إذ</a:t>
            </a:r>
            <a:r>
              <a:rPr lang="ar-SA" sz="3200" dirty="0"/>
              <a:t> تعد ثاني طرائق التحرك بالكرة </a:t>
            </a:r>
            <a:r>
              <a:rPr lang="ar-AE" sz="3200" dirty="0"/>
              <a:t>في </a:t>
            </a:r>
            <a:r>
              <a:rPr lang="ar-SA" sz="3200" dirty="0"/>
              <a:t>أثناء اللعب بعد مهارة المناولة وتليها في الافضلية .</a:t>
            </a:r>
            <a:endParaRPr lang="en-US" sz="3200" dirty="0"/>
          </a:p>
          <a:p>
            <a:pPr algn="just"/>
            <a:r>
              <a:rPr lang="ar-SA" sz="3200" dirty="0"/>
              <a:t>والطبطبة جزء مكمل وأساس في هجوم كرة السلة إلى جانب المناولة والتهديف ، ويعرفها </a:t>
            </a:r>
            <a:r>
              <a:rPr lang="en-US" sz="3200" dirty="0"/>
              <a:t>(</a:t>
            </a:r>
            <a:r>
              <a:rPr lang="en-US" sz="3200" dirty="0" err="1"/>
              <a:t>A.John</a:t>
            </a:r>
            <a:r>
              <a:rPr lang="en-US" sz="3200" dirty="0"/>
              <a:t>) </a:t>
            </a:r>
            <a:r>
              <a:rPr lang="ar-AE" sz="3200" dirty="0"/>
              <a:t>بأنها</a:t>
            </a:r>
            <a:r>
              <a:rPr lang="ar-SA" sz="3200" dirty="0"/>
              <a:t> "عملية ارتداد الكرة بيد واحدة باتجاه الارض من قبل اللاعب" .  </a:t>
            </a:r>
            <a:endParaRPr lang="en-US" sz="32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593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63640" y="1300767"/>
            <a:ext cx="11075830" cy="4378816"/>
          </a:xfrm>
        </p:spPr>
        <p:txBody>
          <a:bodyPr>
            <a:noAutofit/>
          </a:bodyPr>
          <a:lstStyle/>
          <a:p>
            <a:pPr algn="just"/>
            <a:r>
              <a:rPr lang="ar-SA" sz="3200" dirty="0"/>
              <a:t>وتعتمد الطبطبة على الانثناء والمد الحاصل في المرفق ورسغ اليد </a:t>
            </a:r>
            <a:r>
              <a:rPr lang="ar-AE" sz="3200" dirty="0"/>
              <a:t>و</a:t>
            </a:r>
            <a:r>
              <a:rPr lang="ar-SA" sz="3200" dirty="0"/>
              <a:t> في لحظة الطبطبة تكون اصابع اليد مفتوحة </a:t>
            </a:r>
            <a:r>
              <a:rPr lang="ar-SA" sz="3200" dirty="0" err="1"/>
              <a:t>بإذ</a:t>
            </a:r>
            <a:r>
              <a:rPr lang="ar-SA" sz="3200" dirty="0"/>
              <a:t> تعطي أمكانية السيطرة على الكرة ودفعها </a:t>
            </a:r>
            <a:r>
              <a:rPr lang="ar-SA" sz="3200" dirty="0" err="1"/>
              <a:t>بالإتجاه</a:t>
            </a:r>
            <a:r>
              <a:rPr lang="ar-SA" sz="3200" dirty="0"/>
              <a:t> المطلوب وبواسطة حركة الطبطبة تعطي </a:t>
            </a:r>
            <a:r>
              <a:rPr lang="ar-AE" sz="3200" dirty="0"/>
              <a:t>إ</a:t>
            </a:r>
            <a:r>
              <a:rPr lang="ar-SA" sz="3200" dirty="0"/>
              <a:t>مكانية </a:t>
            </a:r>
            <a:r>
              <a:rPr lang="ar-SA" sz="3200" dirty="0" err="1"/>
              <a:t>أنتقال</a:t>
            </a:r>
            <a:r>
              <a:rPr lang="ar-SA" sz="3200" dirty="0"/>
              <a:t> اللاعب داخل الملعب من منطقة إلى أخرى وتستعمل هذه في الهجوم الناجح </a:t>
            </a:r>
            <a:r>
              <a:rPr lang="ar-AE" sz="3200" dirty="0"/>
              <a:t>إذ</a:t>
            </a:r>
            <a:r>
              <a:rPr lang="ar-SA" sz="3200" dirty="0"/>
              <a:t> تعطي </a:t>
            </a:r>
            <a:r>
              <a:rPr lang="ar-AE" sz="3200" dirty="0"/>
              <a:t>إ</a:t>
            </a:r>
            <a:r>
              <a:rPr lang="ar-SA" sz="3200" dirty="0"/>
              <a:t>مكانية سرعة انتقال اللاعب إلى حالة الهجوم </a:t>
            </a:r>
            <a:r>
              <a:rPr lang="ar-IQ" sz="3200" dirty="0" smtClean="0"/>
              <a:t>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1513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89397" y="618186"/>
            <a:ext cx="11114468" cy="47265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/>
          </a:p>
          <a:p>
            <a:r>
              <a:rPr lang="ar-SA" sz="3000" i="1" dirty="0" smtClean="0"/>
              <a:t> </a:t>
            </a:r>
            <a:r>
              <a:rPr lang="ar-SA" sz="3200" b="1" i="1" u="sng" dirty="0"/>
              <a:t>الطبطبة العالية </a:t>
            </a:r>
            <a:r>
              <a:rPr lang="ar-SA" sz="3200" b="1" i="1" dirty="0"/>
              <a:t>: </a:t>
            </a:r>
            <a:endParaRPr lang="en-US" sz="3200" i="1" dirty="0"/>
          </a:p>
          <a:p>
            <a:pPr algn="just"/>
            <a:r>
              <a:rPr lang="ar-SA" sz="3200" dirty="0"/>
              <a:t>  يستخدم هذا النوع من الطبطبة عندما تمنح الفرصة للاعب في أثناء اللعب بالتقدم بالكرة بأقصى سرعة باتجاه هدف الخصم ، لأداء هذا النوع من الطبطبة يجب على اللاعب أن يدفع الكرة </a:t>
            </a:r>
            <a:r>
              <a:rPr lang="ar-SA" sz="3200" dirty="0" err="1"/>
              <a:t>للامام</a:t>
            </a:r>
            <a:r>
              <a:rPr lang="ar-SA" sz="3200" dirty="0"/>
              <a:t> وخارج القدم قليلاً </a:t>
            </a:r>
            <a:r>
              <a:rPr lang="ar-SA" sz="3200" dirty="0" err="1"/>
              <a:t>بإتجاه</a:t>
            </a:r>
            <a:r>
              <a:rPr lang="ar-SA" sz="3200" dirty="0"/>
              <a:t> الارض وإنه يستطيع بأخذ عدة خطوات بين فترات ارتداد الكرة طالما أن الكرة لم تمس يده </a:t>
            </a:r>
            <a:r>
              <a:rPr lang="ar-IQ" sz="3200" dirty="0"/>
              <a:t>.</a:t>
            </a:r>
            <a:endParaRPr lang="en-US" sz="3200" dirty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872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37882" y="1004552"/>
            <a:ext cx="10985679" cy="4906851"/>
          </a:xfrm>
        </p:spPr>
        <p:txBody>
          <a:bodyPr>
            <a:noAutofit/>
          </a:bodyPr>
          <a:lstStyle/>
          <a:p>
            <a:pPr algn="just"/>
            <a:r>
              <a:rPr lang="ar-SA" sz="3200" dirty="0"/>
              <a:t>وفيما يخص جسم اللاعب يجب أن يكون عالياً مع ميلانه للأمام ، وهذا ما يتم بواسطة </a:t>
            </a:r>
            <a:r>
              <a:rPr lang="ar-SA" sz="3200" dirty="0" err="1"/>
              <a:t>إنثناء</a:t>
            </a:r>
            <a:r>
              <a:rPr lang="ar-SA" sz="3200" dirty="0"/>
              <a:t> قليل في الركبتين ومركز </a:t>
            </a:r>
            <a:r>
              <a:rPr lang="ar-SA" sz="3200" dirty="0" smtClean="0"/>
              <a:t>ثق</a:t>
            </a:r>
            <a:r>
              <a:rPr lang="ar-IQ" sz="3200" dirty="0" smtClean="0"/>
              <a:t>ل</a:t>
            </a:r>
            <a:r>
              <a:rPr lang="ar-SA" sz="3200" dirty="0" smtClean="0"/>
              <a:t> </a:t>
            </a:r>
            <a:r>
              <a:rPr lang="ar-SA" sz="3200" dirty="0"/>
              <a:t>اللاعب يكون للأمام الأعلى خلال </a:t>
            </a:r>
            <a:r>
              <a:rPr lang="ar-SA" sz="3200" dirty="0" smtClean="0"/>
              <a:t>فترة</a:t>
            </a:r>
            <a:r>
              <a:rPr lang="ar-IQ" sz="3200" dirty="0" smtClean="0"/>
              <a:t> معينه</a:t>
            </a:r>
            <a:r>
              <a:rPr lang="ar-SA" sz="3200" dirty="0" smtClean="0"/>
              <a:t> </a:t>
            </a:r>
            <a:r>
              <a:rPr lang="ar-SA" sz="3200" dirty="0"/>
              <a:t>، </a:t>
            </a:r>
            <a:r>
              <a:rPr lang="ar-IQ" sz="3200" dirty="0" smtClean="0"/>
              <a:t>و</a:t>
            </a:r>
            <a:r>
              <a:rPr lang="ar-SA" sz="3200" dirty="0" smtClean="0"/>
              <a:t>فيما </a:t>
            </a:r>
            <a:r>
              <a:rPr lang="ar-SA" sz="3200" dirty="0"/>
              <a:t>يخص </a:t>
            </a:r>
            <a:r>
              <a:rPr lang="ar-SA" sz="3200" dirty="0" err="1"/>
              <a:t>إرتفاع</a:t>
            </a:r>
            <a:r>
              <a:rPr lang="ar-SA" sz="3200" dirty="0"/>
              <a:t> الكرة فيجب ان يكون بمستوى الخصر قبل أن ترتد إلى الأرض ثانيةً وهذا يتم عن طريق </a:t>
            </a:r>
            <a:r>
              <a:rPr lang="ar-SA" sz="3200" dirty="0" err="1"/>
              <a:t>أنثناء</a:t>
            </a:r>
            <a:r>
              <a:rPr lang="ar-SA" sz="3200" dirty="0"/>
              <a:t> كبير في الرسغ وكذلك </a:t>
            </a:r>
            <a:r>
              <a:rPr lang="ar-SA" sz="3200" dirty="0" err="1"/>
              <a:t>إنثناء</a:t>
            </a:r>
            <a:r>
              <a:rPr lang="ar-SA" sz="3200" dirty="0"/>
              <a:t> وامتداد في الركبة </a:t>
            </a:r>
            <a:r>
              <a:rPr lang="ar-SA" sz="3200" dirty="0" smtClean="0"/>
              <a:t>،</a:t>
            </a:r>
            <a:r>
              <a:rPr lang="ar-IQ" sz="3200" dirty="0" smtClean="0"/>
              <a:t> ويكون النظر الى الامام.</a:t>
            </a:r>
          </a:p>
          <a:p>
            <a:pPr algn="just"/>
            <a:r>
              <a:rPr lang="ar-SA" sz="3200" dirty="0" smtClean="0"/>
              <a:t> </a:t>
            </a:r>
            <a:r>
              <a:rPr lang="ar-SA" sz="3200" dirty="0"/>
              <a:t>وأن الحماية والسيطرة على الكرة في هذا النوع من الطبطبة تكون قليلة ، لهذا يجب على ًاللاعب أن يتقن وأن يوفق بين السرعة والسيطرة عند أداء هذا النوع عند أداء تدريباته من أجل أن يكون أكثر فعالية ومجابهة حالات اللعب المختلفة</a:t>
            </a:r>
            <a:r>
              <a:rPr lang="ar-SA" sz="3200" baseline="30000" dirty="0"/>
              <a:t> ً</a:t>
            </a:r>
            <a:r>
              <a:rPr lang="ar-SA" sz="3200" dirty="0"/>
              <a:t>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91119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197735" y="1764406"/>
            <a:ext cx="9594762" cy="3232597"/>
          </a:xfrm>
        </p:spPr>
        <p:txBody>
          <a:bodyPr>
            <a:normAutofit/>
          </a:bodyPr>
          <a:lstStyle/>
          <a:p>
            <a:pPr algn="ctr"/>
            <a:r>
              <a:rPr lang="ar-IQ" sz="4000" dirty="0" smtClean="0"/>
              <a:t>حيث تم استخدام الوسيلتين مساعدتين في تعليم مهاره الطبطبة العالية وتطبيق أدائها بصوره صحيحة 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24476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373487"/>
            <a:ext cx="10363826" cy="6484513"/>
          </a:xfrm>
        </p:spPr>
        <p:txBody>
          <a:bodyPr/>
          <a:lstStyle/>
          <a:p>
            <a:pPr lvl="0"/>
            <a:r>
              <a:rPr lang="ar-IQ" b="1" dirty="0"/>
              <a:t>الشواخص متغيرة الارتفاعات : </a:t>
            </a:r>
            <a:endParaRPr lang="en-US" b="1" dirty="0"/>
          </a:p>
          <a:p>
            <a:r>
              <a:rPr lang="ar-IQ" sz="2400" b="1" dirty="0"/>
              <a:t>   وهي موانع تشبه في شكلها الشاخص </a:t>
            </a:r>
            <a:r>
              <a:rPr lang="ar-IQ" sz="2400" b="1" dirty="0" err="1"/>
              <a:t>الأعتيادي</a:t>
            </a:r>
            <a:r>
              <a:rPr lang="ar-IQ" sz="2400" b="1" dirty="0"/>
              <a:t> لكنها ترتبط بأشكال مزدوجة بواسطة عارضة افقية ويمكن تغيير </a:t>
            </a:r>
            <a:r>
              <a:rPr lang="ar-IQ" sz="2400" b="1" dirty="0" err="1"/>
              <a:t>أرتفاعها</a:t>
            </a:r>
            <a:r>
              <a:rPr lang="ar-IQ" sz="2400" b="1" dirty="0"/>
              <a:t> بحسب نوع الطبطبة وتستخدم في ( تعليم تكنيك </a:t>
            </a:r>
            <a:r>
              <a:rPr lang="ar-IQ" sz="2400" b="1" dirty="0" smtClean="0"/>
              <a:t>الطبطبة وبارتفاعات </a:t>
            </a:r>
            <a:r>
              <a:rPr lang="ar-IQ" sz="2400" b="1" dirty="0"/>
              <a:t>مختلفة ) .</a:t>
            </a:r>
            <a:endParaRPr lang="en-US" sz="2400" b="1" dirty="0"/>
          </a:p>
          <a:p>
            <a:endParaRPr lang="ar-IQ" dirty="0"/>
          </a:p>
        </p:txBody>
      </p:sp>
      <p:pic>
        <p:nvPicPr>
          <p:cNvPr id="4" name="Picture 13" descr="C:\Users\lenovo\Desktop\غيوم\عنوان اكرم\15682829_389302878081795_117801040_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895" y="2086378"/>
            <a:ext cx="6800045" cy="4494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9741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257577"/>
            <a:ext cx="10363826" cy="6800045"/>
          </a:xfrm>
        </p:spPr>
        <p:txBody>
          <a:bodyPr/>
          <a:lstStyle/>
          <a:p>
            <a:pPr lvl="0"/>
            <a:r>
              <a:rPr lang="en-US" b="1" dirty="0"/>
              <a:t> </a:t>
            </a:r>
            <a:r>
              <a:rPr lang="ar-IQ" b="1" dirty="0"/>
              <a:t>الحبال المطاطية : </a:t>
            </a:r>
            <a:endParaRPr lang="en-US" b="1" dirty="0"/>
          </a:p>
          <a:p>
            <a:pPr marL="0" indent="0" algn="just">
              <a:buNone/>
            </a:pPr>
            <a:r>
              <a:rPr lang="ar-IQ" b="1" dirty="0" smtClean="0"/>
              <a:t> </a:t>
            </a:r>
            <a:r>
              <a:rPr lang="ar-IQ" sz="2400" b="1" dirty="0"/>
              <a:t>وهي عبارة عن حبال مطاطية مرتبطة بمعاضد ترتبط بالركبة والقدم والذراع وتستخدم لتنمية ( مهارة الطبطبة ، تعليم السيطرة على الكرة ، تقوية العضلات المشتركة في الاداء). </a:t>
            </a:r>
          </a:p>
        </p:txBody>
      </p:sp>
      <p:pic>
        <p:nvPicPr>
          <p:cNvPr id="4" name="Picture 10" descr="C:\Users\lenovo\Desktop\غيوم\عنوان اكرم\15644211_387658621579554_552010929_n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7"/>
          <a:stretch/>
        </p:blipFill>
        <p:spPr bwMode="auto">
          <a:xfrm>
            <a:off x="2318197" y="1893195"/>
            <a:ext cx="7482626" cy="48166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700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4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44699" y="360607"/>
            <a:ext cx="11565228" cy="6117466"/>
          </a:xfrm>
        </p:spPr>
        <p:txBody>
          <a:bodyPr>
            <a:normAutofit fontScale="92500" lnSpcReduction="10000"/>
          </a:bodyPr>
          <a:lstStyle/>
          <a:p>
            <a:r>
              <a:rPr lang="ar-IQ" sz="2800" b="1" dirty="0" smtClean="0"/>
              <a:t>حيث ساعدت الوسيلتين المساعدتين في :</a:t>
            </a:r>
          </a:p>
          <a:p>
            <a:r>
              <a:rPr lang="ar-IQ" sz="3200" dirty="0" smtClean="0"/>
              <a:t>فاعليه في تركيز المتعلم على الأداء بالشكل الصحيح .</a:t>
            </a:r>
          </a:p>
          <a:p>
            <a:r>
              <a:rPr lang="ar-IQ" sz="3200" dirty="0" smtClean="0"/>
              <a:t>ساعدت على الطبطبة الكره بالمستوى المعين والمطلوب .</a:t>
            </a:r>
          </a:p>
          <a:p>
            <a:r>
              <a:rPr lang="ar-IQ" sz="3200" dirty="0" smtClean="0"/>
              <a:t>ساعدت المتعلم على الطبطبة بالمختلف الارتفاعات من حيث الشواخص </a:t>
            </a:r>
            <a:r>
              <a:rPr lang="ar-IQ" sz="3200" dirty="0" smtClean="0"/>
              <a:t>المختلفة </a:t>
            </a:r>
            <a:r>
              <a:rPr lang="ar-IQ" sz="3200" dirty="0" smtClean="0"/>
              <a:t>الارتفاع.</a:t>
            </a:r>
          </a:p>
          <a:p>
            <a:r>
              <a:rPr lang="ar-IQ" sz="3200" dirty="0" smtClean="0"/>
              <a:t> ساعدت الحبال المطاطية في تحديد المسار الحركي الصحيح </a:t>
            </a:r>
            <a:r>
              <a:rPr lang="ar-IQ" sz="3200" dirty="0" err="1" smtClean="0"/>
              <a:t>للمهاره</a:t>
            </a:r>
            <a:r>
              <a:rPr lang="ar-IQ" sz="3200" dirty="0" smtClean="0"/>
              <a:t> من حيث ارتفاع الطبطبة.</a:t>
            </a:r>
          </a:p>
          <a:p>
            <a:r>
              <a:rPr lang="ar-IQ" sz="3200" dirty="0" smtClean="0"/>
              <a:t>تعليم التكنيك الصحيح للمهارة من حيث حركه مد الرسغ  والقدم وانثناء في الركبتين والحفاظ على الكره التي تكون بين القدمين ، وذلك من خلال الحبال المطاطية .</a:t>
            </a:r>
          </a:p>
          <a:p>
            <a:r>
              <a:rPr lang="ar-IQ" sz="3200" dirty="0" smtClean="0"/>
              <a:t>ساعدت الوسيلتين على التعليم والتكنيك المسار الحركي الصحيح للمهارة </a:t>
            </a:r>
            <a:r>
              <a:rPr lang="ar-IQ" sz="3200" dirty="0" smtClean="0"/>
              <a:t>.</a:t>
            </a:r>
          </a:p>
          <a:p>
            <a:r>
              <a:rPr lang="ar-IQ" sz="3200" dirty="0"/>
              <a:t>ساهمت في اقتصاد الوقت والجهد وتسهيل عملية التعلم وزيادة دافعيتهم نحو الأفضل .</a:t>
            </a:r>
          </a:p>
          <a:p>
            <a:endParaRPr lang="ar-IQ" sz="3000" dirty="0" smtClean="0"/>
          </a:p>
          <a:p>
            <a:endParaRPr lang="ar-IQ" sz="3200" dirty="0" smtClean="0"/>
          </a:p>
          <a:p>
            <a:endParaRPr lang="ar-IQ" sz="3200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047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push dir="u"/>
        <p:sndAc>
          <p:stSnd>
            <p:snd r:embed="rId2" name="breeze.wav"/>
          </p:stSnd>
        </p:sndAc>
      </p:transition>
    </mc:Choice>
    <mc:Fallback xmlns="">
      <p:transition spd="slow" advTm="13000">
        <p:push dir="u"/>
        <p:sndAc>
          <p:stSnd>
            <p:snd r:embed="rId3" name="breez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108</TotalTime>
  <Words>468</Words>
  <Application>Microsoft Office PowerPoint</Application>
  <PresentationFormat>ملء الشاشة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قطرة</vt:lpstr>
      <vt:lpstr>    مهارة الطبطبة العالية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11</cp:revision>
  <dcterms:created xsi:type="dcterms:W3CDTF">2018-09-15T16:19:08Z</dcterms:created>
  <dcterms:modified xsi:type="dcterms:W3CDTF">2018-09-15T20:07:28Z</dcterms:modified>
</cp:coreProperties>
</file>