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786742" cy="550072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812"/>
            <a:ext cx="8215369" cy="550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50"/>
            <a:ext cx="828680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50"/>
            <a:ext cx="7929618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00108"/>
            <a:ext cx="8358246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88"/>
            <a:ext cx="8215370" cy="5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785813"/>
            <a:ext cx="835824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75"/>
            <a:ext cx="828680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50"/>
            <a:ext cx="8429684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</a:t>
            </a: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813"/>
            <a:ext cx="828680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PresentationFormat>عرض على الشاشة (3:4)‏</PresentationFormat>
  <Paragraphs>11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  <vt:lpstr>محاضرة (12)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(12)</dc:title>
  <dc:creator>dell</dc:creator>
  <cp:lastModifiedBy>dell</cp:lastModifiedBy>
  <cp:revision>2</cp:revision>
  <dcterms:created xsi:type="dcterms:W3CDTF">2018-12-17T16:02:11Z</dcterms:created>
  <dcterms:modified xsi:type="dcterms:W3CDTF">2018-12-17T16:18:02Z</dcterms:modified>
</cp:coreProperties>
</file>