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/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786742" cy="4929222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24"/>
            <a:ext cx="8429683" cy="5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88"/>
            <a:ext cx="8143932" cy="535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2184" y="714375"/>
            <a:ext cx="7931781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813"/>
            <a:ext cx="864399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0112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(10)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71545"/>
            <a:ext cx="8329642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PresentationFormat>عرض على الشاشة (3:4)‏</PresentationFormat>
  <Paragraphs>8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محاضرة (10)</vt:lpstr>
      <vt:lpstr>محاضرة (10)</vt:lpstr>
      <vt:lpstr>محاضرة (10)</vt:lpstr>
      <vt:lpstr>محاضرة (10)</vt:lpstr>
      <vt:lpstr>محاضرة (10)</vt:lpstr>
      <vt:lpstr>محاضرة (10)</vt:lpstr>
      <vt:lpstr>محاضرة (10)</vt:lpstr>
      <vt:lpstr>محاضرة (10)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(10)</dc:title>
  <dc:creator>dell</dc:creator>
  <cp:lastModifiedBy>dell</cp:lastModifiedBy>
  <cp:revision>1</cp:revision>
  <dcterms:created xsi:type="dcterms:W3CDTF">2018-12-17T15:45:36Z</dcterms:created>
  <dcterms:modified xsi:type="dcterms:W3CDTF">2018-12-17T15:52:42Z</dcterms:modified>
</cp:coreProperties>
</file>