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535785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50112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813"/>
            <a:ext cx="8643998" cy="55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14356"/>
            <a:ext cx="82296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(7)</vt:lpstr>
      <vt:lpstr>محاضرة (7)</vt:lpstr>
      <vt:lpstr>محاضرة (7)</vt:lpstr>
      <vt:lpstr>محاضرة (7)</vt:lpstr>
      <vt:lpstr>محاضرة (7)</vt:lpstr>
      <vt:lpstr>محاضرة (7)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(7)</dc:title>
  <dc:creator>dell</dc:creator>
  <cp:lastModifiedBy>dell</cp:lastModifiedBy>
  <cp:revision>1</cp:revision>
  <dcterms:created xsi:type="dcterms:W3CDTF">2018-12-17T15:23:42Z</dcterms:created>
  <dcterms:modified xsi:type="dcterms:W3CDTF">2018-12-17T15:30:28Z</dcterms:modified>
</cp:coreProperties>
</file>