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09/04/1440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571503"/>
          </a:xfrm>
        </p:spPr>
        <p:txBody>
          <a:bodyPr>
            <a:normAutofit fontScale="90000"/>
          </a:bodyPr>
          <a:lstStyle/>
          <a:p>
            <a:r>
              <a:rPr lang="ar-IQ" dirty="0" smtClean="0"/>
              <a:t>محاضرة (6)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642910" y="1000108"/>
            <a:ext cx="7786742" cy="5214974"/>
          </a:xfrm>
        </p:spPr>
        <p:txBody>
          <a:bodyPr/>
          <a:lstStyle/>
          <a:p>
            <a:endParaRPr lang="ar-IQ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857232"/>
            <a:ext cx="8143932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ar-IQ" dirty="0" smtClean="0"/>
              <a:t>محاضرة (6)</a:t>
            </a:r>
            <a:endParaRPr lang="ar-IQ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9" y="785812"/>
            <a:ext cx="8501122" cy="5715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ar-IQ" dirty="0" smtClean="0"/>
              <a:t>محاضرة (6)</a:t>
            </a:r>
            <a:endParaRPr lang="ar-IQ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45" y="857250"/>
            <a:ext cx="8501122" cy="5429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ar-IQ" dirty="0" smtClean="0"/>
              <a:t>محاضرة (6)</a:t>
            </a:r>
            <a:endParaRPr lang="ar-IQ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1" y="785794"/>
            <a:ext cx="8286808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محاضرة (6)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محاضرة (6)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PresentationFormat>عرض على الشاشة (3:4)‏</PresentationFormat>
  <Paragraphs>6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سمة Office</vt:lpstr>
      <vt:lpstr>محاضرة (6)</vt:lpstr>
      <vt:lpstr>محاضرة (6)</vt:lpstr>
      <vt:lpstr>محاضرة (6)</vt:lpstr>
      <vt:lpstr>محاضرة (6)</vt:lpstr>
      <vt:lpstr>محاضرة (6)</vt:lpstr>
      <vt:lpstr>محاضرة (6)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محاضرة (6)</dc:title>
  <dc:creator>dell</dc:creator>
  <cp:lastModifiedBy>dell</cp:lastModifiedBy>
  <cp:revision>1</cp:revision>
  <dcterms:created xsi:type="dcterms:W3CDTF">2018-12-17T15:18:42Z</dcterms:created>
  <dcterms:modified xsi:type="dcterms:W3CDTF">2018-12-17T15:23:25Z</dcterms:modified>
</cp:coreProperties>
</file>