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786742" cy="535785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46"/>
            <a:ext cx="8229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88"/>
            <a:ext cx="8429684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071562"/>
            <a:ext cx="7858180" cy="52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785812"/>
            <a:ext cx="8358246" cy="57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(3)</vt:lpstr>
      <vt:lpstr>محاضرة (3)</vt:lpstr>
      <vt:lpstr>محاضرة (3)</vt:lpstr>
      <vt:lpstr>محاضرة (3)</vt:lpstr>
      <vt:lpstr>محاضرة (3)</vt:lpstr>
      <vt:lpstr>محاضرة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(3)</dc:title>
  <dc:creator>dell</dc:creator>
  <cp:lastModifiedBy>dell</cp:lastModifiedBy>
  <cp:revision>1</cp:revision>
  <dcterms:created xsi:type="dcterms:W3CDTF">2018-12-17T14:51:54Z</dcterms:created>
  <dcterms:modified xsi:type="dcterms:W3CDTF">2018-12-17T15:00:14Z</dcterms:modified>
</cp:coreProperties>
</file>