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المحاضرة (2)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786742" cy="514353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المحاضرة (2)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88"/>
            <a:ext cx="8501121" cy="55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المحاضرة (2)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857232"/>
            <a:ext cx="80010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المحاضرة (2)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928688"/>
            <a:ext cx="8215370" cy="54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المحاضرة (2)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50"/>
            <a:ext cx="8215369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PresentationFormat>عرض على الشاشة (3:4)‏</PresentationFormat>
  <Paragraphs>5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المحاضرة (2)</vt:lpstr>
      <vt:lpstr>المحاضرة (2)</vt:lpstr>
      <vt:lpstr>المحاضرة (2)</vt:lpstr>
      <vt:lpstr>المحاضرة (2)</vt:lpstr>
      <vt:lpstr>المحاضرة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(2)</dc:title>
  <dc:creator>dell</dc:creator>
  <cp:lastModifiedBy>dell</cp:lastModifiedBy>
  <cp:revision>1</cp:revision>
  <dcterms:created xsi:type="dcterms:W3CDTF">2018-12-17T14:42:36Z</dcterms:created>
  <dcterms:modified xsi:type="dcterms:W3CDTF">2018-12-17T14:51:42Z</dcterms:modified>
</cp:coreProperties>
</file>