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00197"/>
          </a:xfrm>
        </p:spPr>
        <p:txBody>
          <a:bodyPr/>
          <a:lstStyle/>
          <a:p>
            <a:r>
              <a:rPr lang="ar-IQ" dirty="0" smtClean="0"/>
              <a:t>محاضرة (1)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429684" cy="4500594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5011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ar-IQ" dirty="0" smtClean="0"/>
              <a:t>محاضرة (2)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5011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ar-IQ" dirty="0" smtClean="0"/>
              <a:t>محاضرة (1)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3077"/>
          <a:stretch>
            <a:fillRect/>
          </a:stretch>
        </p:blipFill>
        <p:spPr bwMode="auto">
          <a:xfrm>
            <a:off x="285720" y="1071562"/>
            <a:ext cx="8501122" cy="52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المحاضرة (1)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71546"/>
            <a:ext cx="82296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ar-IQ" dirty="0" smtClean="0"/>
              <a:t>المحاضرة (1)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62"/>
            <a:ext cx="8501122" cy="535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ar-IQ" dirty="0" smtClean="0"/>
              <a:t>المحاضرة (1)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3000"/>
            <a:ext cx="8501122" cy="542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المحاضرة (1)</a:t>
            </a:r>
            <a:endParaRPr lang="ar-IQ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00108"/>
            <a:ext cx="82296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المحاضرة (1)</a:t>
            </a:r>
            <a:endParaRPr lang="ar-IQ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928688"/>
            <a:ext cx="8286808" cy="542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المحاضرة (1)</a:t>
            </a:r>
            <a:endParaRPr lang="ar-IQ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15436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36</Words>
  <PresentationFormat>عرض على الشاشة (3:4)‏</PresentationFormat>
  <Paragraphs>9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محاضرة (1)</vt:lpstr>
      <vt:lpstr>محاضرة (2)</vt:lpstr>
      <vt:lpstr>محاضرة (1)</vt:lpstr>
      <vt:lpstr>المحاضرة (1)</vt:lpstr>
      <vt:lpstr>المحاضرة (1)</vt:lpstr>
      <vt:lpstr>المحاضرة (1)</vt:lpstr>
      <vt:lpstr>المحاضرة (1)</vt:lpstr>
      <vt:lpstr>المحاضرة (1)</vt:lpstr>
      <vt:lpstr>المحاضرة (1)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(1)</dc:title>
  <dc:creator>dell</dc:creator>
  <cp:lastModifiedBy>dell</cp:lastModifiedBy>
  <cp:revision>3</cp:revision>
  <dcterms:created xsi:type="dcterms:W3CDTF">2018-12-17T14:15:32Z</dcterms:created>
  <dcterms:modified xsi:type="dcterms:W3CDTF">2018-12-17T14:42:21Z</dcterms:modified>
</cp:coreProperties>
</file>