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59" r:id="rId4"/>
  </p:sldMasterIdLst>
  <p:notesMasterIdLst>
    <p:notesMasterId r:id="rId13"/>
  </p:notesMasterIdLst>
  <p:sldIdLst>
    <p:sldId id="256" r:id="rId5"/>
    <p:sldId id="257" r:id="rId6"/>
    <p:sldId id="258" r:id="rId7"/>
    <p:sldId id="259" r:id="rId8"/>
    <p:sldId id="260" r:id="rId9"/>
    <p:sldId id="261" r:id="rId10"/>
    <p:sldId id="262" r:id="rId11"/>
    <p:sldId id="263" r:id="rId12"/>
  </p:sldIdLst>
  <p:sldSz cx="9144000" cy="6858000" type="screen4x3"/>
  <p:notesSz cx="6858000" cy="9144000"/>
  <p:defaultTextStyle>
    <a:defPPr>
      <a:defRPr lang="ar-SA"/>
    </a:defPPr>
    <a:lvl1pPr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9" d="100"/>
          <a:sy n="69" d="100"/>
        </p:scale>
        <p:origin x="141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89A9DE46-AE09-40F8-9462-EB47B9EC8C13}"/>
              </a:ext>
            </a:extLst>
          </p:cNvPr>
          <p:cNvSpPr>
            <a:spLocks noGrp="1" noChangeArrowheads="1"/>
          </p:cNvSpPr>
          <p:nvPr>
            <p:ph type="hdr" sz="quarter"/>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195" name="Rectangle 3">
            <a:extLst>
              <a:ext uri="{FF2B5EF4-FFF2-40B4-BE49-F238E27FC236}">
                <a16:creationId xmlns:a16="http://schemas.microsoft.com/office/drawing/2014/main" id="{51D592A7-B072-4A94-A85E-8092233B5C8F}"/>
              </a:ext>
            </a:extLst>
          </p:cNvPr>
          <p:cNvSpPr>
            <a:spLocks noGrp="1" noChangeArrowheads="1"/>
          </p:cNvSpPr>
          <p:nvPr>
            <p:ph type="dt" idx="1"/>
          </p:nvPr>
        </p:nvSpPr>
        <p:spPr bwMode="auto">
          <a:xfrm>
            <a:off x="1588"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US"/>
          </a:p>
        </p:txBody>
      </p:sp>
      <p:sp>
        <p:nvSpPr>
          <p:cNvPr id="11268" name="Rectangle 4">
            <a:extLst>
              <a:ext uri="{FF2B5EF4-FFF2-40B4-BE49-F238E27FC236}">
                <a16:creationId xmlns:a16="http://schemas.microsoft.com/office/drawing/2014/main" id="{65AD683E-16C4-4E28-8DDA-58013C05FACB}"/>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7" name="Rectangle 5">
            <a:extLst>
              <a:ext uri="{FF2B5EF4-FFF2-40B4-BE49-F238E27FC236}">
                <a16:creationId xmlns:a16="http://schemas.microsoft.com/office/drawing/2014/main" id="{F48DF1A2-0484-44CD-ADC6-3B3BE81B3115}"/>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198" name="Rectangle 6">
            <a:extLst>
              <a:ext uri="{FF2B5EF4-FFF2-40B4-BE49-F238E27FC236}">
                <a16:creationId xmlns:a16="http://schemas.microsoft.com/office/drawing/2014/main" id="{F33EF43D-5459-446A-9AC0-60D1D501494F}"/>
              </a:ext>
            </a:extLst>
          </p:cNvPr>
          <p:cNvSpPr>
            <a:spLocks noGrp="1" noChangeArrowheads="1"/>
          </p:cNvSpPr>
          <p:nvPr>
            <p:ph type="ftr" sz="quarter" idx="4"/>
          </p:nvPr>
        </p:nvSpPr>
        <p:spPr bwMode="auto">
          <a:xfrm>
            <a:off x="388620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199" name="Rectangle 7">
            <a:extLst>
              <a:ext uri="{FF2B5EF4-FFF2-40B4-BE49-F238E27FC236}">
                <a16:creationId xmlns:a16="http://schemas.microsoft.com/office/drawing/2014/main" id="{EF6FCAE3-6DCC-43DE-9F7B-FE753B4238EE}"/>
              </a:ext>
            </a:extLst>
          </p:cNvPr>
          <p:cNvSpPr>
            <a:spLocks noGrp="1" noChangeArrowheads="1"/>
          </p:cNvSpPr>
          <p:nvPr>
            <p:ph type="sldNum" sz="quarter" idx="5"/>
          </p:nvPr>
        </p:nvSpPr>
        <p:spPr bwMode="auto">
          <a:xfrm>
            <a:off x="1588"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fld id="{61CBFA88-156E-4BCC-A64A-701E39C9CFCE}" type="slidenum">
              <a:rPr lang="ar-SA" altLang="en-US"/>
              <a:pPr/>
              <a:t>‹#›</a:t>
            </a:fld>
            <a:endParaRPr lang="en-US" altLang="en-US"/>
          </a:p>
        </p:txBody>
      </p:sp>
    </p:spTree>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1pPr>
    <a:lvl2pPr marL="4572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2pPr>
    <a:lvl3pPr marL="9144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3pPr>
    <a:lvl4pPr marL="13716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4pPr>
    <a:lvl5pPr marL="18288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EC5DE114-744B-428A-9DCB-8286D3F8C0EF}"/>
              </a:ext>
            </a:extLst>
          </p:cNvPr>
          <p:cNvGrpSpPr>
            <a:grpSpLocks/>
          </p:cNvGrpSpPr>
          <p:nvPr/>
        </p:nvGrpSpPr>
        <p:grpSpPr bwMode="auto">
          <a:xfrm>
            <a:off x="-6350" y="20638"/>
            <a:ext cx="9144000" cy="6858000"/>
            <a:chOff x="0" y="0"/>
            <a:chExt cx="5760" cy="4320"/>
          </a:xfrm>
        </p:grpSpPr>
        <p:sp>
          <p:nvSpPr>
            <p:cNvPr id="5" name="Freeform 3">
              <a:extLst>
                <a:ext uri="{FF2B5EF4-FFF2-40B4-BE49-F238E27FC236}">
                  <a16:creationId xmlns:a16="http://schemas.microsoft.com/office/drawing/2014/main" id="{1CFA98FB-F8AA-4F01-8A38-DA7028EB3879}"/>
                </a:ext>
              </a:extLst>
            </p:cNvPr>
            <p:cNvSpPr>
              <a:spLocks/>
            </p:cNvSpPr>
            <p:nvPr/>
          </p:nvSpPr>
          <p:spPr bwMode="hidden">
            <a:xfrm>
              <a:off x="0" y="3072"/>
              <a:ext cx="5760" cy="1248"/>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ar-IQ"/>
            </a:p>
          </p:txBody>
        </p:sp>
        <p:sp>
          <p:nvSpPr>
            <p:cNvPr id="6" name="Freeform 4">
              <a:extLst>
                <a:ext uri="{FF2B5EF4-FFF2-40B4-BE49-F238E27FC236}">
                  <a16:creationId xmlns:a16="http://schemas.microsoft.com/office/drawing/2014/main" id="{36A78DBD-82EC-431B-8C14-739406CC1CA2}"/>
                </a:ext>
              </a:extLst>
            </p:cNvPr>
            <p:cNvSpPr>
              <a:spLocks/>
            </p:cNvSpPr>
            <p:nvPr/>
          </p:nvSpPr>
          <p:spPr bwMode="hidden">
            <a:xfrm>
              <a:off x="0" y="0"/>
              <a:ext cx="5760" cy="3072"/>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w="9525">
              <a:noFill/>
              <a:round/>
              <a:headEnd/>
              <a:tailEnd/>
            </a:ln>
          </p:spPr>
          <p:txBody>
            <a:bodyPr/>
            <a:lstStyle/>
            <a:p>
              <a:pPr>
                <a:defRPr/>
              </a:pPr>
              <a:endParaRPr lang="ar-IQ"/>
            </a:p>
          </p:txBody>
        </p:sp>
      </p:grpSp>
      <p:sp>
        <p:nvSpPr>
          <p:cNvPr id="7" name="Freeform 5">
            <a:extLst>
              <a:ext uri="{FF2B5EF4-FFF2-40B4-BE49-F238E27FC236}">
                <a16:creationId xmlns:a16="http://schemas.microsoft.com/office/drawing/2014/main" id="{61B58667-C242-4B56-A262-B8D271B1DA41}"/>
              </a:ext>
            </a:extLst>
          </p:cNvPr>
          <p:cNvSpPr>
            <a:spLocks/>
          </p:cNvSpPr>
          <p:nvPr/>
        </p:nvSpPr>
        <p:spPr bwMode="hidden">
          <a:xfrm>
            <a:off x="6242050" y="6269038"/>
            <a:ext cx="2895600" cy="609600"/>
          </a:xfrm>
          <a:custGeom>
            <a:avLst/>
            <a:gdLst/>
            <a:ahLst/>
            <a:cxnLst>
              <a:cxn ang="0">
                <a:pos x="5748" y="246"/>
              </a:cxn>
              <a:cxn ang="0">
                <a:pos x="0" y="246"/>
              </a:cxn>
              <a:cxn ang="0">
                <a:pos x="0" y="0"/>
              </a:cxn>
              <a:cxn ang="0">
                <a:pos x="5748" y="0"/>
              </a:cxn>
              <a:cxn ang="0">
                <a:pos x="5748" y="246"/>
              </a:cxn>
              <a:cxn ang="0">
                <a:pos x="5748" y="246"/>
              </a:cxn>
            </a:cxnLst>
            <a:rect l="0" t="0" r="r" b="b"/>
            <a:pathLst>
              <a:path w="5748" h="246">
                <a:moveTo>
                  <a:pt x="5748" y="246"/>
                </a:moveTo>
                <a:lnTo>
                  <a:pt x="0" y="246"/>
                </a:lnTo>
                <a:lnTo>
                  <a:pt x="0" y="0"/>
                </a:lnTo>
                <a:lnTo>
                  <a:pt x="5748" y="0"/>
                </a:lnTo>
                <a:lnTo>
                  <a:pt x="5748" y="246"/>
                </a:lnTo>
                <a:lnTo>
                  <a:pt x="5748" y="246"/>
                </a:lnTo>
                <a:close/>
              </a:path>
            </a:pathLst>
          </a:custGeom>
          <a:gradFill rotWithShape="0">
            <a:gsLst>
              <a:gs pos="0">
                <a:schemeClr val="bg1"/>
              </a:gs>
              <a:gs pos="100000">
                <a:schemeClr val="hlink"/>
              </a:gs>
            </a:gsLst>
            <a:lin ang="18900000" scaled="1"/>
          </a:gradFill>
          <a:ln w="9525">
            <a:noFill/>
            <a:round/>
            <a:headEnd/>
            <a:tailEnd/>
          </a:ln>
        </p:spPr>
        <p:txBody>
          <a:bodyPr/>
          <a:lstStyle/>
          <a:p>
            <a:pPr>
              <a:defRPr/>
            </a:pPr>
            <a:endParaRPr lang="ar-IQ"/>
          </a:p>
        </p:txBody>
      </p:sp>
      <p:grpSp>
        <p:nvGrpSpPr>
          <p:cNvPr id="8" name="Group 6">
            <a:extLst>
              <a:ext uri="{FF2B5EF4-FFF2-40B4-BE49-F238E27FC236}">
                <a16:creationId xmlns:a16="http://schemas.microsoft.com/office/drawing/2014/main" id="{6FC958EA-C203-4104-87D1-6A6723DB5E33}"/>
              </a:ext>
            </a:extLst>
          </p:cNvPr>
          <p:cNvGrpSpPr>
            <a:grpSpLocks/>
          </p:cNvGrpSpPr>
          <p:nvPr/>
        </p:nvGrpSpPr>
        <p:grpSpPr bwMode="auto">
          <a:xfrm>
            <a:off x="-1588" y="6034088"/>
            <a:ext cx="7845426" cy="850900"/>
            <a:chOff x="0" y="3792"/>
            <a:chExt cx="4942" cy="536"/>
          </a:xfrm>
        </p:grpSpPr>
        <p:sp>
          <p:nvSpPr>
            <p:cNvPr id="9" name="Freeform 7">
              <a:extLst>
                <a:ext uri="{FF2B5EF4-FFF2-40B4-BE49-F238E27FC236}">
                  <a16:creationId xmlns:a16="http://schemas.microsoft.com/office/drawing/2014/main" id="{0671A940-D499-481B-ACF1-BC2D66EF0772}"/>
                </a:ext>
              </a:extLst>
            </p:cNvPr>
            <p:cNvSpPr>
              <a:spLocks/>
            </p:cNvSpPr>
            <p:nvPr userDrawn="1"/>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pPr>
                <a:defRPr/>
              </a:pPr>
              <a:endParaRPr lang="ar-IQ"/>
            </a:p>
          </p:txBody>
        </p:sp>
        <p:grpSp>
          <p:nvGrpSpPr>
            <p:cNvPr id="10" name="Group 8">
              <a:extLst>
                <a:ext uri="{FF2B5EF4-FFF2-40B4-BE49-F238E27FC236}">
                  <a16:creationId xmlns:a16="http://schemas.microsoft.com/office/drawing/2014/main" id="{7FB4E763-5702-4A24-A0A0-128991135239}"/>
                </a:ext>
              </a:extLst>
            </p:cNvPr>
            <p:cNvGrpSpPr>
              <a:grpSpLocks/>
            </p:cNvGrpSpPr>
            <p:nvPr userDrawn="1"/>
          </p:nvGrpSpPr>
          <p:grpSpPr bwMode="auto">
            <a:xfrm>
              <a:off x="2486" y="3792"/>
              <a:ext cx="2456" cy="536"/>
              <a:chOff x="2486" y="3792"/>
              <a:chExt cx="2456" cy="536"/>
            </a:xfrm>
          </p:grpSpPr>
          <p:sp>
            <p:nvSpPr>
              <p:cNvPr id="12" name="Freeform 9">
                <a:extLst>
                  <a:ext uri="{FF2B5EF4-FFF2-40B4-BE49-F238E27FC236}">
                    <a16:creationId xmlns:a16="http://schemas.microsoft.com/office/drawing/2014/main" id="{444EC9DA-A0CB-40B9-A351-5F099348EBE1}"/>
                  </a:ext>
                </a:extLst>
              </p:cNvPr>
              <p:cNvSpPr>
                <a:spLocks/>
              </p:cNvSpPr>
              <p:nvPr userDrawn="1"/>
            </p:nvSpPr>
            <p:spPr bwMode="ltGray">
              <a:xfrm>
                <a:off x="3948" y="3799"/>
                <a:ext cx="994" cy="529"/>
              </a:xfrm>
              <a:custGeom>
                <a:avLst/>
                <a:gdLst/>
                <a:ahLst/>
                <a:cxnLst>
                  <a:cxn ang="0">
                    <a:pos x="636" y="373"/>
                  </a:cxn>
                  <a:cxn ang="0">
                    <a:pos x="495" y="370"/>
                  </a:cxn>
                  <a:cxn ang="0">
                    <a:pos x="280" y="249"/>
                  </a:cxn>
                  <a:cxn ang="0">
                    <a:pos x="127" y="66"/>
                  </a:cxn>
                  <a:cxn ang="0">
                    <a:pos x="0" y="0"/>
                  </a:cxn>
                  <a:cxn ang="0">
                    <a:pos x="22" y="26"/>
                  </a:cxn>
                  <a:cxn ang="0">
                    <a:pos x="0" y="65"/>
                  </a:cxn>
                  <a:cxn ang="0">
                    <a:pos x="30" y="119"/>
                  </a:cxn>
                  <a:cxn ang="0">
                    <a:pos x="75" y="243"/>
                  </a:cxn>
                  <a:cxn ang="0">
                    <a:pos x="45" y="422"/>
                  </a:cxn>
                  <a:cxn ang="0">
                    <a:pos x="200" y="329"/>
                  </a:cxn>
                  <a:cxn ang="0">
                    <a:pos x="592" y="527"/>
                  </a:cxn>
                  <a:cxn ang="0">
                    <a:pos x="994" y="529"/>
                  </a:cxn>
                  <a:cxn ang="0">
                    <a:pos x="828" y="473"/>
                  </a:cxn>
                  <a:cxn ang="0">
                    <a:pos x="636" y="373"/>
                  </a:cxn>
                </a:cxnLst>
                <a:rect l="0" t="0" r="r" b="b"/>
                <a:pathLst>
                  <a:path w="994" h="529">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592" y="527"/>
                    </a:lnTo>
                    <a:lnTo>
                      <a:pt x="994" y="529"/>
                    </a:lnTo>
                    <a:lnTo>
                      <a:pt x="828" y="473"/>
                    </a:lnTo>
                    <a:lnTo>
                      <a:pt x="636" y="373"/>
                    </a:lnTo>
                    <a:close/>
                  </a:path>
                </a:pathLst>
              </a:custGeom>
              <a:solidFill>
                <a:schemeClr val="bg2"/>
              </a:solidFill>
              <a:ln w="9525">
                <a:noFill/>
                <a:round/>
                <a:headEnd/>
                <a:tailEnd/>
              </a:ln>
            </p:spPr>
            <p:txBody>
              <a:bodyPr/>
              <a:lstStyle/>
              <a:p>
                <a:pPr>
                  <a:defRPr/>
                </a:pPr>
                <a:endParaRPr lang="ar-IQ"/>
              </a:p>
            </p:txBody>
          </p:sp>
          <p:sp>
            <p:nvSpPr>
              <p:cNvPr id="13" name="Freeform 10">
                <a:extLst>
                  <a:ext uri="{FF2B5EF4-FFF2-40B4-BE49-F238E27FC236}">
                    <a16:creationId xmlns:a16="http://schemas.microsoft.com/office/drawing/2014/main" id="{64E92E3A-57EC-4DBB-AC09-5D2C4E0AE927}"/>
                  </a:ext>
                </a:extLst>
              </p:cNvPr>
              <p:cNvSpPr>
                <a:spLocks/>
              </p:cNvSpPr>
              <p:nvPr userDrawn="1"/>
            </p:nvSpPr>
            <p:spPr bwMode="ltGray">
              <a:xfrm>
                <a:off x="2677" y="3792"/>
                <a:ext cx="186" cy="395"/>
              </a:xfrm>
              <a:custGeom>
                <a:avLst/>
                <a:gdLst/>
                <a:ahLst/>
                <a:cxnLst>
                  <a:cxn ang="0">
                    <a:pos x="36" y="0"/>
                  </a:cxn>
                  <a:cxn ang="0">
                    <a:pos x="54" y="18"/>
                  </a:cxn>
                  <a:cxn ang="0">
                    <a:pos x="24" y="30"/>
                  </a:cxn>
                  <a:cxn ang="0">
                    <a:pos x="18" y="66"/>
                  </a:cxn>
                  <a:cxn ang="0">
                    <a:pos x="42" y="114"/>
                  </a:cxn>
                  <a:cxn ang="0">
                    <a:pos x="48" y="162"/>
                  </a:cxn>
                  <a:cxn ang="0">
                    <a:pos x="0" y="353"/>
                  </a:cxn>
                  <a:cxn ang="0">
                    <a:pos x="54" y="233"/>
                  </a:cxn>
                  <a:cxn ang="0">
                    <a:pos x="84" y="216"/>
                  </a:cxn>
                  <a:cxn ang="0">
                    <a:pos x="126" y="126"/>
                  </a:cxn>
                  <a:cxn ang="0">
                    <a:pos x="144" y="120"/>
                  </a:cxn>
                  <a:cxn ang="0">
                    <a:pos x="144" y="90"/>
                  </a:cxn>
                  <a:cxn ang="0">
                    <a:pos x="186" y="66"/>
                  </a:cxn>
                  <a:cxn ang="0">
                    <a:pos x="162" y="60"/>
                  </a:cxn>
                  <a:cxn ang="0">
                    <a:pos x="36" y="0"/>
                  </a:cxn>
                  <a:cxn ang="0">
                    <a:pos x="36" y="0"/>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lnTo>
                      <a:pt x="36" y="0"/>
                    </a:lnTo>
                    <a:close/>
                  </a:path>
                </a:pathLst>
              </a:custGeom>
              <a:solidFill>
                <a:schemeClr val="bg2"/>
              </a:solidFill>
              <a:ln w="9525">
                <a:noFill/>
                <a:round/>
                <a:headEnd/>
                <a:tailEnd/>
              </a:ln>
            </p:spPr>
            <p:txBody>
              <a:bodyPr/>
              <a:lstStyle/>
              <a:p>
                <a:pPr>
                  <a:defRPr/>
                </a:pPr>
                <a:endParaRPr lang="ar-IQ"/>
              </a:p>
            </p:txBody>
          </p:sp>
          <p:sp>
            <p:nvSpPr>
              <p:cNvPr id="14" name="Freeform 11">
                <a:extLst>
                  <a:ext uri="{FF2B5EF4-FFF2-40B4-BE49-F238E27FC236}">
                    <a16:creationId xmlns:a16="http://schemas.microsoft.com/office/drawing/2014/main" id="{BFFBB678-045C-44C6-BC40-2DC9EAE1FD03}"/>
                  </a:ext>
                </a:extLst>
              </p:cNvPr>
              <p:cNvSpPr>
                <a:spLocks/>
              </p:cNvSpPr>
              <p:nvPr userDrawn="1"/>
            </p:nvSpPr>
            <p:spPr bwMode="ltGray">
              <a:xfrm>
                <a:off x="3030" y="3893"/>
                <a:ext cx="378" cy="271"/>
              </a:xfrm>
              <a:custGeom>
                <a:avLst/>
                <a:gdLst/>
                <a:ahLst/>
                <a:cxnLst>
                  <a:cxn ang="0">
                    <a:pos x="18" y="0"/>
                  </a:cxn>
                  <a:cxn ang="0">
                    <a:pos x="12" y="13"/>
                  </a:cxn>
                  <a:cxn ang="0">
                    <a:pos x="0" y="40"/>
                  </a:cxn>
                  <a:cxn ang="0">
                    <a:pos x="60" y="121"/>
                  </a:cxn>
                  <a:cxn ang="0">
                    <a:pos x="310" y="271"/>
                  </a:cxn>
                  <a:cxn ang="0">
                    <a:pos x="290" y="139"/>
                  </a:cxn>
                  <a:cxn ang="0">
                    <a:pos x="378" y="76"/>
                  </a:cxn>
                  <a:cxn ang="0">
                    <a:pos x="251" y="94"/>
                  </a:cxn>
                  <a:cxn ang="0">
                    <a:pos x="90" y="54"/>
                  </a:cxn>
                  <a:cxn ang="0">
                    <a:pos x="18" y="0"/>
                  </a:cxn>
                  <a:cxn ang="0">
                    <a:pos x="18" y="0"/>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lnTo>
                      <a:pt x="18" y="0"/>
                    </a:lnTo>
                    <a:close/>
                  </a:path>
                </a:pathLst>
              </a:custGeom>
              <a:solidFill>
                <a:schemeClr val="bg2"/>
              </a:solidFill>
              <a:ln w="9525">
                <a:noFill/>
                <a:round/>
                <a:headEnd/>
                <a:tailEnd/>
              </a:ln>
            </p:spPr>
            <p:txBody>
              <a:bodyPr/>
              <a:lstStyle/>
              <a:p>
                <a:pPr>
                  <a:defRPr/>
                </a:pPr>
                <a:endParaRPr lang="ar-IQ"/>
              </a:p>
            </p:txBody>
          </p:sp>
          <p:sp>
            <p:nvSpPr>
              <p:cNvPr id="15" name="Freeform 12">
                <a:extLst>
                  <a:ext uri="{FF2B5EF4-FFF2-40B4-BE49-F238E27FC236}">
                    <a16:creationId xmlns:a16="http://schemas.microsoft.com/office/drawing/2014/main" id="{91BD20C5-A8EC-4DEA-BDB8-D41AB1742D2D}"/>
                  </a:ext>
                </a:extLst>
              </p:cNvPr>
              <p:cNvSpPr>
                <a:spLocks/>
              </p:cNvSpPr>
              <p:nvPr userDrawn="1"/>
            </p:nvSpPr>
            <p:spPr bwMode="ltGray">
              <a:xfrm>
                <a:off x="3628" y="3866"/>
                <a:ext cx="155" cy="74"/>
              </a:xfrm>
              <a:custGeom>
                <a:avLst/>
                <a:gdLst/>
                <a:ahLst/>
                <a:cxnLst>
                  <a:cxn ang="0">
                    <a:pos x="114" y="0"/>
                  </a:cxn>
                  <a:cxn ang="0">
                    <a:pos x="0" y="0"/>
                  </a:cxn>
                  <a:cxn ang="0">
                    <a:pos x="0" y="0"/>
                  </a:cxn>
                  <a:cxn ang="0">
                    <a:pos x="6" y="6"/>
                  </a:cxn>
                  <a:cxn ang="0">
                    <a:pos x="6" y="18"/>
                  </a:cxn>
                  <a:cxn ang="0">
                    <a:pos x="0" y="24"/>
                  </a:cxn>
                  <a:cxn ang="0">
                    <a:pos x="78" y="60"/>
                  </a:cxn>
                  <a:cxn ang="0">
                    <a:pos x="96" y="42"/>
                  </a:cxn>
                  <a:cxn ang="0">
                    <a:pos x="155" y="66"/>
                  </a:cxn>
                  <a:cxn ang="0">
                    <a:pos x="126" y="24"/>
                  </a:cxn>
                  <a:cxn ang="0">
                    <a:pos x="149" y="0"/>
                  </a:cxn>
                  <a:cxn ang="0">
                    <a:pos x="114" y="0"/>
                  </a:cxn>
                  <a:cxn ang="0">
                    <a:pos x="114" y="0"/>
                  </a:cxn>
                </a:cxnLst>
                <a:rect l="0" t="0" r="r" b="b"/>
                <a:pathLst>
                  <a:path w="155" h="66">
                    <a:moveTo>
                      <a:pt x="114" y="0"/>
                    </a:moveTo>
                    <a:lnTo>
                      <a:pt x="0" y="0"/>
                    </a:lnTo>
                    <a:lnTo>
                      <a:pt x="0" y="0"/>
                    </a:lnTo>
                    <a:lnTo>
                      <a:pt x="6" y="6"/>
                    </a:lnTo>
                    <a:lnTo>
                      <a:pt x="6" y="18"/>
                    </a:lnTo>
                    <a:lnTo>
                      <a:pt x="0" y="24"/>
                    </a:lnTo>
                    <a:lnTo>
                      <a:pt x="78" y="60"/>
                    </a:lnTo>
                    <a:lnTo>
                      <a:pt x="96" y="42"/>
                    </a:lnTo>
                    <a:lnTo>
                      <a:pt x="155" y="66"/>
                    </a:lnTo>
                    <a:lnTo>
                      <a:pt x="126" y="24"/>
                    </a:lnTo>
                    <a:lnTo>
                      <a:pt x="149" y="0"/>
                    </a:lnTo>
                    <a:lnTo>
                      <a:pt x="114" y="0"/>
                    </a:lnTo>
                    <a:lnTo>
                      <a:pt x="114" y="0"/>
                    </a:lnTo>
                    <a:close/>
                  </a:path>
                </a:pathLst>
              </a:custGeom>
              <a:solidFill>
                <a:schemeClr val="bg2"/>
              </a:solidFill>
              <a:ln w="9525">
                <a:noFill/>
                <a:round/>
                <a:headEnd/>
                <a:tailEnd/>
              </a:ln>
            </p:spPr>
            <p:txBody>
              <a:bodyPr/>
              <a:lstStyle/>
              <a:p>
                <a:pPr>
                  <a:defRPr/>
                </a:pPr>
                <a:endParaRPr lang="ar-IQ"/>
              </a:p>
            </p:txBody>
          </p:sp>
          <p:sp>
            <p:nvSpPr>
              <p:cNvPr id="16" name="Freeform 13">
                <a:extLst>
                  <a:ext uri="{FF2B5EF4-FFF2-40B4-BE49-F238E27FC236}">
                    <a16:creationId xmlns:a16="http://schemas.microsoft.com/office/drawing/2014/main" id="{BAA35E53-6E9A-4222-BCBF-D7A010D7BAF4}"/>
                  </a:ext>
                </a:extLst>
              </p:cNvPr>
              <p:cNvSpPr>
                <a:spLocks/>
              </p:cNvSpPr>
              <p:nvPr userDrawn="1"/>
            </p:nvSpPr>
            <p:spPr bwMode="ltGray">
              <a:xfrm>
                <a:off x="2486" y="3859"/>
                <a:ext cx="42" cy="81"/>
              </a:xfrm>
              <a:custGeom>
                <a:avLst/>
                <a:gdLst/>
                <a:ahLst/>
                <a:cxnLst>
                  <a:cxn ang="0">
                    <a:pos x="6" y="36"/>
                  </a:cxn>
                  <a:cxn ang="0">
                    <a:pos x="0" y="18"/>
                  </a:cxn>
                  <a:cxn ang="0">
                    <a:pos x="12" y="6"/>
                  </a:cxn>
                  <a:cxn ang="0">
                    <a:pos x="0" y="6"/>
                  </a:cxn>
                  <a:cxn ang="0">
                    <a:pos x="12" y="6"/>
                  </a:cxn>
                  <a:cxn ang="0">
                    <a:pos x="24" y="6"/>
                  </a:cxn>
                  <a:cxn ang="0">
                    <a:pos x="36" y="6"/>
                  </a:cxn>
                  <a:cxn ang="0">
                    <a:pos x="42" y="0"/>
                  </a:cxn>
                  <a:cxn ang="0">
                    <a:pos x="30" y="18"/>
                  </a:cxn>
                  <a:cxn ang="0">
                    <a:pos x="42" y="48"/>
                  </a:cxn>
                  <a:cxn ang="0">
                    <a:pos x="12" y="72"/>
                  </a:cxn>
                  <a:cxn ang="0">
                    <a:pos x="6" y="36"/>
                  </a:cxn>
                  <a:cxn ang="0">
                    <a:pos x="6" y="36"/>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lnTo>
                      <a:pt x="6" y="36"/>
                    </a:lnTo>
                    <a:close/>
                  </a:path>
                </a:pathLst>
              </a:custGeom>
              <a:solidFill>
                <a:schemeClr val="bg2"/>
              </a:solidFill>
              <a:ln w="9525">
                <a:noFill/>
                <a:round/>
                <a:headEnd/>
                <a:tailEnd/>
              </a:ln>
            </p:spPr>
            <p:txBody>
              <a:bodyPr/>
              <a:lstStyle/>
              <a:p>
                <a:pPr>
                  <a:defRPr/>
                </a:pPr>
                <a:endParaRPr lang="ar-IQ"/>
              </a:p>
            </p:txBody>
          </p:sp>
        </p:grpSp>
        <p:sp>
          <p:nvSpPr>
            <p:cNvPr id="11" name="Freeform 14">
              <a:extLst>
                <a:ext uri="{FF2B5EF4-FFF2-40B4-BE49-F238E27FC236}">
                  <a16:creationId xmlns:a16="http://schemas.microsoft.com/office/drawing/2014/main" id="{5D3D09EC-0AF2-46AA-8089-D7648AA7E362}"/>
                </a:ext>
              </a:extLst>
            </p:cNvPr>
            <p:cNvSpPr>
              <a:spLocks/>
            </p:cNvSpPr>
            <p:nvPr userDrawn="1"/>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pPr>
                <a:defRPr/>
              </a:pPr>
              <a:endParaRPr lang="ar-IQ"/>
            </a:p>
          </p:txBody>
        </p:sp>
      </p:grpSp>
      <p:grpSp>
        <p:nvGrpSpPr>
          <p:cNvPr id="17" name="Group 15">
            <a:extLst>
              <a:ext uri="{FF2B5EF4-FFF2-40B4-BE49-F238E27FC236}">
                <a16:creationId xmlns:a16="http://schemas.microsoft.com/office/drawing/2014/main" id="{972D224E-41EE-4B2B-B035-8C9E27A4DC0C}"/>
              </a:ext>
            </a:extLst>
          </p:cNvPr>
          <p:cNvGrpSpPr>
            <a:grpSpLocks/>
          </p:cNvGrpSpPr>
          <p:nvPr/>
        </p:nvGrpSpPr>
        <p:grpSpPr bwMode="auto">
          <a:xfrm>
            <a:off x="627063" y="6021388"/>
            <a:ext cx="5684837" cy="849312"/>
            <a:chOff x="395" y="3793"/>
            <a:chExt cx="3581" cy="535"/>
          </a:xfrm>
        </p:grpSpPr>
        <p:sp>
          <p:nvSpPr>
            <p:cNvPr id="18" name="Freeform 16">
              <a:extLst>
                <a:ext uri="{FF2B5EF4-FFF2-40B4-BE49-F238E27FC236}">
                  <a16:creationId xmlns:a16="http://schemas.microsoft.com/office/drawing/2014/main" id="{2A59017E-2FF4-40FF-85F5-CF77650DCBFF}"/>
                </a:ext>
              </a:extLst>
            </p:cNvPr>
            <p:cNvSpPr>
              <a:spLocks/>
            </p:cNvSpPr>
            <p:nvPr userDrawn="1"/>
          </p:nvSpPr>
          <p:spPr bwMode="auto">
            <a:xfrm>
              <a:off x="1196" y="3793"/>
              <a:ext cx="365" cy="291"/>
            </a:xfrm>
            <a:custGeom>
              <a:avLst/>
              <a:gdLst/>
              <a:ahLst/>
              <a:cxnLst>
                <a:cxn ang="0">
                  <a:pos x="24" y="24"/>
                </a:cxn>
                <a:cxn ang="0">
                  <a:pos x="0" y="60"/>
                </a:cxn>
                <a:cxn ang="0">
                  <a:pos x="66" y="108"/>
                </a:cxn>
                <a:cxn ang="0">
                  <a:pos x="143" y="180"/>
                </a:cxn>
                <a:cxn ang="0">
                  <a:pos x="191" y="168"/>
                </a:cxn>
                <a:cxn ang="0">
                  <a:pos x="341" y="287"/>
                </a:cxn>
                <a:cxn ang="0">
                  <a:pos x="305" y="174"/>
                </a:cxn>
                <a:cxn ang="0">
                  <a:pos x="365" y="132"/>
                </a:cxn>
                <a:cxn ang="0">
                  <a:pos x="359" y="126"/>
                </a:cxn>
                <a:cxn ang="0">
                  <a:pos x="335" y="114"/>
                </a:cxn>
                <a:cxn ang="0">
                  <a:pos x="299" y="90"/>
                </a:cxn>
                <a:cxn ang="0">
                  <a:pos x="257" y="72"/>
                </a:cxn>
                <a:cxn ang="0">
                  <a:pos x="215" y="54"/>
                </a:cxn>
                <a:cxn ang="0">
                  <a:pos x="173" y="36"/>
                </a:cxn>
                <a:cxn ang="0">
                  <a:pos x="143" y="24"/>
                </a:cxn>
                <a:cxn ang="0">
                  <a:pos x="131" y="18"/>
                </a:cxn>
                <a:cxn ang="0">
                  <a:pos x="107" y="18"/>
                </a:cxn>
                <a:cxn ang="0">
                  <a:pos x="95" y="18"/>
                </a:cxn>
                <a:cxn ang="0">
                  <a:pos x="72" y="12"/>
                </a:cxn>
                <a:cxn ang="0">
                  <a:pos x="66" y="12"/>
                </a:cxn>
                <a:cxn ang="0">
                  <a:pos x="54" y="6"/>
                </a:cxn>
                <a:cxn ang="0">
                  <a:pos x="42" y="0"/>
                </a:cxn>
                <a:cxn ang="0">
                  <a:pos x="30" y="0"/>
                </a:cxn>
                <a:cxn ang="0">
                  <a:pos x="24" y="24"/>
                </a:cxn>
                <a:cxn ang="0">
                  <a:pos x="24" y="24"/>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lnTo>
                    <a:pt x="24" y="24"/>
                  </a:lnTo>
                  <a:close/>
                </a:path>
              </a:pathLst>
            </a:custGeom>
            <a:solidFill>
              <a:schemeClr val="bg2"/>
            </a:solidFill>
            <a:ln w="9525">
              <a:noFill/>
              <a:round/>
              <a:headEnd/>
              <a:tailEnd/>
            </a:ln>
          </p:spPr>
          <p:txBody>
            <a:bodyPr/>
            <a:lstStyle/>
            <a:p>
              <a:pPr>
                <a:defRPr/>
              </a:pPr>
              <a:endParaRPr lang="ar-IQ"/>
            </a:p>
          </p:txBody>
        </p:sp>
        <p:sp>
          <p:nvSpPr>
            <p:cNvPr id="19" name="Freeform 17">
              <a:extLst>
                <a:ext uri="{FF2B5EF4-FFF2-40B4-BE49-F238E27FC236}">
                  <a16:creationId xmlns:a16="http://schemas.microsoft.com/office/drawing/2014/main" id="{ECA0B929-4078-4740-82C3-0E625E121C90}"/>
                </a:ext>
              </a:extLst>
            </p:cNvPr>
            <p:cNvSpPr>
              <a:spLocks/>
            </p:cNvSpPr>
            <p:nvPr userDrawn="1"/>
          </p:nvSpPr>
          <p:spPr bwMode="auto">
            <a:xfrm>
              <a:off x="1943" y="3829"/>
              <a:ext cx="2033" cy="499"/>
            </a:xfrm>
            <a:custGeom>
              <a:avLst/>
              <a:gdLst/>
              <a:ahLst/>
              <a:cxnLst>
                <a:cxn ang="0">
                  <a:pos x="186" y="18"/>
                </a:cxn>
                <a:cxn ang="0">
                  <a:pos x="138" y="6"/>
                </a:cxn>
                <a:cxn ang="0">
                  <a:pos x="96" y="0"/>
                </a:cxn>
                <a:cxn ang="0">
                  <a:pos x="36" y="0"/>
                </a:cxn>
                <a:cxn ang="0">
                  <a:pos x="12" y="25"/>
                </a:cxn>
                <a:cxn ang="0">
                  <a:pos x="0" y="128"/>
                </a:cxn>
                <a:cxn ang="0">
                  <a:pos x="60" y="104"/>
                </a:cxn>
                <a:cxn ang="0">
                  <a:pos x="90" y="134"/>
                </a:cxn>
                <a:cxn ang="0">
                  <a:pos x="150" y="153"/>
                </a:cxn>
                <a:cxn ang="0">
                  <a:pos x="209" y="273"/>
                </a:cxn>
                <a:cxn ang="0">
                  <a:pos x="401" y="359"/>
                </a:cxn>
                <a:cxn ang="0">
                  <a:pos x="777" y="359"/>
                </a:cxn>
                <a:cxn ang="0">
                  <a:pos x="2033" y="499"/>
                </a:cxn>
                <a:cxn ang="0">
                  <a:pos x="2033" y="499"/>
                </a:cxn>
                <a:cxn ang="0">
                  <a:pos x="1991" y="493"/>
                </a:cxn>
                <a:cxn ang="0">
                  <a:pos x="676" y="243"/>
                </a:cxn>
                <a:cxn ang="0">
                  <a:pos x="514" y="159"/>
                </a:cxn>
                <a:cxn ang="0">
                  <a:pos x="425" y="110"/>
                </a:cxn>
                <a:cxn ang="0">
                  <a:pos x="365" y="92"/>
                </a:cxn>
                <a:cxn ang="0">
                  <a:pos x="281" y="61"/>
                </a:cxn>
                <a:cxn ang="0">
                  <a:pos x="186" y="18"/>
                </a:cxn>
                <a:cxn ang="0">
                  <a:pos x="186" y="18"/>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2033" y="499"/>
                  </a:lnTo>
                  <a:lnTo>
                    <a:pt x="1991" y="493"/>
                  </a:lnTo>
                  <a:lnTo>
                    <a:pt x="676" y="243"/>
                  </a:lnTo>
                  <a:lnTo>
                    <a:pt x="514" y="159"/>
                  </a:lnTo>
                  <a:lnTo>
                    <a:pt x="425" y="110"/>
                  </a:lnTo>
                  <a:lnTo>
                    <a:pt x="365" y="92"/>
                  </a:lnTo>
                  <a:lnTo>
                    <a:pt x="281" y="61"/>
                  </a:lnTo>
                  <a:lnTo>
                    <a:pt x="186" y="18"/>
                  </a:lnTo>
                  <a:lnTo>
                    <a:pt x="186" y="18"/>
                  </a:lnTo>
                  <a:close/>
                </a:path>
              </a:pathLst>
            </a:custGeom>
            <a:solidFill>
              <a:schemeClr val="bg2"/>
            </a:solidFill>
            <a:ln w="9525">
              <a:noFill/>
              <a:round/>
              <a:headEnd/>
              <a:tailEnd/>
            </a:ln>
          </p:spPr>
          <p:txBody>
            <a:bodyPr/>
            <a:lstStyle/>
            <a:p>
              <a:pPr>
                <a:defRPr/>
              </a:pPr>
              <a:endParaRPr lang="ar-IQ"/>
            </a:p>
          </p:txBody>
        </p:sp>
        <p:sp>
          <p:nvSpPr>
            <p:cNvPr id="20" name="Freeform 18">
              <a:extLst>
                <a:ext uri="{FF2B5EF4-FFF2-40B4-BE49-F238E27FC236}">
                  <a16:creationId xmlns:a16="http://schemas.microsoft.com/office/drawing/2014/main" id="{438C8F93-588F-4DE4-8614-B30A0C7033AA}"/>
                </a:ext>
              </a:extLst>
            </p:cNvPr>
            <p:cNvSpPr>
              <a:spLocks/>
            </p:cNvSpPr>
            <p:nvPr userDrawn="1"/>
          </p:nvSpPr>
          <p:spPr bwMode="auto">
            <a:xfrm>
              <a:off x="1830" y="3823"/>
              <a:ext cx="71" cy="61"/>
            </a:xfrm>
            <a:custGeom>
              <a:avLst/>
              <a:gdLst/>
              <a:ahLst/>
              <a:cxnLst>
                <a:cxn ang="0">
                  <a:pos x="0" y="18"/>
                </a:cxn>
                <a:cxn ang="0">
                  <a:pos x="6" y="18"/>
                </a:cxn>
                <a:cxn ang="0">
                  <a:pos x="12" y="12"/>
                </a:cxn>
                <a:cxn ang="0">
                  <a:pos x="6" y="6"/>
                </a:cxn>
                <a:cxn ang="0">
                  <a:pos x="0" y="0"/>
                </a:cxn>
                <a:cxn ang="0">
                  <a:pos x="29" y="18"/>
                </a:cxn>
                <a:cxn ang="0">
                  <a:pos x="53" y="18"/>
                </a:cxn>
                <a:cxn ang="0">
                  <a:pos x="59" y="30"/>
                </a:cxn>
                <a:cxn ang="0">
                  <a:pos x="65" y="42"/>
                </a:cxn>
                <a:cxn ang="0">
                  <a:pos x="71" y="54"/>
                </a:cxn>
                <a:cxn ang="0">
                  <a:pos x="71" y="60"/>
                </a:cxn>
                <a:cxn ang="0">
                  <a:pos x="59" y="54"/>
                </a:cxn>
                <a:cxn ang="0">
                  <a:pos x="47" y="42"/>
                </a:cxn>
                <a:cxn ang="0">
                  <a:pos x="23" y="30"/>
                </a:cxn>
                <a:cxn ang="0">
                  <a:pos x="23" y="36"/>
                </a:cxn>
                <a:cxn ang="0">
                  <a:pos x="18" y="42"/>
                </a:cxn>
                <a:cxn ang="0">
                  <a:pos x="12" y="48"/>
                </a:cxn>
                <a:cxn ang="0">
                  <a:pos x="6" y="48"/>
                </a:cxn>
                <a:cxn ang="0">
                  <a:pos x="6" y="48"/>
                </a:cxn>
                <a:cxn ang="0">
                  <a:pos x="6" y="36"/>
                </a:cxn>
                <a:cxn ang="0">
                  <a:pos x="0" y="18"/>
                </a:cxn>
                <a:cxn ang="0">
                  <a:pos x="0" y="18"/>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48"/>
                  </a:lnTo>
                  <a:lnTo>
                    <a:pt x="6" y="36"/>
                  </a:lnTo>
                  <a:lnTo>
                    <a:pt x="0" y="18"/>
                  </a:lnTo>
                  <a:lnTo>
                    <a:pt x="0" y="18"/>
                  </a:lnTo>
                  <a:close/>
                </a:path>
              </a:pathLst>
            </a:custGeom>
            <a:solidFill>
              <a:schemeClr val="bg2"/>
            </a:solidFill>
            <a:ln w="9525">
              <a:noFill/>
              <a:round/>
              <a:headEnd/>
              <a:tailEnd/>
            </a:ln>
          </p:spPr>
          <p:txBody>
            <a:bodyPr/>
            <a:lstStyle/>
            <a:p>
              <a:pPr>
                <a:defRPr/>
              </a:pPr>
              <a:endParaRPr lang="ar-IQ"/>
            </a:p>
          </p:txBody>
        </p:sp>
        <p:sp>
          <p:nvSpPr>
            <p:cNvPr id="21" name="Freeform 19">
              <a:extLst>
                <a:ext uri="{FF2B5EF4-FFF2-40B4-BE49-F238E27FC236}">
                  <a16:creationId xmlns:a16="http://schemas.microsoft.com/office/drawing/2014/main" id="{32D760AF-3B40-44DB-8FEE-1CC6CB251883}"/>
                </a:ext>
              </a:extLst>
            </p:cNvPr>
            <p:cNvSpPr>
              <a:spLocks/>
            </p:cNvSpPr>
            <p:nvPr userDrawn="1"/>
          </p:nvSpPr>
          <p:spPr bwMode="auto">
            <a:xfrm>
              <a:off x="855" y="3842"/>
              <a:ext cx="161" cy="164"/>
            </a:xfrm>
            <a:custGeom>
              <a:avLst/>
              <a:gdLst/>
              <a:ahLst/>
              <a:cxnLst>
                <a:cxn ang="0">
                  <a:pos x="30" y="0"/>
                </a:cxn>
                <a:cxn ang="0">
                  <a:pos x="48" y="6"/>
                </a:cxn>
                <a:cxn ang="0">
                  <a:pos x="72" y="6"/>
                </a:cxn>
                <a:cxn ang="0">
                  <a:pos x="114" y="12"/>
                </a:cxn>
                <a:cxn ang="0">
                  <a:pos x="96" y="54"/>
                </a:cxn>
                <a:cxn ang="0">
                  <a:pos x="96" y="60"/>
                </a:cxn>
                <a:cxn ang="0">
                  <a:pos x="102" y="72"/>
                </a:cxn>
                <a:cxn ang="0">
                  <a:pos x="108" y="84"/>
                </a:cxn>
                <a:cxn ang="0">
                  <a:pos x="120" y="96"/>
                </a:cxn>
                <a:cxn ang="0">
                  <a:pos x="143" y="114"/>
                </a:cxn>
                <a:cxn ang="0">
                  <a:pos x="155" y="138"/>
                </a:cxn>
                <a:cxn ang="0">
                  <a:pos x="161" y="156"/>
                </a:cxn>
                <a:cxn ang="0">
                  <a:pos x="161" y="162"/>
                </a:cxn>
                <a:cxn ang="0">
                  <a:pos x="96" y="102"/>
                </a:cxn>
                <a:cxn ang="0">
                  <a:pos x="30" y="54"/>
                </a:cxn>
                <a:cxn ang="0">
                  <a:pos x="0" y="0"/>
                </a:cxn>
                <a:cxn ang="0">
                  <a:pos x="30" y="0"/>
                </a:cxn>
                <a:cxn ang="0">
                  <a:pos x="30" y="0"/>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lnTo>
                    <a:pt x="30" y="0"/>
                  </a:lnTo>
                  <a:close/>
                </a:path>
              </a:pathLst>
            </a:custGeom>
            <a:solidFill>
              <a:schemeClr val="bg2"/>
            </a:solidFill>
            <a:ln w="9525">
              <a:noFill/>
              <a:round/>
              <a:headEnd/>
              <a:tailEnd/>
            </a:ln>
          </p:spPr>
          <p:txBody>
            <a:bodyPr/>
            <a:lstStyle/>
            <a:p>
              <a:pPr>
                <a:defRPr/>
              </a:pPr>
              <a:endParaRPr lang="ar-IQ"/>
            </a:p>
          </p:txBody>
        </p:sp>
        <p:sp>
          <p:nvSpPr>
            <p:cNvPr id="22" name="Freeform 20">
              <a:extLst>
                <a:ext uri="{FF2B5EF4-FFF2-40B4-BE49-F238E27FC236}">
                  <a16:creationId xmlns:a16="http://schemas.microsoft.com/office/drawing/2014/main" id="{13B26121-23F8-4FD5-922B-F8FB1BDF0197}"/>
                </a:ext>
              </a:extLst>
            </p:cNvPr>
            <p:cNvSpPr>
              <a:spLocks/>
            </p:cNvSpPr>
            <p:nvPr userDrawn="1"/>
          </p:nvSpPr>
          <p:spPr bwMode="auto">
            <a:xfrm>
              <a:off x="706" y="3854"/>
              <a:ext cx="59" cy="61"/>
            </a:xfrm>
            <a:custGeom>
              <a:avLst/>
              <a:gdLst/>
              <a:ahLst/>
              <a:cxnLst>
                <a:cxn ang="0">
                  <a:pos x="59" y="6"/>
                </a:cxn>
                <a:cxn ang="0">
                  <a:pos x="41" y="30"/>
                </a:cxn>
                <a:cxn ang="0">
                  <a:pos x="41" y="36"/>
                </a:cxn>
                <a:cxn ang="0">
                  <a:pos x="47" y="42"/>
                </a:cxn>
                <a:cxn ang="0">
                  <a:pos x="53" y="54"/>
                </a:cxn>
                <a:cxn ang="0">
                  <a:pos x="53" y="60"/>
                </a:cxn>
                <a:cxn ang="0">
                  <a:pos x="47" y="54"/>
                </a:cxn>
                <a:cxn ang="0">
                  <a:pos x="35" y="48"/>
                </a:cxn>
                <a:cxn ang="0">
                  <a:pos x="23" y="36"/>
                </a:cxn>
                <a:cxn ang="0">
                  <a:pos x="17" y="30"/>
                </a:cxn>
                <a:cxn ang="0">
                  <a:pos x="0" y="0"/>
                </a:cxn>
                <a:cxn ang="0">
                  <a:pos x="59" y="6"/>
                </a:cxn>
                <a:cxn ang="0">
                  <a:pos x="59" y="6"/>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lnTo>
                    <a:pt x="59" y="6"/>
                  </a:lnTo>
                  <a:close/>
                </a:path>
              </a:pathLst>
            </a:custGeom>
            <a:solidFill>
              <a:schemeClr val="bg2"/>
            </a:solidFill>
            <a:ln w="9525">
              <a:noFill/>
              <a:round/>
              <a:headEnd/>
              <a:tailEnd/>
            </a:ln>
          </p:spPr>
          <p:txBody>
            <a:bodyPr/>
            <a:lstStyle/>
            <a:p>
              <a:pPr>
                <a:defRPr/>
              </a:pPr>
              <a:endParaRPr lang="ar-IQ"/>
            </a:p>
          </p:txBody>
        </p:sp>
        <p:sp>
          <p:nvSpPr>
            <p:cNvPr id="23" name="Freeform 21">
              <a:extLst>
                <a:ext uri="{FF2B5EF4-FFF2-40B4-BE49-F238E27FC236}">
                  <a16:creationId xmlns:a16="http://schemas.microsoft.com/office/drawing/2014/main" id="{C36ACF00-9C50-400B-B942-C196B6CFEC6C}"/>
                </a:ext>
              </a:extLst>
            </p:cNvPr>
            <p:cNvSpPr>
              <a:spLocks/>
            </p:cNvSpPr>
            <p:nvPr userDrawn="1"/>
          </p:nvSpPr>
          <p:spPr bwMode="auto">
            <a:xfrm>
              <a:off x="395" y="3811"/>
              <a:ext cx="245" cy="207"/>
            </a:xfrm>
            <a:custGeom>
              <a:avLst/>
              <a:gdLst/>
              <a:ahLst/>
              <a:cxnLst>
                <a:cxn ang="0">
                  <a:pos x="233" y="36"/>
                </a:cxn>
                <a:cxn ang="0">
                  <a:pos x="245" y="42"/>
                </a:cxn>
                <a:cxn ang="0">
                  <a:pos x="209" y="84"/>
                </a:cxn>
                <a:cxn ang="0">
                  <a:pos x="143" y="132"/>
                </a:cxn>
                <a:cxn ang="0">
                  <a:pos x="167" y="156"/>
                </a:cxn>
                <a:cxn ang="0">
                  <a:pos x="179" y="204"/>
                </a:cxn>
                <a:cxn ang="0">
                  <a:pos x="77" y="132"/>
                </a:cxn>
                <a:cxn ang="0">
                  <a:pos x="47" y="84"/>
                </a:cxn>
                <a:cxn ang="0">
                  <a:pos x="89" y="66"/>
                </a:cxn>
                <a:cxn ang="0">
                  <a:pos x="59" y="36"/>
                </a:cxn>
                <a:cxn ang="0">
                  <a:pos x="0" y="12"/>
                </a:cxn>
                <a:cxn ang="0">
                  <a:pos x="0" y="0"/>
                </a:cxn>
                <a:cxn ang="0">
                  <a:pos x="6" y="0"/>
                </a:cxn>
                <a:cxn ang="0">
                  <a:pos x="12" y="0"/>
                </a:cxn>
                <a:cxn ang="0">
                  <a:pos x="47" y="6"/>
                </a:cxn>
                <a:cxn ang="0">
                  <a:pos x="77" y="6"/>
                </a:cxn>
                <a:cxn ang="0">
                  <a:pos x="83" y="6"/>
                </a:cxn>
                <a:cxn ang="0">
                  <a:pos x="89" y="6"/>
                </a:cxn>
                <a:cxn ang="0">
                  <a:pos x="101" y="12"/>
                </a:cxn>
                <a:cxn ang="0">
                  <a:pos x="125" y="12"/>
                </a:cxn>
                <a:cxn ang="0">
                  <a:pos x="143" y="18"/>
                </a:cxn>
                <a:cxn ang="0">
                  <a:pos x="149" y="18"/>
                </a:cxn>
                <a:cxn ang="0">
                  <a:pos x="149" y="18"/>
                </a:cxn>
                <a:cxn ang="0">
                  <a:pos x="203" y="24"/>
                </a:cxn>
                <a:cxn ang="0">
                  <a:pos x="233" y="36"/>
                </a:cxn>
                <a:cxn ang="0">
                  <a:pos x="233" y="36"/>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149" y="18"/>
                  </a:lnTo>
                  <a:lnTo>
                    <a:pt x="203" y="24"/>
                  </a:lnTo>
                  <a:lnTo>
                    <a:pt x="233" y="36"/>
                  </a:lnTo>
                  <a:lnTo>
                    <a:pt x="233" y="36"/>
                  </a:lnTo>
                  <a:close/>
                </a:path>
              </a:pathLst>
            </a:custGeom>
            <a:solidFill>
              <a:schemeClr val="bg2"/>
            </a:solidFill>
            <a:ln w="9525">
              <a:noFill/>
              <a:round/>
              <a:headEnd/>
              <a:tailEnd/>
            </a:ln>
          </p:spPr>
          <p:txBody>
            <a:bodyPr/>
            <a:lstStyle/>
            <a:p>
              <a:pPr>
                <a:defRPr/>
              </a:pPr>
              <a:endParaRPr lang="ar-IQ"/>
            </a:p>
          </p:txBody>
        </p:sp>
      </p:grpSp>
      <p:sp>
        <p:nvSpPr>
          <p:cNvPr id="31766" name="Rectangle 22"/>
          <p:cNvSpPr>
            <a:spLocks noGrp="1" noChangeArrowheads="1"/>
          </p:cNvSpPr>
          <p:nvPr>
            <p:ph type="ctrTitle" sz="quarter"/>
          </p:nvPr>
        </p:nvSpPr>
        <p:spPr>
          <a:xfrm>
            <a:off x="457200" y="1447800"/>
            <a:ext cx="8229600" cy="1736725"/>
          </a:xfrm>
        </p:spPr>
        <p:txBody>
          <a:bodyPr/>
          <a:lstStyle>
            <a:lvl1pPr>
              <a:defRPr sz="5400"/>
            </a:lvl1pPr>
          </a:lstStyle>
          <a:p>
            <a:r>
              <a:rPr lang="en-US"/>
              <a:t>Click to edit Master title style</a:t>
            </a:r>
          </a:p>
        </p:txBody>
      </p:sp>
      <p:sp>
        <p:nvSpPr>
          <p:cNvPr id="31767" name="Rectangle 23"/>
          <p:cNvSpPr>
            <a:spLocks noGrp="1" noChangeArrowheads="1"/>
          </p:cNvSpPr>
          <p:nvPr>
            <p:ph type="subTitle" sz="quarter" idx="1"/>
          </p:nvPr>
        </p:nvSpPr>
        <p:spPr>
          <a:xfrm>
            <a:off x="1371600" y="3429000"/>
            <a:ext cx="6400800" cy="1752600"/>
          </a:xfrm>
        </p:spPr>
        <p:txBody>
          <a:bodyPr/>
          <a:lstStyle>
            <a:lvl1pPr marL="0" indent="0" algn="ctr">
              <a:buFontTx/>
              <a:buNone/>
              <a:defRPr>
                <a:effectLst>
                  <a:outerShdw blurRad="38100" dist="38100" dir="2700000" algn="tl">
                    <a:srgbClr val="000000"/>
                  </a:outerShdw>
                </a:effectLst>
              </a:defRPr>
            </a:lvl1pPr>
          </a:lstStyle>
          <a:p>
            <a:r>
              <a:rPr lang="en-US"/>
              <a:t>Click to edit Master subtitle style</a:t>
            </a:r>
          </a:p>
        </p:txBody>
      </p:sp>
      <p:sp>
        <p:nvSpPr>
          <p:cNvPr id="24" name="Rectangle 24">
            <a:extLst>
              <a:ext uri="{FF2B5EF4-FFF2-40B4-BE49-F238E27FC236}">
                <a16:creationId xmlns:a16="http://schemas.microsoft.com/office/drawing/2014/main" id="{E1F6C476-2613-409F-BE5C-FCF1BD596829}"/>
              </a:ext>
            </a:extLst>
          </p:cNvPr>
          <p:cNvSpPr>
            <a:spLocks noGrp="1" noChangeArrowheads="1"/>
          </p:cNvSpPr>
          <p:nvPr>
            <p:ph type="dt" sz="quarter" idx="10"/>
          </p:nvPr>
        </p:nvSpPr>
        <p:spPr/>
        <p:txBody>
          <a:bodyPr/>
          <a:lstStyle>
            <a:lvl1pPr>
              <a:defRPr/>
            </a:lvl1pPr>
          </a:lstStyle>
          <a:p>
            <a:pPr>
              <a:defRPr/>
            </a:pPr>
            <a:endParaRPr lang="en-US"/>
          </a:p>
        </p:txBody>
      </p:sp>
      <p:sp>
        <p:nvSpPr>
          <p:cNvPr id="25" name="Rectangle 25">
            <a:extLst>
              <a:ext uri="{FF2B5EF4-FFF2-40B4-BE49-F238E27FC236}">
                <a16:creationId xmlns:a16="http://schemas.microsoft.com/office/drawing/2014/main" id="{34B799FA-5475-48E1-A29D-D06007BC55EC}"/>
              </a:ext>
            </a:extLst>
          </p:cNvPr>
          <p:cNvSpPr>
            <a:spLocks noGrp="1" noChangeArrowheads="1"/>
          </p:cNvSpPr>
          <p:nvPr>
            <p:ph type="sldNum" sz="quarter" idx="11"/>
          </p:nvPr>
        </p:nvSpPr>
        <p:spPr/>
        <p:txBody>
          <a:bodyPr/>
          <a:lstStyle>
            <a:lvl1pPr>
              <a:defRPr/>
            </a:lvl1pPr>
          </a:lstStyle>
          <a:p>
            <a:fld id="{0EFF079B-EFE1-4DC4-8E03-5284BD6690AE}" type="slidenum">
              <a:rPr lang="ar-SA" altLang="en-US"/>
              <a:pPr/>
              <a:t>‹#›</a:t>
            </a:fld>
            <a:endParaRPr lang="en-US" altLang="en-US"/>
          </a:p>
        </p:txBody>
      </p:sp>
      <p:sp>
        <p:nvSpPr>
          <p:cNvPr id="26" name="Rectangle 26">
            <a:extLst>
              <a:ext uri="{FF2B5EF4-FFF2-40B4-BE49-F238E27FC236}">
                <a16:creationId xmlns:a16="http://schemas.microsoft.com/office/drawing/2014/main" id="{1BBA2AE9-F967-4290-B8D0-DD41E6B6AED5}"/>
              </a:ext>
            </a:extLst>
          </p:cNvPr>
          <p:cNvSpPr>
            <a:spLocks noGrp="1" noChangeArrowheads="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874631012"/>
      </p:ext>
    </p:extLst>
  </p:cSld>
  <p:clrMapOvr>
    <a:masterClrMapping/>
  </p:clrMapOvr>
  <p:transition>
    <p:newsflash/>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Rectangle 24">
            <a:extLst>
              <a:ext uri="{FF2B5EF4-FFF2-40B4-BE49-F238E27FC236}">
                <a16:creationId xmlns:a16="http://schemas.microsoft.com/office/drawing/2014/main" id="{90119715-7930-4DC8-B5A4-B2A1C67D7B4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5">
            <a:extLst>
              <a:ext uri="{FF2B5EF4-FFF2-40B4-BE49-F238E27FC236}">
                <a16:creationId xmlns:a16="http://schemas.microsoft.com/office/drawing/2014/main" id="{D3ED0769-7511-4D6A-9B01-0727A44BC49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6">
            <a:extLst>
              <a:ext uri="{FF2B5EF4-FFF2-40B4-BE49-F238E27FC236}">
                <a16:creationId xmlns:a16="http://schemas.microsoft.com/office/drawing/2014/main" id="{A37B5A4A-EED9-4566-83C1-451F79A1B7AC}"/>
              </a:ext>
            </a:extLst>
          </p:cNvPr>
          <p:cNvSpPr>
            <a:spLocks noGrp="1" noChangeArrowheads="1"/>
          </p:cNvSpPr>
          <p:nvPr>
            <p:ph type="sldNum" sz="quarter" idx="12"/>
          </p:nvPr>
        </p:nvSpPr>
        <p:spPr>
          <a:ln/>
        </p:spPr>
        <p:txBody>
          <a:bodyPr/>
          <a:lstStyle>
            <a:lvl1pPr>
              <a:defRPr/>
            </a:lvl1pPr>
          </a:lstStyle>
          <a:p>
            <a:fld id="{E9FF3B9F-21C4-417B-8C2D-46D56BA4123E}" type="slidenum">
              <a:rPr lang="ar-SA" altLang="en-US"/>
              <a:pPr/>
              <a:t>‹#›</a:t>
            </a:fld>
            <a:endParaRPr lang="en-US" altLang="en-US"/>
          </a:p>
        </p:txBody>
      </p:sp>
    </p:spTree>
    <p:extLst>
      <p:ext uri="{BB962C8B-B14F-4D97-AF65-F5344CB8AC3E}">
        <p14:creationId xmlns:p14="http://schemas.microsoft.com/office/powerpoint/2010/main" val="2112163811"/>
      </p:ext>
    </p:extLst>
  </p:cSld>
  <p:clrMapOvr>
    <a:masterClrMapping/>
  </p:clrMapOvr>
  <p:transition>
    <p:newsflash/>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28600"/>
            <a:ext cx="2057400" cy="5867400"/>
          </a:xfrm>
        </p:spPr>
        <p:txBody>
          <a:bodyPr vert="eaVert"/>
          <a:lstStyle/>
          <a:p>
            <a:r>
              <a:rPr lang="ar-SA"/>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28600"/>
            <a:ext cx="6019800" cy="5867400"/>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Rectangle 24">
            <a:extLst>
              <a:ext uri="{FF2B5EF4-FFF2-40B4-BE49-F238E27FC236}">
                <a16:creationId xmlns:a16="http://schemas.microsoft.com/office/drawing/2014/main" id="{95FC37DC-1A5F-4348-87C3-FF77DF2D600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5">
            <a:extLst>
              <a:ext uri="{FF2B5EF4-FFF2-40B4-BE49-F238E27FC236}">
                <a16:creationId xmlns:a16="http://schemas.microsoft.com/office/drawing/2014/main" id="{FA7E8B6B-E338-4FA1-90BB-B4DE64E46E0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6">
            <a:extLst>
              <a:ext uri="{FF2B5EF4-FFF2-40B4-BE49-F238E27FC236}">
                <a16:creationId xmlns:a16="http://schemas.microsoft.com/office/drawing/2014/main" id="{BF38723D-74E8-4C9B-88C8-80F5C877B8FB}"/>
              </a:ext>
            </a:extLst>
          </p:cNvPr>
          <p:cNvSpPr>
            <a:spLocks noGrp="1" noChangeArrowheads="1"/>
          </p:cNvSpPr>
          <p:nvPr>
            <p:ph type="sldNum" sz="quarter" idx="12"/>
          </p:nvPr>
        </p:nvSpPr>
        <p:spPr>
          <a:ln/>
        </p:spPr>
        <p:txBody>
          <a:bodyPr/>
          <a:lstStyle>
            <a:lvl1pPr>
              <a:defRPr/>
            </a:lvl1pPr>
          </a:lstStyle>
          <a:p>
            <a:fld id="{CB52300D-8011-4644-8517-BB6EB0363C9C}" type="slidenum">
              <a:rPr lang="ar-SA" altLang="en-US"/>
              <a:pPr/>
              <a:t>‹#›</a:t>
            </a:fld>
            <a:endParaRPr lang="en-US" altLang="en-US"/>
          </a:p>
        </p:txBody>
      </p:sp>
    </p:spTree>
    <p:extLst>
      <p:ext uri="{BB962C8B-B14F-4D97-AF65-F5344CB8AC3E}">
        <p14:creationId xmlns:p14="http://schemas.microsoft.com/office/powerpoint/2010/main" val="153853746"/>
      </p:ext>
    </p:extLst>
  </p:cSld>
  <p:clrMapOvr>
    <a:masterClrMapping/>
  </p:clrMapOvr>
  <p:transition>
    <p:newsflash/>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Rectangle 24">
            <a:extLst>
              <a:ext uri="{FF2B5EF4-FFF2-40B4-BE49-F238E27FC236}">
                <a16:creationId xmlns:a16="http://schemas.microsoft.com/office/drawing/2014/main" id="{32395EB1-CB76-4FE6-966B-7BE2F96A35E5}"/>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5">
            <a:extLst>
              <a:ext uri="{FF2B5EF4-FFF2-40B4-BE49-F238E27FC236}">
                <a16:creationId xmlns:a16="http://schemas.microsoft.com/office/drawing/2014/main" id="{B4D6D9EA-F3C0-46E6-A7B1-3EB0131F5B3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6">
            <a:extLst>
              <a:ext uri="{FF2B5EF4-FFF2-40B4-BE49-F238E27FC236}">
                <a16:creationId xmlns:a16="http://schemas.microsoft.com/office/drawing/2014/main" id="{03AB79C1-D0DD-4A8F-862D-763F290FE713}"/>
              </a:ext>
            </a:extLst>
          </p:cNvPr>
          <p:cNvSpPr>
            <a:spLocks noGrp="1" noChangeArrowheads="1"/>
          </p:cNvSpPr>
          <p:nvPr>
            <p:ph type="sldNum" sz="quarter" idx="12"/>
          </p:nvPr>
        </p:nvSpPr>
        <p:spPr>
          <a:ln/>
        </p:spPr>
        <p:txBody>
          <a:bodyPr/>
          <a:lstStyle>
            <a:lvl1pPr>
              <a:defRPr/>
            </a:lvl1pPr>
          </a:lstStyle>
          <a:p>
            <a:fld id="{12DE5197-1B95-44BA-A8ED-B13469EBA632}" type="slidenum">
              <a:rPr lang="ar-SA" altLang="en-US"/>
              <a:pPr/>
              <a:t>‹#›</a:t>
            </a:fld>
            <a:endParaRPr lang="en-US" altLang="en-US"/>
          </a:p>
        </p:txBody>
      </p:sp>
    </p:spTree>
    <p:extLst>
      <p:ext uri="{BB962C8B-B14F-4D97-AF65-F5344CB8AC3E}">
        <p14:creationId xmlns:p14="http://schemas.microsoft.com/office/powerpoint/2010/main" val="2997513688"/>
      </p:ext>
    </p:extLst>
  </p:cSld>
  <p:clrMapOvr>
    <a:masterClrMapping/>
  </p:clrMapOvr>
  <p:transition>
    <p:newsflash/>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ar-SA"/>
              <a:t>انقر لتحرير أنماط النص الرئيسي</a:t>
            </a:r>
          </a:p>
        </p:txBody>
      </p:sp>
      <p:sp>
        <p:nvSpPr>
          <p:cNvPr id="4" name="Rectangle 24">
            <a:extLst>
              <a:ext uri="{FF2B5EF4-FFF2-40B4-BE49-F238E27FC236}">
                <a16:creationId xmlns:a16="http://schemas.microsoft.com/office/drawing/2014/main" id="{59876B1B-0333-4939-A556-6A03DF710B65}"/>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5">
            <a:extLst>
              <a:ext uri="{FF2B5EF4-FFF2-40B4-BE49-F238E27FC236}">
                <a16:creationId xmlns:a16="http://schemas.microsoft.com/office/drawing/2014/main" id="{1707568D-F1DA-43B3-9D44-A4C190BF09C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6">
            <a:extLst>
              <a:ext uri="{FF2B5EF4-FFF2-40B4-BE49-F238E27FC236}">
                <a16:creationId xmlns:a16="http://schemas.microsoft.com/office/drawing/2014/main" id="{D7141C16-BE60-49FC-9F84-BCA931F51309}"/>
              </a:ext>
            </a:extLst>
          </p:cNvPr>
          <p:cNvSpPr>
            <a:spLocks noGrp="1" noChangeArrowheads="1"/>
          </p:cNvSpPr>
          <p:nvPr>
            <p:ph type="sldNum" sz="quarter" idx="12"/>
          </p:nvPr>
        </p:nvSpPr>
        <p:spPr>
          <a:ln/>
        </p:spPr>
        <p:txBody>
          <a:bodyPr/>
          <a:lstStyle>
            <a:lvl1pPr>
              <a:defRPr/>
            </a:lvl1pPr>
          </a:lstStyle>
          <a:p>
            <a:fld id="{691DB1AF-C74C-4F5D-85E9-EB40B55D1152}" type="slidenum">
              <a:rPr lang="ar-SA" altLang="en-US"/>
              <a:pPr/>
              <a:t>‹#›</a:t>
            </a:fld>
            <a:endParaRPr lang="en-US" altLang="en-US"/>
          </a:p>
        </p:txBody>
      </p:sp>
    </p:spTree>
    <p:extLst>
      <p:ext uri="{BB962C8B-B14F-4D97-AF65-F5344CB8AC3E}">
        <p14:creationId xmlns:p14="http://schemas.microsoft.com/office/powerpoint/2010/main" val="3750867637"/>
      </p:ext>
    </p:extLst>
  </p:cSld>
  <p:clrMapOvr>
    <a:masterClrMapping/>
  </p:clrMapOvr>
  <p:transition>
    <p:newsflash/>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محتوى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5" name="Rectangle 24">
            <a:extLst>
              <a:ext uri="{FF2B5EF4-FFF2-40B4-BE49-F238E27FC236}">
                <a16:creationId xmlns:a16="http://schemas.microsoft.com/office/drawing/2014/main" id="{29101B3E-F44B-4E98-8321-879324229BAD}"/>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5">
            <a:extLst>
              <a:ext uri="{FF2B5EF4-FFF2-40B4-BE49-F238E27FC236}">
                <a16:creationId xmlns:a16="http://schemas.microsoft.com/office/drawing/2014/main" id="{7B82F0F1-49F3-4F1D-9C5C-77C244662CC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6">
            <a:extLst>
              <a:ext uri="{FF2B5EF4-FFF2-40B4-BE49-F238E27FC236}">
                <a16:creationId xmlns:a16="http://schemas.microsoft.com/office/drawing/2014/main" id="{2B479A72-E0A6-4DA0-9CB8-443EDC3E1409}"/>
              </a:ext>
            </a:extLst>
          </p:cNvPr>
          <p:cNvSpPr>
            <a:spLocks noGrp="1" noChangeArrowheads="1"/>
          </p:cNvSpPr>
          <p:nvPr>
            <p:ph type="sldNum" sz="quarter" idx="12"/>
          </p:nvPr>
        </p:nvSpPr>
        <p:spPr>
          <a:ln/>
        </p:spPr>
        <p:txBody>
          <a:bodyPr/>
          <a:lstStyle>
            <a:lvl1pPr>
              <a:defRPr/>
            </a:lvl1pPr>
          </a:lstStyle>
          <a:p>
            <a:fld id="{03EB7E66-A731-43AC-AAA6-DF392D98869B}" type="slidenum">
              <a:rPr lang="ar-SA" altLang="en-US"/>
              <a:pPr/>
              <a:t>‹#›</a:t>
            </a:fld>
            <a:endParaRPr lang="en-US" altLang="en-US"/>
          </a:p>
        </p:txBody>
      </p:sp>
    </p:spTree>
    <p:extLst>
      <p:ext uri="{BB962C8B-B14F-4D97-AF65-F5344CB8AC3E}">
        <p14:creationId xmlns:p14="http://schemas.microsoft.com/office/powerpoint/2010/main" val="2246750589"/>
      </p:ext>
    </p:extLst>
  </p:cSld>
  <p:clrMapOvr>
    <a:masterClrMapping/>
  </p:clrMapOvr>
  <p:transition>
    <p:newsflash/>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1143000"/>
          </a:xfrm>
        </p:spPr>
        <p:txBody>
          <a:bodyPr/>
          <a:lstStyle>
            <a:lvl1pPr>
              <a:defRPr/>
            </a:lvl1pPr>
          </a:lstStyle>
          <a:p>
            <a:r>
              <a:rPr lang="ar-SA"/>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7" name="Rectangle 24">
            <a:extLst>
              <a:ext uri="{FF2B5EF4-FFF2-40B4-BE49-F238E27FC236}">
                <a16:creationId xmlns:a16="http://schemas.microsoft.com/office/drawing/2014/main" id="{6948B665-2EEF-4CFC-A2AF-06F526157B16}"/>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25">
            <a:extLst>
              <a:ext uri="{FF2B5EF4-FFF2-40B4-BE49-F238E27FC236}">
                <a16:creationId xmlns:a16="http://schemas.microsoft.com/office/drawing/2014/main" id="{6C93D9D1-7C09-452D-99B4-C2BF786D421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26">
            <a:extLst>
              <a:ext uri="{FF2B5EF4-FFF2-40B4-BE49-F238E27FC236}">
                <a16:creationId xmlns:a16="http://schemas.microsoft.com/office/drawing/2014/main" id="{92542BB2-8845-4007-B3C6-C0BFDB00E7DA}"/>
              </a:ext>
            </a:extLst>
          </p:cNvPr>
          <p:cNvSpPr>
            <a:spLocks noGrp="1" noChangeArrowheads="1"/>
          </p:cNvSpPr>
          <p:nvPr>
            <p:ph type="sldNum" sz="quarter" idx="12"/>
          </p:nvPr>
        </p:nvSpPr>
        <p:spPr>
          <a:ln/>
        </p:spPr>
        <p:txBody>
          <a:bodyPr/>
          <a:lstStyle>
            <a:lvl1pPr>
              <a:defRPr/>
            </a:lvl1pPr>
          </a:lstStyle>
          <a:p>
            <a:fld id="{379EDECC-939B-473D-9533-C1E7EA8837EF}" type="slidenum">
              <a:rPr lang="ar-SA" altLang="en-US"/>
              <a:pPr/>
              <a:t>‹#›</a:t>
            </a:fld>
            <a:endParaRPr lang="en-US" altLang="en-US"/>
          </a:p>
        </p:txBody>
      </p:sp>
    </p:spTree>
    <p:extLst>
      <p:ext uri="{BB962C8B-B14F-4D97-AF65-F5344CB8AC3E}">
        <p14:creationId xmlns:p14="http://schemas.microsoft.com/office/powerpoint/2010/main" val="847899863"/>
      </p:ext>
    </p:extLst>
  </p:cSld>
  <p:clrMapOvr>
    <a:masterClrMapping/>
  </p:clrMapOvr>
  <p:transition>
    <p:newsflash/>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ar-IQ"/>
          </a:p>
        </p:txBody>
      </p:sp>
      <p:sp>
        <p:nvSpPr>
          <p:cNvPr id="3" name="Rectangle 24">
            <a:extLst>
              <a:ext uri="{FF2B5EF4-FFF2-40B4-BE49-F238E27FC236}">
                <a16:creationId xmlns:a16="http://schemas.microsoft.com/office/drawing/2014/main" id="{929D9FD1-52B7-4E45-9FEA-478097D4782C}"/>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25">
            <a:extLst>
              <a:ext uri="{FF2B5EF4-FFF2-40B4-BE49-F238E27FC236}">
                <a16:creationId xmlns:a16="http://schemas.microsoft.com/office/drawing/2014/main" id="{FDFA6D1B-3F6C-46B6-A824-413D1DEC926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26">
            <a:extLst>
              <a:ext uri="{FF2B5EF4-FFF2-40B4-BE49-F238E27FC236}">
                <a16:creationId xmlns:a16="http://schemas.microsoft.com/office/drawing/2014/main" id="{B424FB38-498D-4E8A-9D52-E30D99650A9A}"/>
              </a:ext>
            </a:extLst>
          </p:cNvPr>
          <p:cNvSpPr>
            <a:spLocks noGrp="1" noChangeArrowheads="1"/>
          </p:cNvSpPr>
          <p:nvPr>
            <p:ph type="sldNum" sz="quarter" idx="12"/>
          </p:nvPr>
        </p:nvSpPr>
        <p:spPr>
          <a:ln/>
        </p:spPr>
        <p:txBody>
          <a:bodyPr/>
          <a:lstStyle>
            <a:lvl1pPr>
              <a:defRPr/>
            </a:lvl1pPr>
          </a:lstStyle>
          <a:p>
            <a:fld id="{47BA3E02-ABBF-46E4-8C7B-6DDEFBD88055}" type="slidenum">
              <a:rPr lang="ar-SA" altLang="en-US"/>
              <a:pPr/>
              <a:t>‹#›</a:t>
            </a:fld>
            <a:endParaRPr lang="en-US" altLang="en-US"/>
          </a:p>
        </p:txBody>
      </p:sp>
    </p:spTree>
    <p:extLst>
      <p:ext uri="{BB962C8B-B14F-4D97-AF65-F5344CB8AC3E}">
        <p14:creationId xmlns:p14="http://schemas.microsoft.com/office/powerpoint/2010/main" val="1967204336"/>
      </p:ext>
    </p:extLst>
  </p:cSld>
  <p:clrMapOvr>
    <a:masterClrMapping/>
  </p:clrMapOvr>
  <p:transition>
    <p:newsflash/>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Rectangle 24">
            <a:extLst>
              <a:ext uri="{FF2B5EF4-FFF2-40B4-BE49-F238E27FC236}">
                <a16:creationId xmlns:a16="http://schemas.microsoft.com/office/drawing/2014/main" id="{B22D8F81-9A00-47E0-9CA9-214706616E7B}"/>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25">
            <a:extLst>
              <a:ext uri="{FF2B5EF4-FFF2-40B4-BE49-F238E27FC236}">
                <a16:creationId xmlns:a16="http://schemas.microsoft.com/office/drawing/2014/main" id="{9C279293-8AF7-41B5-95FD-D99E3F96DA6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26">
            <a:extLst>
              <a:ext uri="{FF2B5EF4-FFF2-40B4-BE49-F238E27FC236}">
                <a16:creationId xmlns:a16="http://schemas.microsoft.com/office/drawing/2014/main" id="{2F3A0F57-4D73-4157-A83A-8CE22E0903DD}"/>
              </a:ext>
            </a:extLst>
          </p:cNvPr>
          <p:cNvSpPr>
            <a:spLocks noGrp="1" noChangeArrowheads="1"/>
          </p:cNvSpPr>
          <p:nvPr>
            <p:ph type="sldNum" sz="quarter" idx="12"/>
          </p:nvPr>
        </p:nvSpPr>
        <p:spPr>
          <a:ln/>
        </p:spPr>
        <p:txBody>
          <a:bodyPr/>
          <a:lstStyle>
            <a:lvl1pPr>
              <a:defRPr/>
            </a:lvl1pPr>
          </a:lstStyle>
          <a:p>
            <a:fld id="{34BA4C92-DE4B-4058-9381-E4EECAED8578}" type="slidenum">
              <a:rPr lang="ar-SA" altLang="en-US"/>
              <a:pPr/>
              <a:t>‹#›</a:t>
            </a:fld>
            <a:endParaRPr lang="en-US" altLang="en-US"/>
          </a:p>
        </p:txBody>
      </p:sp>
    </p:spTree>
    <p:extLst>
      <p:ext uri="{BB962C8B-B14F-4D97-AF65-F5344CB8AC3E}">
        <p14:creationId xmlns:p14="http://schemas.microsoft.com/office/powerpoint/2010/main" val="3674865378"/>
      </p:ext>
    </p:extLst>
  </p:cSld>
  <p:clrMapOvr>
    <a:masterClrMapping/>
  </p:clrMapOvr>
  <p:transition>
    <p:newsflash/>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Rectangle 24">
            <a:extLst>
              <a:ext uri="{FF2B5EF4-FFF2-40B4-BE49-F238E27FC236}">
                <a16:creationId xmlns:a16="http://schemas.microsoft.com/office/drawing/2014/main" id="{2396F168-CB59-411A-8D18-621FFEA8F26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5">
            <a:extLst>
              <a:ext uri="{FF2B5EF4-FFF2-40B4-BE49-F238E27FC236}">
                <a16:creationId xmlns:a16="http://schemas.microsoft.com/office/drawing/2014/main" id="{9F0006E4-6E2E-43A5-A67F-8A41773BC30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6">
            <a:extLst>
              <a:ext uri="{FF2B5EF4-FFF2-40B4-BE49-F238E27FC236}">
                <a16:creationId xmlns:a16="http://schemas.microsoft.com/office/drawing/2014/main" id="{1565482B-F5A1-438E-975D-76BE5FBAD7F6}"/>
              </a:ext>
            </a:extLst>
          </p:cNvPr>
          <p:cNvSpPr>
            <a:spLocks noGrp="1" noChangeArrowheads="1"/>
          </p:cNvSpPr>
          <p:nvPr>
            <p:ph type="sldNum" sz="quarter" idx="12"/>
          </p:nvPr>
        </p:nvSpPr>
        <p:spPr>
          <a:ln/>
        </p:spPr>
        <p:txBody>
          <a:bodyPr/>
          <a:lstStyle>
            <a:lvl1pPr>
              <a:defRPr/>
            </a:lvl1pPr>
          </a:lstStyle>
          <a:p>
            <a:fld id="{71102C1B-F436-4255-976F-CA4B4D9D350E}" type="slidenum">
              <a:rPr lang="ar-SA" altLang="en-US"/>
              <a:pPr/>
              <a:t>‹#›</a:t>
            </a:fld>
            <a:endParaRPr lang="en-US" altLang="en-US"/>
          </a:p>
        </p:txBody>
      </p:sp>
    </p:spTree>
    <p:extLst>
      <p:ext uri="{BB962C8B-B14F-4D97-AF65-F5344CB8AC3E}">
        <p14:creationId xmlns:p14="http://schemas.microsoft.com/office/powerpoint/2010/main" val="4059456434"/>
      </p:ext>
    </p:extLst>
  </p:cSld>
  <p:clrMapOvr>
    <a:masterClrMapping/>
  </p:clrMapOvr>
  <p:transition>
    <p:newsflash/>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IQ" noProof="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Rectangle 24">
            <a:extLst>
              <a:ext uri="{FF2B5EF4-FFF2-40B4-BE49-F238E27FC236}">
                <a16:creationId xmlns:a16="http://schemas.microsoft.com/office/drawing/2014/main" id="{36ED01C2-D195-4A1E-A6B3-5822F42D3840}"/>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5">
            <a:extLst>
              <a:ext uri="{FF2B5EF4-FFF2-40B4-BE49-F238E27FC236}">
                <a16:creationId xmlns:a16="http://schemas.microsoft.com/office/drawing/2014/main" id="{81BE2FF7-C0A4-4D5D-9B85-BB938E27FA2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6">
            <a:extLst>
              <a:ext uri="{FF2B5EF4-FFF2-40B4-BE49-F238E27FC236}">
                <a16:creationId xmlns:a16="http://schemas.microsoft.com/office/drawing/2014/main" id="{B0A44BA4-2DDA-4E4E-8B0D-618EF13B135A}"/>
              </a:ext>
            </a:extLst>
          </p:cNvPr>
          <p:cNvSpPr>
            <a:spLocks noGrp="1" noChangeArrowheads="1"/>
          </p:cNvSpPr>
          <p:nvPr>
            <p:ph type="sldNum" sz="quarter" idx="12"/>
          </p:nvPr>
        </p:nvSpPr>
        <p:spPr>
          <a:ln/>
        </p:spPr>
        <p:txBody>
          <a:bodyPr/>
          <a:lstStyle>
            <a:lvl1pPr>
              <a:defRPr/>
            </a:lvl1pPr>
          </a:lstStyle>
          <a:p>
            <a:fld id="{9DC3603E-E5D7-4A2D-9286-B52650070C44}" type="slidenum">
              <a:rPr lang="ar-SA" altLang="en-US"/>
              <a:pPr/>
              <a:t>‹#›</a:t>
            </a:fld>
            <a:endParaRPr lang="en-US" altLang="en-US"/>
          </a:p>
        </p:txBody>
      </p:sp>
    </p:spTree>
    <p:extLst>
      <p:ext uri="{BB962C8B-B14F-4D97-AF65-F5344CB8AC3E}">
        <p14:creationId xmlns:p14="http://schemas.microsoft.com/office/powerpoint/2010/main" val="870708413"/>
      </p:ext>
    </p:extLst>
  </p:cSld>
  <p:clrMapOvr>
    <a:masterClrMapping/>
  </p:clrMapOvr>
  <p:transition>
    <p:newsflash/>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46275"/>
                <a:invGamma/>
              </a:schemeClr>
            </a:gs>
            <a:gs pos="100000">
              <a:schemeClr val="bg1"/>
            </a:gs>
          </a:gsLst>
          <a:lin ang="5400000" scaled="1"/>
        </a:gradFill>
        <a:effectLst/>
      </p:bgPr>
    </p:bg>
    <p:spTree>
      <p:nvGrpSpPr>
        <p:cNvPr id="1" name=""/>
        <p:cNvGrpSpPr/>
        <p:nvPr/>
      </p:nvGrpSpPr>
      <p:grpSpPr>
        <a:xfrm>
          <a:off x="0" y="0"/>
          <a:ext cx="0" cy="0"/>
          <a:chOff x="0" y="0"/>
          <a:chExt cx="0" cy="0"/>
        </a:xfrm>
      </p:grpSpPr>
      <p:grpSp>
        <p:nvGrpSpPr>
          <p:cNvPr id="1026" name="Group 2">
            <a:extLst>
              <a:ext uri="{FF2B5EF4-FFF2-40B4-BE49-F238E27FC236}">
                <a16:creationId xmlns:a16="http://schemas.microsoft.com/office/drawing/2014/main" id="{87928A18-D4D6-4727-AAAE-C50A6B5FB852}"/>
              </a:ext>
            </a:extLst>
          </p:cNvPr>
          <p:cNvGrpSpPr>
            <a:grpSpLocks/>
          </p:cNvGrpSpPr>
          <p:nvPr/>
        </p:nvGrpSpPr>
        <p:grpSpPr bwMode="auto">
          <a:xfrm>
            <a:off x="0" y="0"/>
            <a:ext cx="9144000" cy="6858000"/>
            <a:chOff x="0" y="0"/>
            <a:chExt cx="5760" cy="4320"/>
          </a:xfrm>
        </p:grpSpPr>
        <p:sp>
          <p:nvSpPr>
            <p:cNvPr id="30723" name="Freeform 3">
              <a:extLst>
                <a:ext uri="{FF2B5EF4-FFF2-40B4-BE49-F238E27FC236}">
                  <a16:creationId xmlns:a16="http://schemas.microsoft.com/office/drawing/2014/main" id="{D3F7CC99-5258-418B-A6F6-5EF6133ED812}"/>
                </a:ext>
              </a:extLst>
            </p:cNvPr>
            <p:cNvSpPr>
              <a:spLocks/>
            </p:cNvSpPr>
            <p:nvPr/>
          </p:nvSpPr>
          <p:spPr bwMode="hidden">
            <a:xfrm>
              <a:off x="0" y="3072"/>
              <a:ext cx="5760" cy="1248"/>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ar-IQ"/>
            </a:p>
          </p:txBody>
        </p:sp>
        <p:sp>
          <p:nvSpPr>
            <p:cNvPr id="30724" name="Freeform 4">
              <a:extLst>
                <a:ext uri="{FF2B5EF4-FFF2-40B4-BE49-F238E27FC236}">
                  <a16:creationId xmlns:a16="http://schemas.microsoft.com/office/drawing/2014/main" id="{919A5B31-CD25-4D1E-8D5F-5147AB4D9052}"/>
                </a:ext>
              </a:extLst>
            </p:cNvPr>
            <p:cNvSpPr>
              <a:spLocks/>
            </p:cNvSpPr>
            <p:nvPr/>
          </p:nvSpPr>
          <p:spPr bwMode="hidden">
            <a:xfrm>
              <a:off x="0" y="0"/>
              <a:ext cx="5760" cy="3072"/>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w="9525">
              <a:noFill/>
              <a:round/>
              <a:headEnd/>
              <a:tailEnd/>
            </a:ln>
          </p:spPr>
          <p:txBody>
            <a:bodyPr/>
            <a:lstStyle/>
            <a:p>
              <a:pPr>
                <a:defRPr/>
              </a:pPr>
              <a:endParaRPr lang="ar-IQ"/>
            </a:p>
          </p:txBody>
        </p:sp>
      </p:grpSp>
      <p:sp>
        <p:nvSpPr>
          <p:cNvPr id="30725" name="Freeform 5">
            <a:extLst>
              <a:ext uri="{FF2B5EF4-FFF2-40B4-BE49-F238E27FC236}">
                <a16:creationId xmlns:a16="http://schemas.microsoft.com/office/drawing/2014/main" id="{ABCA4022-3783-4337-8143-D969CABDA112}"/>
              </a:ext>
            </a:extLst>
          </p:cNvPr>
          <p:cNvSpPr>
            <a:spLocks/>
          </p:cNvSpPr>
          <p:nvPr/>
        </p:nvSpPr>
        <p:spPr bwMode="hidden">
          <a:xfrm>
            <a:off x="6248400" y="6262688"/>
            <a:ext cx="2895600" cy="609600"/>
          </a:xfrm>
          <a:custGeom>
            <a:avLst/>
            <a:gdLst/>
            <a:ahLst/>
            <a:cxnLst>
              <a:cxn ang="0">
                <a:pos x="5748" y="246"/>
              </a:cxn>
              <a:cxn ang="0">
                <a:pos x="0" y="246"/>
              </a:cxn>
              <a:cxn ang="0">
                <a:pos x="0" y="0"/>
              </a:cxn>
              <a:cxn ang="0">
                <a:pos x="5748" y="0"/>
              </a:cxn>
              <a:cxn ang="0">
                <a:pos x="5748" y="246"/>
              </a:cxn>
              <a:cxn ang="0">
                <a:pos x="5748" y="246"/>
              </a:cxn>
            </a:cxnLst>
            <a:rect l="0" t="0" r="r" b="b"/>
            <a:pathLst>
              <a:path w="5748" h="246">
                <a:moveTo>
                  <a:pt x="5748" y="246"/>
                </a:moveTo>
                <a:lnTo>
                  <a:pt x="0" y="246"/>
                </a:lnTo>
                <a:lnTo>
                  <a:pt x="0" y="0"/>
                </a:lnTo>
                <a:lnTo>
                  <a:pt x="5748" y="0"/>
                </a:lnTo>
                <a:lnTo>
                  <a:pt x="5748" y="246"/>
                </a:lnTo>
                <a:lnTo>
                  <a:pt x="5748" y="246"/>
                </a:lnTo>
                <a:close/>
              </a:path>
            </a:pathLst>
          </a:custGeom>
          <a:gradFill rotWithShape="0">
            <a:gsLst>
              <a:gs pos="0">
                <a:schemeClr val="bg1"/>
              </a:gs>
              <a:gs pos="100000">
                <a:schemeClr val="hlink"/>
              </a:gs>
            </a:gsLst>
            <a:lin ang="18900000" scaled="1"/>
          </a:gradFill>
          <a:ln w="9525">
            <a:noFill/>
            <a:round/>
            <a:headEnd/>
            <a:tailEnd/>
          </a:ln>
        </p:spPr>
        <p:txBody>
          <a:bodyPr/>
          <a:lstStyle/>
          <a:p>
            <a:pPr>
              <a:defRPr/>
            </a:pPr>
            <a:endParaRPr lang="ar-IQ"/>
          </a:p>
        </p:txBody>
      </p:sp>
      <p:grpSp>
        <p:nvGrpSpPr>
          <p:cNvPr id="1028" name="Group 6">
            <a:extLst>
              <a:ext uri="{FF2B5EF4-FFF2-40B4-BE49-F238E27FC236}">
                <a16:creationId xmlns:a16="http://schemas.microsoft.com/office/drawing/2014/main" id="{2A6BAFFF-A971-4094-B682-384CBE57CF33}"/>
              </a:ext>
            </a:extLst>
          </p:cNvPr>
          <p:cNvGrpSpPr>
            <a:grpSpLocks/>
          </p:cNvGrpSpPr>
          <p:nvPr/>
        </p:nvGrpSpPr>
        <p:grpSpPr bwMode="auto">
          <a:xfrm>
            <a:off x="0" y="6019800"/>
            <a:ext cx="7848600" cy="857250"/>
            <a:chOff x="0" y="3792"/>
            <a:chExt cx="4944" cy="540"/>
          </a:xfrm>
        </p:grpSpPr>
        <p:sp>
          <p:nvSpPr>
            <p:cNvPr id="30727" name="Freeform 7">
              <a:extLst>
                <a:ext uri="{FF2B5EF4-FFF2-40B4-BE49-F238E27FC236}">
                  <a16:creationId xmlns:a16="http://schemas.microsoft.com/office/drawing/2014/main" id="{6CA0E876-D4A0-45E2-9788-CBCD9D4F2F59}"/>
                </a:ext>
              </a:extLst>
            </p:cNvPr>
            <p:cNvSpPr>
              <a:spLocks/>
            </p:cNvSpPr>
            <p:nvPr userDrawn="1"/>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pPr>
                <a:defRPr/>
              </a:pPr>
              <a:endParaRPr lang="ar-IQ"/>
            </a:p>
          </p:txBody>
        </p:sp>
        <p:grpSp>
          <p:nvGrpSpPr>
            <p:cNvPr id="1042" name="Group 8">
              <a:extLst>
                <a:ext uri="{FF2B5EF4-FFF2-40B4-BE49-F238E27FC236}">
                  <a16:creationId xmlns:a16="http://schemas.microsoft.com/office/drawing/2014/main" id="{2288B38F-1A07-444A-BE6F-470D356BD88F}"/>
                </a:ext>
              </a:extLst>
            </p:cNvPr>
            <p:cNvGrpSpPr>
              <a:grpSpLocks/>
            </p:cNvGrpSpPr>
            <p:nvPr userDrawn="1"/>
          </p:nvGrpSpPr>
          <p:grpSpPr bwMode="auto">
            <a:xfrm>
              <a:off x="2486" y="3792"/>
              <a:ext cx="2458" cy="540"/>
              <a:chOff x="2486" y="3792"/>
              <a:chExt cx="2458" cy="540"/>
            </a:xfrm>
          </p:grpSpPr>
          <p:sp>
            <p:nvSpPr>
              <p:cNvPr id="30729" name="Freeform 9">
                <a:extLst>
                  <a:ext uri="{FF2B5EF4-FFF2-40B4-BE49-F238E27FC236}">
                    <a16:creationId xmlns:a16="http://schemas.microsoft.com/office/drawing/2014/main" id="{A8A31C6C-3A70-4F55-9E55-5C65FE1FEFAE}"/>
                  </a:ext>
                </a:extLst>
              </p:cNvPr>
              <p:cNvSpPr>
                <a:spLocks/>
              </p:cNvSpPr>
              <p:nvPr userDrawn="1"/>
            </p:nvSpPr>
            <p:spPr bwMode="ltGray">
              <a:xfrm>
                <a:off x="3948" y="3799"/>
                <a:ext cx="996" cy="533"/>
              </a:xfrm>
              <a:custGeom>
                <a:avLst/>
                <a:gdLst/>
                <a:ahLst/>
                <a:cxnLst>
                  <a:cxn ang="0">
                    <a:pos x="636" y="373"/>
                  </a:cxn>
                  <a:cxn ang="0">
                    <a:pos x="495" y="370"/>
                  </a:cxn>
                  <a:cxn ang="0">
                    <a:pos x="280" y="249"/>
                  </a:cxn>
                  <a:cxn ang="0">
                    <a:pos x="127" y="66"/>
                  </a:cxn>
                  <a:cxn ang="0">
                    <a:pos x="0" y="0"/>
                  </a:cxn>
                  <a:cxn ang="0">
                    <a:pos x="22" y="26"/>
                  </a:cxn>
                  <a:cxn ang="0">
                    <a:pos x="0" y="65"/>
                  </a:cxn>
                  <a:cxn ang="0">
                    <a:pos x="30" y="119"/>
                  </a:cxn>
                  <a:cxn ang="0">
                    <a:pos x="75" y="243"/>
                  </a:cxn>
                  <a:cxn ang="0">
                    <a:pos x="45" y="422"/>
                  </a:cxn>
                  <a:cxn ang="0">
                    <a:pos x="200" y="329"/>
                  </a:cxn>
                  <a:cxn ang="0">
                    <a:pos x="612" y="533"/>
                  </a:cxn>
                  <a:cxn ang="0">
                    <a:pos x="996" y="529"/>
                  </a:cxn>
                  <a:cxn ang="0">
                    <a:pos x="828" y="473"/>
                  </a:cxn>
                  <a:cxn ang="0">
                    <a:pos x="636" y="373"/>
                  </a:cxn>
                </a:cxnLst>
                <a:rect l="0" t="0" r="r" b="b"/>
                <a:pathLst>
                  <a:path w="996" h="533">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612" y="533"/>
                    </a:lnTo>
                    <a:lnTo>
                      <a:pt x="996" y="529"/>
                    </a:lnTo>
                    <a:lnTo>
                      <a:pt x="828" y="473"/>
                    </a:lnTo>
                    <a:lnTo>
                      <a:pt x="636" y="373"/>
                    </a:lnTo>
                    <a:close/>
                  </a:path>
                </a:pathLst>
              </a:custGeom>
              <a:solidFill>
                <a:schemeClr val="bg2"/>
              </a:solidFill>
              <a:ln w="9525">
                <a:noFill/>
                <a:round/>
                <a:headEnd/>
                <a:tailEnd/>
              </a:ln>
            </p:spPr>
            <p:txBody>
              <a:bodyPr/>
              <a:lstStyle/>
              <a:p>
                <a:pPr>
                  <a:defRPr/>
                </a:pPr>
                <a:endParaRPr lang="ar-IQ"/>
              </a:p>
            </p:txBody>
          </p:sp>
          <p:sp>
            <p:nvSpPr>
              <p:cNvPr id="30730" name="Freeform 10">
                <a:extLst>
                  <a:ext uri="{FF2B5EF4-FFF2-40B4-BE49-F238E27FC236}">
                    <a16:creationId xmlns:a16="http://schemas.microsoft.com/office/drawing/2014/main" id="{692607C8-4E54-4F8F-84C5-771B969A3452}"/>
                  </a:ext>
                </a:extLst>
              </p:cNvPr>
              <p:cNvSpPr>
                <a:spLocks/>
              </p:cNvSpPr>
              <p:nvPr userDrawn="1"/>
            </p:nvSpPr>
            <p:spPr bwMode="ltGray">
              <a:xfrm>
                <a:off x="2677" y="3792"/>
                <a:ext cx="186" cy="395"/>
              </a:xfrm>
              <a:custGeom>
                <a:avLst/>
                <a:gdLst/>
                <a:ahLst/>
                <a:cxnLst>
                  <a:cxn ang="0">
                    <a:pos x="36" y="0"/>
                  </a:cxn>
                  <a:cxn ang="0">
                    <a:pos x="54" y="18"/>
                  </a:cxn>
                  <a:cxn ang="0">
                    <a:pos x="24" y="30"/>
                  </a:cxn>
                  <a:cxn ang="0">
                    <a:pos x="18" y="66"/>
                  </a:cxn>
                  <a:cxn ang="0">
                    <a:pos x="42" y="114"/>
                  </a:cxn>
                  <a:cxn ang="0">
                    <a:pos x="48" y="162"/>
                  </a:cxn>
                  <a:cxn ang="0">
                    <a:pos x="0" y="353"/>
                  </a:cxn>
                  <a:cxn ang="0">
                    <a:pos x="54" y="233"/>
                  </a:cxn>
                  <a:cxn ang="0">
                    <a:pos x="84" y="216"/>
                  </a:cxn>
                  <a:cxn ang="0">
                    <a:pos x="126" y="126"/>
                  </a:cxn>
                  <a:cxn ang="0">
                    <a:pos x="144" y="120"/>
                  </a:cxn>
                  <a:cxn ang="0">
                    <a:pos x="144" y="90"/>
                  </a:cxn>
                  <a:cxn ang="0">
                    <a:pos x="186" y="66"/>
                  </a:cxn>
                  <a:cxn ang="0">
                    <a:pos x="162" y="60"/>
                  </a:cxn>
                  <a:cxn ang="0">
                    <a:pos x="36" y="0"/>
                  </a:cxn>
                  <a:cxn ang="0">
                    <a:pos x="36" y="0"/>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lnTo>
                      <a:pt x="36" y="0"/>
                    </a:lnTo>
                    <a:close/>
                  </a:path>
                </a:pathLst>
              </a:custGeom>
              <a:solidFill>
                <a:schemeClr val="bg2"/>
              </a:solidFill>
              <a:ln w="9525">
                <a:noFill/>
                <a:round/>
                <a:headEnd/>
                <a:tailEnd/>
              </a:ln>
            </p:spPr>
            <p:txBody>
              <a:bodyPr/>
              <a:lstStyle/>
              <a:p>
                <a:pPr>
                  <a:defRPr/>
                </a:pPr>
                <a:endParaRPr lang="ar-IQ"/>
              </a:p>
            </p:txBody>
          </p:sp>
          <p:sp>
            <p:nvSpPr>
              <p:cNvPr id="30731" name="Freeform 11">
                <a:extLst>
                  <a:ext uri="{FF2B5EF4-FFF2-40B4-BE49-F238E27FC236}">
                    <a16:creationId xmlns:a16="http://schemas.microsoft.com/office/drawing/2014/main" id="{0E230622-106A-4FE5-823E-FDBF8F182559}"/>
                  </a:ext>
                </a:extLst>
              </p:cNvPr>
              <p:cNvSpPr>
                <a:spLocks/>
              </p:cNvSpPr>
              <p:nvPr userDrawn="1"/>
            </p:nvSpPr>
            <p:spPr bwMode="ltGray">
              <a:xfrm>
                <a:off x="3030" y="3893"/>
                <a:ext cx="378" cy="271"/>
              </a:xfrm>
              <a:custGeom>
                <a:avLst/>
                <a:gdLst/>
                <a:ahLst/>
                <a:cxnLst>
                  <a:cxn ang="0">
                    <a:pos x="18" y="0"/>
                  </a:cxn>
                  <a:cxn ang="0">
                    <a:pos x="12" y="13"/>
                  </a:cxn>
                  <a:cxn ang="0">
                    <a:pos x="0" y="40"/>
                  </a:cxn>
                  <a:cxn ang="0">
                    <a:pos x="60" y="121"/>
                  </a:cxn>
                  <a:cxn ang="0">
                    <a:pos x="310" y="271"/>
                  </a:cxn>
                  <a:cxn ang="0">
                    <a:pos x="290" y="139"/>
                  </a:cxn>
                  <a:cxn ang="0">
                    <a:pos x="378" y="76"/>
                  </a:cxn>
                  <a:cxn ang="0">
                    <a:pos x="251" y="94"/>
                  </a:cxn>
                  <a:cxn ang="0">
                    <a:pos x="90" y="54"/>
                  </a:cxn>
                  <a:cxn ang="0">
                    <a:pos x="18" y="0"/>
                  </a:cxn>
                  <a:cxn ang="0">
                    <a:pos x="18" y="0"/>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lnTo>
                      <a:pt x="18" y="0"/>
                    </a:lnTo>
                    <a:close/>
                  </a:path>
                </a:pathLst>
              </a:custGeom>
              <a:solidFill>
                <a:schemeClr val="bg2"/>
              </a:solidFill>
              <a:ln w="9525">
                <a:noFill/>
                <a:round/>
                <a:headEnd/>
                <a:tailEnd/>
              </a:ln>
            </p:spPr>
            <p:txBody>
              <a:bodyPr/>
              <a:lstStyle/>
              <a:p>
                <a:pPr>
                  <a:defRPr/>
                </a:pPr>
                <a:endParaRPr lang="ar-IQ"/>
              </a:p>
            </p:txBody>
          </p:sp>
          <p:sp>
            <p:nvSpPr>
              <p:cNvPr id="30732" name="Freeform 12">
                <a:extLst>
                  <a:ext uri="{FF2B5EF4-FFF2-40B4-BE49-F238E27FC236}">
                    <a16:creationId xmlns:a16="http://schemas.microsoft.com/office/drawing/2014/main" id="{B21FD61A-002A-42D2-A177-0D1727BA8130}"/>
                  </a:ext>
                </a:extLst>
              </p:cNvPr>
              <p:cNvSpPr>
                <a:spLocks/>
              </p:cNvSpPr>
              <p:nvPr userDrawn="1"/>
            </p:nvSpPr>
            <p:spPr bwMode="ltGray">
              <a:xfrm>
                <a:off x="3628" y="3866"/>
                <a:ext cx="155" cy="74"/>
              </a:xfrm>
              <a:custGeom>
                <a:avLst/>
                <a:gdLst/>
                <a:ahLst/>
                <a:cxnLst>
                  <a:cxn ang="0">
                    <a:pos x="114" y="0"/>
                  </a:cxn>
                  <a:cxn ang="0">
                    <a:pos x="0" y="0"/>
                  </a:cxn>
                  <a:cxn ang="0">
                    <a:pos x="0" y="0"/>
                  </a:cxn>
                  <a:cxn ang="0">
                    <a:pos x="6" y="6"/>
                  </a:cxn>
                  <a:cxn ang="0">
                    <a:pos x="6" y="18"/>
                  </a:cxn>
                  <a:cxn ang="0">
                    <a:pos x="0" y="24"/>
                  </a:cxn>
                  <a:cxn ang="0">
                    <a:pos x="78" y="60"/>
                  </a:cxn>
                  <a:cxn ang="0">
                    <a:pos x="96" y="42"/>
                  </a:cxn>
                  <a:cxn ang="0">
                    <a:pos x="155" y="66"/>
                  </a:cxn>
                  <a:cxn ang="0">
                    <a:pos x="126" y="24"/>
                  </a:cxn>
                  <a:cxn ang="0">
                    <a:pos x="149" y="0"/>
                  </a:cxn>
                  <a:cxn ang="0">
                    <a:pos x="114" y="0"/>
                  </a:cxn>
                  <a:cxn ang="0">
                    <a:pos x="114" y="0"/>
                  </a:cxn>
                </a:cxnLst>
                <a:rect l="0" t="0" r="r" b="b"/>
                <a:pathLst>
                  <a:path w="155" h="66">
                    <a:moveTo>
                      <a:pt x="114" y="0"/>
                    </a:moveTo>
                    <a:lnTo>
                      <a:pt x="0" y="0"/>
                    </a:lnTo>
                    <a:lnTo>
                      <a:pt x="0" y="0"/>
                    </a:lnTo>
                    <a:lnTo>
                      <a:pt x="6" y="6"/>
                    </a:lnTo>
                    <a:lnTo>
                      <a:pt x="6" y="18"/>
                    </a:lnTo>
                    <a:lnTo>
                      <a:pt x="0" y="24"/>
                    </a:lnTo>
                    <a:lnTo>
                      <a:pt x="78" y="60"/>
                    </a:lnTo>
                    <a:lnTo>
                      <a:pt x="96" y="42"/>
                    </a:lnTo>
                    <a:lnTo>
                      <a:pt x="155" y="66"/>
                    </a:lnTo>
                    <a:lnTo>
                      <a:pt x="126" y="24"/>
                    </a:lnTo>
                    <a:lnTo>
                      <a:pt x="149" y="0"/>
                    </a:lnTo>
                    <a:lnTo>
                      <a:pt x="114" y="0"/>
                    </a:lnTo>
                    <a:lnTo>
                      <a:pt x="114" y="0"/>
                    </a:lnTo>
                    <a:close/>
                  </a:path>
                </a:pathLst>
              </a:custGeom>
              <a:solidFill>
                <a:schemeClr val="bg2"/>
              </a:solidFill>
              <a:ln w="9525">
                <a:noFill/>
                <a:round/>
                <a:headEnd/>
                <a:tailEnd/>
              </a:ln>
            </p:spPr>
            <p:txBody>
              <a:bodyPr/>
              <a:lstStyle/>
              <a:p>
                <a:pPr>
                  <a:defRPr/>
                </a:pPr>
                <a:endParaRPr lang="ar-IQ"/>
              </a:p>
            </p:txBody>
          </p:sp>
          <p:sp>
            <p:nvSpPr>
              <p:cNvPr id="30733" name="Freeform 13">
                <a:extLst>
                  <a:ext uri="{FF2B5EF4-FFF2-40B4-BE49-F238E27FC236}">
                    <a16:creationId xmlns:a16="http://schemas.microsoft.com/office/drawing/2014/main" id="{8B751A86-5FAD-4CF9-B7BD-BFFF8FBD9B68}"/>
                  </a:ext>
                </a:extLst>
              </p:cNvPr>
              <p:cNvSpPr>
                <a:spLocks/>
              </p:cNvSpPr>
              <p:nvPr userDrawn="1"/>
            </p:nvSpPr>
            <p:spPr bwMode="ltGray">
              <a:xfrm>
                <a:off x="2486" y="3859"/>
                <a:ext cx="42" cy="81"/>
              </a:xfrm>
              <a:custGeom>
                <a:avLst/>
                <a:gdLst/>
                <a:ahLst/>
                <a:cxnLst>
                  <a:cxn ang="0">
                    <a:pos x="6" y="36"/>
                  </a:cxn>
                  <a:cxn ang="0">
                    <a:pos x="0" y="18"/>
                  </a:cxn>
                  <a:cxn ang="0">
                    <a:pos x="12" y="6"/>
                  </a:cxn>
                  <a:cxn ang="0">
                    <a:pos x="0" y="6"/>
                  </a:cxn>
                  <a:cxn ang="0">
                    <a:pos x="12" y="6"/>
                  </a:cxn>
                  <a:cxn ang="0">
                    <a:pos x="24" y="6"/>
                  </a:cxn>
                  <a:cxn ang="0">
                    <a:pos x="36" y="6"/>
                  </a:cxn>
                  <a:cxn ang="0">
                    <a:pos x="42" y="0"/>
                  </a:cxn>
                  <a:cxn ang="0">
                    <a:pos x="30" y="18"/>
                  </a:cxn>
                  <a:cxn ang="0">
                    <a:pos x="42" y="48"/>
                  </a:cxn>
                  <a:cxn ang="0">
                    <a:pos x="12" y="72"/>
                  </a:cxn>
                  <a:cxn ang="0">
                    <a:pos x="6" y="36"/>
                  </a:cxn>
                  <a:cxn ang="0">
                    <a:pos x="6" y="36"/>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lnTo>
                      <a:pt x="6" y="36"/>
                    </a:lnTo>
                    <a:close/>
                  </a:path>
                </a:pathLst>
              </a:custGeom>
              <a:solidFill>
                <a:schemeClr val="bg2"/>
              </a:solidFill>
              <a:ln w="9525">
                <a:noFill/>
                <a:round/>
                <a:headEnd/>
                <a:tailEnd/>
              </a:ln>
            </p:spPr>
            <p:txBody>
              <a:bodyPr/>
              <a:lstStyle/>
              <a:p>
                <a:pPr>
                  <a:defRPr/>
                </a:pPr>
                <a:endParaRPr lang="ar-IQ"/>
              </a:p>
            </p:txBody>
          </p:sp>
        </p:grpSp>
        <p:sp>
          <p:nvSpPr>
            <p:cNvPr id="30734" name="Freeform 14">
              <a:extLst>
                <a:ext uri="{FF2B5EF4-FFF2-40B4-BE49-F238E27FC236}">
                  <a16:creationId xmlns:a16="http://schemas.microsoft.com/office/drawing/2014/main" id="{2A30EFCB-AEA9-46E9-9169-06833CEB7A55}"/>
                </a:ext>
              </a:extLst>
            </p:cNvPr>
            <p:cNvSpPr>
              <a:spLocks/>
            </p:cNvSpPr>
            <p:nvPr userDrawn="1"/>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pPr>
                <a:defRPr/>
              </a:pPr>
              <a:endParaRPr lang="ar-IQ"/>
            </a:p>
          </p:txBody>
        </p:sp>
      </p:grpSp>
      <p:grpSp>
        <p:nvGrpSpPr>
          <p:cNvPr id="1029" name="Group 15">
            <a:extLst>
              <a:ext uri="{FF2B5EF4-FFF2-40B4-BE49-F238E27FC236}">
                <a16:creationId xmlns:a16="http://schemas.microsoft.com/office/drawing/2014/main" id="{1C4DEB2A-B17A-41C4-85F5-4CDD9A2C5438}"/>
              </a:ext>
            </a:extLst>
          </p:cNvPr>
          <p:cNvGrpSpPr>
            <a:grpSpLocks/>
          </p:cNvGrpSpPr>
          <p:nvPr/>
        </p:nvGrpSpPr>
        <p:grpSpPr bwMode="auto">
          <a:xfrm>
            <a:off x="627063" y="6021388"/>
            <a:ext cx="5684837" cy="849312"/>
            <a:chOff x="395" y="3793"/>
            <a:chExt cx="3581" cy="535"/>
          </a:xfrm>
        </p:grpSpPr>
        <p:sp>
          <p:nvSpPr>
            <p:cNvPr id="30736" name="Freeform 16">
              <a:extLst>
                <a:ext uri="{FF2B5EF4-FFF2-40B4-BE49-F238E27FC236}">
                  <a16:creationId xmlns:a16="http://schemas.microsoft.com/office/drawing/2014/main" id="{9CAFBC2D-B57F-48F5-A77D-650341124C3F}"/>
                </a:ext>
              </a:extLst>
            </p:cNvPr>
            <p:cNvSpPr>
              <a:spLocks/>
            </p:cNvSpPr>
            <p:nvPr/>
          </p:nvSpPr>
          <p:spPr bwMode="auto">
            <a:xfrm>
              <a:off x="1196" y="3793"/>
              <a:ext cx="365" cy="291"/>
            </a:xfrm>
            <a:custGeom>
              <a:avLst/>
              <a:gdLst/>
              <a:ahLst/>
              <a:cxnLst>
                <a:cxn ang="0">
                  <a:pos x="24" y="24"/>
                </a:cxn>
                <a:cxn ang="0">
                  <a:pos x="0" y="60"/>
                </a:cxn>
                <a:cxn ang="0">
                  <a:pos x="66" y="108"/>
                </a:cxn>
                <a:cxn ang="0">
                  <a:pos x="143" y="180"/>
                </a:cxn>
                <a:cxn ang="0">
                  <a:pos x="191" y="168"/>
                </a:cxn>
                <a:cxn ang="0">
                  <a:pos x="341" y="287"/>
                </a:cxn>
                <a:cxn ang="0">
                  <a:pos x="305" y="174"/>
                </a:cxn>
                <a:cxn ang="0">
                  <a:pos x="365" y="132"/>
                </a:cxn>
                <a:cxn ang="0">
                  <a:pos x="359" y="126"/>
                </a:cxn>
                <a:cxn ang="0">
                  <a:pos x="335" y="114"/>
                </a:cxn>
                <a:cxn ang="0">
                  <a:pos x="299" y="90"/>
                </a:cxn>
                <a:cxn ang="0">
                  <a:pos x="257" y="72"/>
                </a:cxn>
                <a:cxn ang="0">
                  <a:pos x="215" y="54"/>
                </a:cxn>
                <a:cxn ang="0">
                  <a:pos x="173" y="36"/>
                </a:cxn>
                <a:cxn ang="0">
                  <a:pos x="143" y="24"/>
                </a:cxn>
                <a:cxn ang="0">
                  <a:pos x="131" y="18"/>
                </a:cxn>
                <a:cxn ang="0">
                  <a:pos x="107" y="18"/>
                </a:cxn>
                <a:cxn ang="0">
                  <a:pos x="95" y="18"/>
                </a:cxn>
                <a:cxn ang="0">
                  <a:pos x="72" y="12"/>
                </a:cxn>
                <a:cxn ang="0">
                  <a:pos x="66" y="12"/>
                </a:cxn>
                <a:cxn ang="0">
                  <a:pos x="54" y="6"/>
                </a:cxn>
                <a:cxn ang="0">
                  <a:pos x="42" y="0"/>
                </a:cxn>
                <a:cxn ang="0">
                  <a:pos x="30" y="0"/>
                </a:cxn>
                <a:cxn ang="0">
                  <a:pos x="24" y="24"/>
                </a:cxn>
                <a:cxn ang="0">
                  <a:pos x="24" y="24"/>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lnTo>
                    <a:pt x="24" y="24"/>
                  </a:lnTo>
                  <a:close/>
                </a:path>
              </a:pathLst>
            </a:custGeom>
            <a:solidFill>
              <a:schemeClr val="bg2"/>
            </a:solidFill>
            <a:ln w="9525">
              <a:noFill/>
              <a:round/>
              <a:headEnd/>
              <a:tailEnd/>
            </a:ln>
          </p:spPr>
          <p:txBody>
            <a:bodyPr/>
            <a:lstStyle/>
            <a:p>
              <a:pPr>
                <a:defRPr/>
              </a:pPr>
              <a:endParaRPr lang="ar-IQ"/>
            </a:p>
          </p:txBody>
        </p:sp>
        <p:sp>
          <p:nvSpPr>
            <p:cNvPr id="30737" name="Freeform 17">
              <a:extLst>
                <a:ext uri="{FF2B5EF4-FFF2-40B4-BE49-F238E27FC236}">
                  <a16:creationId xmlns:a16="http://schemas.microsoft.com/office/drawing/2014/main" id="{A6CF2408-4DFF-4C39-B882-89F8FC934A80}"/>
                </a:ext>
              </a:extLst>
            </p:cNvPr>
            <p:cNvSpPr>
              <a:spLocks/>
            </p:cNvSpPr>
            <p:nvPr/>
          </p:nvSpPr>
          <p:spPr bwMode="auto">
            <a:xfrm>
              <a:off x="1943" y="3829"/>
              <a:ext cx="2033" cy="499"/>
            </a:xfrm>
            <a:custGeom>
              <a:avLst/>
              <a:gdLst/>
              <a:ahLst/>
              <a:cxnLst>
                <a:cxn ang="0">
                  <a:pos x="186" y="18"/>
                </a:cxn>
                <a:cxn ang="0">
                  <a:pos x="138" y="6"/>
                </a:cxn>
                <a:cxn ang="0">
                  <a:pos x="96" y="0"/>
                </a:cxn>
                <a:cxn ang="0">
                  <a:pos x="36" y="0"/>
                </a:cxn>
                <a:cxn ang="0">
                  <a:pos x="12" y="25"/>
                </a:cxn>
                <a:cxn ang="0">
                  <a:pos x="0" y="128"/>
                </a:cxn>
                <a:cxn ang="0">
                  <a:pos x="60" y="104"/>
                </a:cxn>
                <a:cxn ang="0">
                  <a:pos x="90" y="134"/>
                </a:cxn>
                <a:cxn ang="0">
                  <a:pos x="150" y="153"/>
                </a:cxn>
                <a:cxn ang="0">
                  <a:pos x="209" y="273"/>
                </a:cxn>
                <a:cxn ang="0">
                  <a:pos x="401" y="359"/>
                </a:cxn>
                <a:cxn ang="0">
                  <a:pos x="777" y="359"/>
                </a:cxn>
                <a:cxn ang="0">
                  <a:pos x="2033" y="499"/>
                </a:cxn>
                <a:cxn ang="0">
                  <a:pos x="2033" y="499"/>
                </a:cxn>
                <a:cxn ang="0">
                  <a:pos x="1991" y="493"/>
                </a:cxn>
                <a:cxn ang="0">
                  <a:pos x="676" y="243"/>
                </a:cxn>
                <a:cxn ang="0">
                  <a:pos x="514" y="159"/>
                </a:cxn>
                <a:cxn ang="0">
                  <a:pos x="425" y="110"/>
                </a:cxn>
                <a:cxn ang="0">
                  <a:pos x="365" y="92"/>
                </a:cxn>
                <a:cxn ang="0">
                  <a:pos x="281" y="61"/>
                </a:cxn>
                <a:cxn ang="0">
                  <a:pos x="186" y="18"/>
                </a:cxn>
                <a:cxn ang="0">
                  <a:pos x="186" y="18"/>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2033" y="499"/>
                  </a:lnTo>
                  <a:lnTo>
                    <a:pt x="1991" y="493"/>
                  </a:lnTo>
                  <a:lnTo>
                    <a:pt x="676" y="243"/>
                  </a:lnTo>
                  <a:lnTo>
                    <a:pt x="514" y="159"/>
                  </a:lnTo>
                  <a:lnTo>
                    <a:pt x="425" y="110"/>
                  </a:lnTo>
                  <a:lnTo>
                    <a:pt x="365" y="92"/>
                  </a:lnTo>
                  <a:lnTo>
                    <a:pt x="281" y="61"/>
                  </a:lnTo>
                  <a:lnTo>
                    <a:pt x="186" y="18"/>
                  </a:lnTo>
                  <a:lnTo>
                    <a:pt x="186" y="18"/>
                  </a:lnTo>
                  <a:close/>
                </a:path>
              </a:pathLst>
            </a:custGeom>
            <a:solidFill>
              <a:schemeClr val="bg2"/>
            </a:solidFill>
            <a:ln w="9525">
              <a:noFill/>
              <a:round/>
              <a:headEnd/>
              <a:tailEnd/>
            </a:ln>
          </p:spPr>
          <p:txBody>
            <a:bodyPr/>
            <a:lstStyle/>
            <a:p>
              <a:pPr>
                <a:defRPr/>
              </a:pPr>
              <a:endParaRPr lang="ar-IQ"/>
            </a:p>
          </p:txBody>
        </p:sp>
        <p:sp>
          <p:nvSpPr>
            <p:cNvPr id="30738" name="Freeform 18">
              <a:extLst>
                <a:ext uri="{FF2B5EF4-FFF2-40B4-BE49-F238E27FC236}">
                  <a16:creationId xmlns:a16="http://schemas.microsoft.com/office/drawing/2014/main" id="{8EAD3C56-2D67-494B-842D-1A48D657DCC1}"/>
                </a:ext>
              </a:extLst>
            </p:cNvPr>
            <p:cNvSpPr>
              <a:spLocks/>
            </p:cNvSpPr>
            <p:nvPr/>
          </p:nvSpPr>
          <p:spPr bwMode="auto">
            <a:xfrm>
              <a:off x="1830" y="3823"/>
              <a:ext cx="71" cy="61"/>
            </a:xfrm>
            <a:custGeom>
              <a:avLst/>
              <a:gdLst/>
              <a:ahLst/>
              <a:cxnLst>
                <a:cxn ang="0">
                  <a:pos x="0" y="18"/>
                </a:cxn>
                <a:cxn ang="0">
                  <a:pos x="6" y="18"/>
                </a:cxn>
                <a:cxn ang="0">
                  <a:pos x="12" y="12"/>
                </a:cxn>
                <a:cxn ang="0">
                  <a:pos x="6" y="6"/>
                </a:cxn>
                <a:cxn ang="0">
                  <a:pos x="0" y="0"/>
                </a:cxn>
                <a:cxn ang="0">
                  <a:pos x="29" y="18"/>
                </a:cxn>
                <a:cxn ang="0">
                  <a:pos x="53" y="18"/>
                </a:cxn>
                <a:cxn ang="0">
                  <a:pos x="59" y="30"/>
                </a:cxn>
                <a:cxn ang="0">
                  <a:pos x="65" y="42"/>
                </a:cxn>
                <a:cxn ang="0">
                  <a:pos x="71" y="54"/>
                </a:cxn>
                <a:cxn ang="0">
                  <a:pos x="71" y="60"/>
                </a:cxn>
                <a:cxn ang="0">
                  <a:pos x="59" y="54"/>
                </a:cxn>
                <a:cxn ang="0">
                  <a:pos x="47" y="42"/>
                </a:cxn>
                <a:cxn ang="0">
                  <a:pos x="23" y="30"/>
                </a:cxn>
                <a:cxn ang="0">
                  <a:pos x="23" y="36"/>
                </a:cxn>
                <a:cxn ang="0">
                  <a:pos x="18" y="42"/>
                </a:cxn>
                <a:cxn ang="0">
                  <a:pos x="12" y="48"/>
                </a:cxn>
                <a:cxn ang="0">
                  <a:pos x="6" y="48"/>
                </a:cxn>
                <a:cxn ang="0">
                  <a:pos x="6" y="48"/>
                </a:cxn>
                <a:cxn ang="0">
                  <a:pos x="6" y="36"/>
                </a:cxn>
                <a:cxn ang="0">
                  <a:pos x="0" y="18"/>
                </a:cxn>
                <a:cxn ang="0">
                  <a:pos x="0" y="18"/>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48"/>
                  </a:lnTo>
                  <a:lnTo>
                    <a:pt x="6" y="36"/>
                  </a:lnTo>
                  <a:lnTo>
                    <a:pt x="0" y="18"/>
                  </a:lnTo>
                  <a:lnTo>
                    <a:pt x="0" y="18"/>
                  </a:lnTo>
                  <a:close/>
                </a:path>
              </a:pathLst>
            </a:custGeom>
            <a:solidFill>
              <a:schemeClr val="bg2"/>
            </a:solidFill>
            <a:ln w="9525">
              <a:noFill/>
              <a:round/>
              <a:headEnd/>
              <a:tailEnd/>
            </a:ln>
          </p:spPr>
          <p:txBody>
            <a:bodyPr/>
            <a:lstStyle/>
            <a:p>
              <a:pPr>
                <a:defRPr/>
              </a:pPr>
              <a:endParaRPr lang="ar-IQ"/>
            </a:p>
          </p:txBody>
        </p:sp>
        <p:sp>
          <p:nvSpPr>
            <p:cNvPr id="30739" name="Freeform 19">
              <a:extLst>
                <a:ext uri="{FF2B5EF4-FFF2-40B4-BE49-F238E27FC236}">
                  <a16:creationId xmlns:a16="http://schemas.microsoft.com/office/drawing/2014/main" id="{7FF563A5-8FB2-4715-AB76-8930A7DCFC34}"/>
                </a:ext>
              </a:extLst>
            </p:cNvPr>
            <p:cNvSpPr>
              <a:spLocks/>
            </p:cNvSpPr>
            <p:nvPr/>
          </p:nvSpPr>
          <p:spPr bwMode="auto">
            <a:xfrm>
              <a:off x="855" y="3842"/>
              <a:ext cx="161" cy="164"/>
            </a:xfrm>
            <a:custGeom>
              <a:avLst/>
              <a:gdLst/>
              <a:ahLst/>
              <a:cxnLst>
                <a:cxn ang="0">
                  <a:pos x="30" y="0"/>
                </a:cxn>
                <a:cxn ang="0">
                  <a:pos x="48" y="6"/>
                </a:cxn>
                <a:cxn ang="0">
                  <a:pos x="72" y="6"/>
                </a:cxn>
                <a:cxn ang="0">
                  <a:pos x="114" y="12"/>
                </a:cxn>
                <a:cxn ang="0">
                  <a:pos x="96" y="54"/>
                </a:cxn>
                <a:cxn ang="0">
                  <a:pos x="96" y="60"/>
                </a:cxn>
                <a:cxn ang="0">
                  <a:pos x="102" y="72"/>
                </a:cxn>
                <a:cxn ang="0">
                  <a:pos x="108" y="84"/>
                </a:cxn>
                <a:cxn ang="0">
                  <a:pos x="120" y="96"/>
                </a:cxn>
                <a:cxn ang="0">
                  <a:pos x="143" y="114"/>
                </a:cxn>
                <a:cxn ang="0">
                  <a:pos x="155" y="138"/>
                </a:cxn>
                <a:cxn ang="0">
                  <a:pos x="161" y="156"/>
                </a:cxn>
                <a:cxn ang="0">
                  <a:pos x="161" y="162"/>
                </a:cxn>
                <a:cxn ang="0">
                  <a:pos x="96" y="102"/>
                </a:cxn>
                <a:cxn ang="0">
                  <a:pos x="30" y="54"/>
                </a:cxn>
                <a:cxn ang="0">
                  <a:pos x="0" y="0"/>
                </a:cxn>
                <a:cxn ang="0">
                  <a:pos x="30" y="0"/>
                </a:cxn>
                <a:cxn ang="0">
                  <a:pos x="30" y="0"/>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lnTo>
                    <a:pt x="30" y="0"/>
                  </a:lnTo>
                  <a:close/>
                </a:path>
              </a:pathLst>
            </a:custGeom>
            <a:solidFill>
              <a:schemeClr val="bg2"/>
            </a:solidFill>
            <a:ln w="9525">
              <a:noFill/>
              <a:round/>
              <a:headEnd/>
              <a:tailEnd/>
            </a:ln>
          </p:spPr>
          <p:txBody>
            <a:bodyPr/>
            <a:lstStyle/>
            <a:p>
              <a:pPr>
                <a:defRPr/>
              </a:pPr>
              <a:endParaRPr lang="ar-IQ"/>
            </a:p>
          </p:txBody>
        </p:sp>
        <p:sp>
          <p:nvSpPr>
            <p:cNvPr id="30740" name="Freeform 20">
              <a:extLst>
                <a:ext uri="{FF2B5EF4-FFF2-40B4-BE49-F238E27FC236}">
                  <a16:creationId xmlns:a16="http://schemas.microsoft.com/office/drawing/2014/main" id="{2B3CEF48-0791-49DC-8C27-CAC67CF56E3F}"/>
                </a:ext>
              </a:extLst>
            </p:cNvPr>
            <p:cNvSpPr>
              <a:spLocks/>
            </p:cNvSpPr>
            <p:nvPr/>
          </p:nvSpPr>
          <p:spPr bwMode="auto">
            <a:xfrm>
              <a:off x="706" y="3854"/>
              <a:ext cx="59" cy="61"/>
            </a:xfrm>
            <a:custGeom>
              <a:avLst/>
              <a:gdLst/>
              <a:ahLst/>
              <a:cxnLst>
                <a:cxn ang="0">
                  <a:pos x="59" y="6"/>
                </a:cxn>
                <a:cxn ang="0">
                  <a:pos x="41" y="30"/>
                </a:cxn>
                <a:cxn ang="0">
                  <a:pos x="41" y="36"/>
                </a:cxn>
                <a:cxn ang="0">
                  <a:pos x="47" y="42"/>
                </a:cxn>
                <a:cxn ang="0">
                  <a:pos x="53" y="54"/>
                </a:cxn>
                <a:cxn ang="0">
                  <a:pos x="53" y="60"/>
                </a:cxn>
                <a:cxn ang="0">
                  <a:pos x="47" y="54"/>
                </a:cxn>
                <a:cxn ang="0">
                  <a:pos x="35" y="48"/>
                </a:cxn>
                <a:cxn ang="0">
                  <a:pos x="23" y="36"/>
                </a:cxn>
                <a:cxn ang="0">
                  <a:pos x="17" y="30"/>
                </a:cxn>
                <a:cxn ang="0">
                  <a:pos x="0" y="0"/>
                </a:cxn>
                <a:cxn ang="0">
                  <a:pos x="59" y="6"/>
                </a:cxn>
                <a:cxn ang="0">
                  <a:pos x="59" y="6"/>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lnTo>
                    <a:pt x="59" y="6"/>
                  </a:lnTo>
                  <a:close/>
                </a:path>
              </a:pathLst>
            </a:custGeom>
            <a:solidFill>
              <a:schemeClr val="bg2"/>
            </a:solidFill>
            <a:ln w="9525">
              <a:noFill/>
              <a:round/>
              <a:headEnd/>
              <a:tailEnd/>
            </a:ln>
          </p:spPr>
          <p:txBody>
            <a:bodyPr/>
            <a:lstStyle/>
            <a:p>
              <a:pPr>
                <a:defRPr/>
              </a:pPr>
              <a:endParaRPr lang="ar-IQ"/>
            </a:p>
          </p:txBody>
        </p:sp>
        <p:sp>
          <p:nvSpPr>
            <p:cNvPr id="30741" name="Freeform 21">
              <a:extLst>
                <a:ext uri="{FF2B5EF4-FFF2-40B4-BE49-F238E27FC236}">
                  <a16:creationId xmlns:a16="http://schemas.microsoft.com/office/drawing/2014/main" id="{0C510C10-9A5B-4F6A-9CCC-6FF74148DFF5}"/>
                </a:ext>
              </a:extLst>
            </p:cNvPr>
            <p:cNvSpPr>
              <a:spLocks/>
            </p:cNvSpPr>
            <p:nvPr/>
          </p:nvSpPr>
          <p:spPr bwMode="auto">
            <a:xfrm>
              <a:off x="395" y="3811"/>
              <a:ext cx="245" cy="207"/>
            </a:xfrm>
            <a:custGeom>
              <a:avLst/>
              <a:gdLst/>
              <a:ahLst/>
              <a:cxnLst>
                <a:cxn ang="0">
                  <a:pos x="233" y="36"/>
                </a:cxn>
                <a:cxn ang="0">
                  <a:pos x="245" y="42"/>
                </a:cxn>
                <a:cxn ang="0">
                  <a:pos x="209" y="84"/>
                </a:cxn>
                <a:cxn ang="0">
                  <a:pos x="143" y="132"/>
                </a:cxn>
                <a:cxn ang="0">
                  <a:pos x="167" y="156"/>
                </a:cxn>
                <a:cxn ang="0">
                  <a:pos x="179" y="204"/>
                </a:cxn>
                <a:cxn ang="0">
                  <a:pos x="77" y="132"/>
                </a:cxn>
                <a:cxn ang="0">
                  <a:pos x="47" y="84"/>
                </a:cxn>
                <a:cxn ang="0">
                  <a:pos x="89" y="66"/>
                </a:cxn>
                <a:cxn ang="0">
                  <a:pos x="59" y="36"/>
                </a:cxn>
                <a:cxn ang="0">
                  <a:pos x="0" y="12"/>
                </a:cxn>
                <a:cxn ang="0">
                  <a:pos x="0" y="0"/>
                </a:cxn>
                <a:cxn ang="0">
                  <a:pos x="6" y="0"/>
                </a:cxn>
                <a:cxn ang="0">
                  <a:pos x="12" y="0"/>
                </a:cxn>
                <a:cxn ang="0">
                  <a:pos x="47" y="6"/>
                </a:cxn>
                <a:cxn ang="0">
                  <a:pos x="77" y="6"/>
                </a:cxn>
                <a:cxn ang="0">
                  <a:pos x="83" y="6"/>
                </a:cxn>
                <a:cxn ang="0">
                  <a:pos x="89" y="6"/>
                </a:cxn>
                <a:cxn ang="0">
                  <a:pos x="101" y="12"/>
                </a:cxn>
                <a:cxn ang="0">
                  <a:pos x="125" y="12"/>
                </a:cxn>
                <a:cxn ang="0">
                  <a:pos x="143" y="18"/>
                </a:cxn>
                <a:cxn ang="0">
                  <a:pos x="149" y="18"/>
                </a:cxn>
                <a:cxn ang="0">
                  <a:pos x="149" y="18"/>
                </a:cxn>
                <a:cxn ang="0">
                  <a:pos x="203" y="24"/>
                </a:cxn>
                <a:cxn ang="0">
                  <a:pos x="233" y="36"/>
                </a:cxn>
                <a:cxn ang="0">
                  <a:pos x="233" y="36"/>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149" y="18"/>
                  </a:lnTo>
                  <a:lnTo>
                    <a:pt x="203" y="24"/>
                  </a:lnTo>
                  <a:lnTo>
                    <a:pt x="233" y="36"/>
                  </a:lnTo>
                  <a:lnTo>
                    <a:pt x="233" y="36"/>
                  </a:lnTo>
                  <a:close/>
                </a:path>
              </a:pathLst>
            </a:custGeom>
            <a:solidFill>
              <a:schemeClr val="bg2"/>
            </a:solidFill>
            <a:ln w="9525">
              <a:noFill/>
              <a:round/>
              <a:headEnd/>
              <a:tailEnd/>
            </a:ln>
          </p:spPr>
          <p:txBody>
            <a:bodyPr/>
            <a:lstStyle/>
            <a:p>
              <a:pPr>
                <a:defRPr/>
              </a:pPr>
              <a:endParaRPr lang="ar-IQ"/>
            </a:p>
          </p:txBody>
        </p:sp>
      </p:grpSp>
      <p:sp>
        <p:nvSpPr>
          <p:cNvPr id="30742" name="Rectangle 22">
            <a:extLst>
              <a:ext uri="{FF2B5EF4-FFF2-40B4-BE49-F238E27FC236}">
                <a16:creationId xmlns:a16="http://schemas.microsoft.com/office/drawing/2014/main" id="{9FCA2AF4-B6BF-40CD-9208-436A922358B9}"/>
              </a:ext>
            </a:extLst>
          </p:cNvPr>
          <p:cNvSpPr>
            <a:spLocks noGrp="1" noChangeArrowheads="1"/>
          </p:cNvSpPr>
          <p:nvPr>
            <p:ph type="title"/>
          </p:nvPr>
        </p:nvSpPr>
        <p:spPr bwMode="auto">
          <a:xfrm>
            <a:off x="457200" y="228600"/>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31" name="Rectangle 23">
            <a:extLst>
              <a:ext uri="{FF2B5EF4-FFF2-40B4-BE49-F238E27FC236}">
                <a16:creationId xmlns:a16="http://schemas.microsoft.com/office/drawing/2014/main" id="{968F642F-9303-4233-A07F-A14C912B31ED}"/>
              </a:ext>
            </a:extLst>
          </p:cNvPr>
          <p:cNvSpPr>
            <a:spLocks noGrp="1" noChangeArrowheads="1"/>
          </p:cNvSpPr>
          <p:nvPr>
            <p:ph type="body" idx="1"/>
          </p:nvPr>
        </p:nvSpPr>
        <p:spPr bwMode="auto">
          <a:xfrm>
            <a:off x="457200" y="1600200"/>
            <a:ext cx="8229600"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30744" name="Rectangle 24">
            <a:extLst>
              <a:ext uri="{FF2B5EF4-FFF2-40B4-BE49-F238E27FC236}">
                <a16:creationId xmlns:a16="http://schemas.microsoft.com/office/drawing/2014/main" id="{9433A048-EAAE-4BC7-9727-818F4AD4F725}"/>
              </a:ext>
            </a:extLst>
          </p:cNvPr>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rtl="0">
              <a:defRPr sz="1200">
                <a:effectLst>
                  <a:outerShdw blurRad="38100" dist="38100" dir="2700000" algn="tl">
                    <a:srgbClr val="000000"/>
                  </a:outerShdw>
                </a:effectLst>
              </a:defRPr>
            </a:lvl1pPr>
          </a:lstStyle>
          <a:p>
            <a:pPr>
              <a:defRPr/>
            </a:pPr>
            <a:endParaRPr lang="en-US"/>
          </a:p>
        </p:txBody>
      </p:sp>
      <p:sp>
        <p:nvSpPr>
          <p:cNvPr id="30745" name="Rectangle 25">
            <a:extLst>
              <a:ext uri="{FF2B5EF4-FFF2-40B4-BE49-F238E27FC236}">
                <a16:creationId xmlns:a16="http://schemas.microsoft.com/office/drawing/2014/main" id="{411287F4-99B0-4B6B-BE9C-0D60E5FB1EC9}"/>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rtl="0">
              <a:defRPr sz="1200">
                <a:effectLst>
                  <a:outerShdw blurRad="38100" dist="38100" dir="2700000" algn="tl">
                    <a:srgbClr val="000000"/>
                  </a:outerShdw>
                </a:effectLst>
              </a:defRPr>
            </a:lvl1pPr>
          </a:lstStyle>
          <a:p>
            <a:pPr>
              <a:defRPr/>
            </a:pPr>
            <a:endParaRPr lang="en-US"/>
          </a:p>
        </p:txBody>
      </p:sp>
      <p:sp>
        <p:nvSpPr>
          <p:cNvPr id="30746" name="Rectangle 26">
            <a:extLst>
              <a:ext uri="{FF2B5EF4-FFF2-40B4-BE49-F238E27FC236}">
                <a16:creationId xmlns:a16="http://schemas.microsoft.com/office/drawing/2014/main" id="{89BB6CC8-EEB0-433A-ABC7-923AB5382E65}"/>
              </a:ext>
            </a:extLst>
          </p:cNvPr>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rtl="0">
              <a:defRPr sz="1200">
                <a:effectLst>
                  <a:outerShdw blurRad="38100" dist="38100" dir="2700000" algn="tl">
                    <a:srgbClr val="000000"/>
                  </a:outerShdw>
                </a:effectLst>
              </a:defRPr>
            </a:lvl1pPr>
          </a:lstStyle>
          <a:p>
            <a:fld id="{8E251B5E-F2C9-4C8F-A22C-786D66F407E1}" type="slidenum">
              <a:rPr lang="ar-SA"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718"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Lst>
  <p:transition>
    <p:newsflash/>
  </p:transition>
  <p:txStyles>
    <p:titleStyle>
      <a:lvl1pPr algn="ctr" rtl="1"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1" eaLnBrk="0" fontAlgn="base" hangingPunct="0">
        <a:spcBef>
          <a:spcPct val="0"/>
        </a:spcBef>
        <a:spcAft>
          <a:spcPct val="0"/>
        </a:spcAft>
        <a:defRPr sz="4400">
          <a:solidFill>
            <a:schemeClr val="tx2"/>
          </a:solidFill>
          <a:effectLst>
            <a:outerShdw blurRad="38100" dist="38100" dir="2700000" algn="tl">
              <a:srgbClr val="000000"/>
            </a:outerShdw>
          </a:effectLst>
          <a:latin typeface="Arial" pitchFamily="34" charset="0"/>
          <a:cs typeface="Arial" pitchFamily="34" charset="0"/>
        </a:defRPr>
      </a:lvl2pPr>
      <a:lvl3pPr algn="ctr" rtl="1" eaLnBrk="0" fontAlgn="base" hangingPunct="0">
        <a:spcBef>
          <a:spcPct val="0"/>
        </a:spcBef>
        <a:spcAft>
          <a:spcPct val="0"/>
        </a:spcAft>
        <a:defRPr sz="4400">
          <a:solidFill>
            <a:schemeClr val="tx2"/>
          </a:solidFill>
          <a:effectLst>
            <a:outerShdw blurRad="38100" dist="38100" dir="2700000" algn="tl">
              <a:srgbClr val="000000"/>
            </a:outerShdw>
          </a:effectLst>
          <a:latin typeface="Arial" pitchFamily="34" charset="0"/>
          <a:cs typeface="Arial" pitchFamily="34" charset="0"/>
        </a:defRPr>
      </a:lvl3pPr>
      <a:lvl4pPr algn="ctr" rtl="1" eaLnBrk="0" fontAlgn="base" hangingPunct="0">
        <a:spcBef>
          <a:spcPct val="0"/>
        </a:spcBef>
        <a:spcAft>
          <a:spcPct val="0"/>
        </a:spcAft>
        <a:defRPr sz="4400">
          <a:solidFill>
            <a:schemeClr val="tx2"/>
          </a:solidFill>
          <a:effectLst>
            <a:outerShdw blurRad="38100" dist="38100" dir="2700000" algn="tl">
              <a:srgbClr val="000000"/>
            </a:outerShdw>
          </a:effectLst>
          <a:latin typeface="Arial" pitchFamily="34" charset="0"/>
          <a:cs typeface="Arial" pitchFamily="34" charset="0"/>
        </a:defRPr>
      </a:lvl4pPr>
      <a:lvl5pPr algn="ctr" rtl="1" eaLnBrk="0" fontAlgn="base" hangingPunct="0">
        <a:spcBef>
          <a:spcPct val="0"/>
        </a:spcBef>
        <a:spcAft>
          <a:spcPct val="0"/>
        </a:spcAft>
        <a:defRPr sz="4400">
          <a:solidFill>
            <a:schemeClr val="tx2"/>
          </a:solidFill>
          <a:effectLst>
            <a:outerShdw blurRad="38100" dist="38100" dir="2700000" algn="tl">
              <a:srgbClr val="000000"/>
            </a:outerShdw>
          </a:effectLst>
          <a:latin typeface="Arial" pitchFamily="34" charset="0"/>
          <a:cs typeface="Arial" pitchFamily="34" charset="0"/>
        </a:defRPr>
      </a:lvl5pPr>
      <a:lvl6pPr marL="457200" algn="ctr" rtl="1" fontAlgn="base">
        <a:spcBef>
          <a:spcPct val="0"/>
        </a:spcBef>
        <a:spcAft>
          <a:spcPct val="0"/>
        </a:spcAft>
        <a:defRPr sz="4400">
          <a:solidFill>
            <a:schemeClr val="tx2"/>
          </a:solidFill>
          <a:effectLst>
            <a:outerShdw blurRad="38100" dist="38100" dir="2700000" algn="tl">
              <a:srgbClr val="000000"/>
            </a:outerShdw>
          </a:effectLst>
          <a:latin typeface="Arial" pitchFamily="34" charset="0"/>
          <a:cs typeface="Arial" pitchFamily="34" charset="0"/>
        </a:defRPr>
      </a:lvl6pPr>
      <a:lvl7pPr marL="914400" algn="ctr" rtl="1" fontAlgn="base">
        <a:spcBef>
          <a:spcPct val="0"/>
        </a:spcBef>
        <a:spcAft>
          <a:spcPct val="0"/>
        </a:spcAft>
        <a:defRPr sz="4400">
          <a:solidFill>
            <a:schemeClr val="tx2"/>
          </a:solidFill>
          <a:effectLst>
            <a:outerShdw blurRad="38100" dist="38100" dir="2700000" algn="tl">
              <a:srgbClr val="000000"/>
            </a:outerShdw>
          </a:effectLst>
          <a:latin typeface="Arial" pitchFamily="34" charset="0"/>
          <a:cs typeface="Arial" pitchFamily="34" charset="0"/>
        </a:defRPr>
      </a:lvl7pPr>
      <a:lvl8pPr marL="1371600" algn="ctr" rtl="1" fontAlgn="base">
        <a:spcBef>
          <a:spcPct val="0"/>
        </a:spcBef>
        <a:spcAft>
          <a:spcPct val="0"/>
        </a:spcAft>
        <a:defRPr sz="4400">
          <a:solidFill>
            <a:schemeClr val="tx2"/>
          </a:solidFill>
          <a:effectLst>
            <a:outerShdw blurRad="38100" dist="38100" dir="2700000" algn="tl">
              <a:srgbClr val="000000"/>
            </a:outerShdw>
          </a:effectLst>
          <a:latin typeface="Arial" pitchFamily="34" charset="0"/>
          <a:cs typeface="Arial" pitchFamily="34" charset="0"/>
        </a:defRPr>
      </a:lvl8pPr>
      <a:lvl9pPr marL="1828800" algn="ctr" rtl="1" fontAlgn="base">
        <a:spcBef>
          <a:spcPct val="0"/>
        </a:spcBef>
        <a:spcAft>
          <a:spcPct val="0"/>
        </a:spcAft>
        <a:defRPr sz="4400">
          <a:solidFill>
            <a:schemeClr val="tx2"/>
          </a:solidFill>
          <a:effectLst>
            <a:outerShdw blurRad="38100" dist="38100" dir="2700000" algn="tl">
              <a:srgbClr val="000000"/>
            </a:outerShdw>
          </a:effectLst>
          <a:latin typeface="Arial" pitchFamily="34" charset="0"/>
          <a:cs typeface="Arial" pitchFamily="34" charset="0"/>
        </a:defRPr>
      </a:lvl9pPr>
    </p:titleStyle>
    <p:bodyStyle>
      <a:lvl1pPr marL="342900" indent="-342900" algn="r" rtl="1" eaLnBrk="0" fontAlgn="base" hangingPunct="0">
        <a:spcBef>
          <a:spcPct val="20000"/>
        </a:spcBef>
        <a:spcAft>
          <a:spcPct val="0"/>
        </a:spcAft>
        <a:buClr>
          <a:schemeClr val="tx2"/>
        </a:buClr>
        <a:buChar char="•"/>
        <a:defRPr sz="3200">
          <a:solidFill>
            <a:schemeClr val="tx1"/>
          </a:solidFill>
          <a:latin typeface="+mn-lt"/>
          <a:ea typeface="+mn-ea"/>
          <a:cs typeface="+mn-cs"/>
        </a:defRPr>
      </a:lvl1pPr>
      <a:lvl2pPr marL="742950" indent="-285750" algn="r" rtl="1" eaLnBrk="0" fontAlgn="base" hangingPunct="0">
        <a:spcBef>
          <a:spcPct val="20000"/>
        </a:spcBef>
        <a:spcAft>
          <a:spcPct val="0"/>
        </a:spcAft>
        <a:buChar char="–"/>
        <a:defRPr sz="2800">
          <a:solidFill>
            <a:schemeClr val="tx1"/>
          </a:solidFill>
          <a:latin typeface="+mn-lt"/>
          <a:cs typeface="+mn-cs"/>
        </a:defRPr>
      </a:lvl2pPr>
      <a:lvl3pPr marL="1143000" indent="-228600" algn="r" rtl="1" eaLnBrk="0" fontAlgn="base" hangingPunct="0">
        <a:spcBef>
          <a:spcPct val="20000"/>
        </a:spcBef>
        <a:spcAft>
          <a:spcPct val="0"/>
        </a:spcAft>
        <a:buClr>
          <a:schemeClr val="tx2"/>
        </a:buClr>
        <a:buChar char="•"/>
        <a:defRPr sz="2400">
          <a:solidFill>
            <a:schemeClr val="tx1"/>
          </a:solidFill>
          <a:latin typeface="+mn-lt"/>
          <a:cs typeface="+mn-cs"/>
        </a:defRPr>
      </a:lvl3pPr>
      <a:lvl4pPr marL="1600200" indent="-228600" algn="r" rtl="1" eaLnBrk="0" fontAlgn="base" hangingPunct="0">
        <a:spcBef>
          <a:spcPct val="20000"/>
        </a:spcBef>
        <a:spcAft>
          <a:spcPct val="0"/>
        </a:spcAft>
        <a:buChar char="–"/>
        <a:defRPr sz="2000">
          <a:solidFill>
            <a:schemeClr val="tx1"/>
          </a:solidFill>
          <a:latin typeface="+mn-lt"/>
          <a:cs typeface="+mn-cs"/>
        </a:defRPr>
      </a:lvl4pPr>
      <a:lvl5pPr marL="2057400" indent="-228600" algn="r" rtl="1" eaLnBrk="0" fontAlgn="base" hangingPunct="0">
        <a:spcBef>
          <a:spcPct val="20000"/>
        </a:spcBef>
        <a:spcAft>
          <a:spcPct val="0"/>
        </a:spcAft>
        <a:buClr>
          <a:schemeClr val="tx2"/>
        </a:buClr>
        <a:buChar char="•"/>
        <a:defRPr sz="2000">
          <a:solidFill>
            <a:schemeClr val="tx1"/>
          </a:solidFill>
          <a:latin typeface="+mn-lt"/>
          <a:cs typeface="+mn-cs"/>
        </a:defRPr>
      </a:lvl5pPr>
      <a:lvl6pPr marL="2514600" indent="-228600" algn="r" rtl="1" fontAlgn="base">
        <a:spcBef>
          <a:spcPct val="20000"/>
        </a:spcBef>
        <a:spcAft>
          <a:spcPct val="0"/>
        </a:spcAft>
        <a:buClr>
          <a:schemeClr val="tx2"/>
        </a:buClr>
        <a:buChar char="•"/>
        <a:defRPr sz="2000">
          <a:solidFill>
            <a:schemeClr val="tx1"/>
          </a:solidFill>
          <a:latin typeface="+mn-lt"/>
          <a:cs typeface="+mn-cs"/>
        </a:defRPr>
      </a:lvl6pPr>
      <a:lvl7pPr marL="2971800" indent="-228600" algn="r" rtl="1" fontAlgn="base">
        <a:spcBef>
          <a:spcPct val="20000"/>
        </a:spcBef>
        <a:spcAft>
          <a:spcPct val="0"/>
        </a:spcAft>
        <a:buClr>
          <a:schemeClr val="tx2"/>
        </a:buClr>
        <a:buChar char="•"/>
        <a:defRPr sz="2000">
          <a:solidFill>
            <a:schemeClr val="tx1"/>
          </a:solidFill>
          <a:latin typeface="+mn-lt"/>
          <a:cs typeface="+mn-cs"/>
        </a:defRPr>
      </a:lvl7pPr>
      <a:lvl8pPr marL="3429000" indent="-228600" algn="r" rtl="1" fontAlgn="base">
        <a:spcBef>
          <a:spcPct val="20000"/>
        </a:spcBef>
        <a:spcAft>
          <a:spcPct val="0"/>
        </a:spcAft>
        <a:buClr>
          <a:schemeClr val="tx2"/>
        </a:buClr>
        <a:buChar char="•"/>
        <a:defRPr sz="2000">
          <a:solidFill>
            <a:schemeClr val="tx1"/>
          </a:solidFill>
          <a:latin typeface="+mn-lt"/>
          <a:cs typeface="+mn-cs"/>
        </a:defRPr>
      </a:lvl8pPr>
      <a:lvl9pPr marL="3886200" indent="-228600" algn="r" rtl="1" fontAlgn="base">
        <a:spcBef>
          <a:spcPct val="20000"/>
        </a:spcBef>
        <a:spcAft>
          <a:spcPct val="0"/>
        </a:spcAft>
        <a:buClr>
          <a:schemeClr val="tx2"/>
        </a:buClr>
        <a:buChar char="•"/>
        <a:defRPr sz="2000">
          <a:solidFill>
            <a:schemeClr val="tx1"/>
          </a:solidFill>
          <a:latin typeface="+mn-lt"/>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C2D43D60-EC55-494A-AD34-DE9CD0AABA9B}"/>
              </a:ext>
            </a:extLst>
          </p:cNvPr>
          <p:cNvSpPr>
            <a:spLocks noGrp="1" noChangeArrowheads="1"/>
          </p:cNvSpPr>
          <p:nvPr>
            <p:ph type="ctrTitle"/>
          </p:nvPr>
        </p:nvSpPr>
        <p:spPr>
          <a:xfrm>
            <a:off x="755650" y="188913"/>
            <a:ext cx="7272338" cy="1511300"/>
          </a:xfrm>
        </p:spPr>
        <p:txBody>
          <a:bodyPr/>
          <a:lstStyle/>
          <a:p>
            <a:pPr algn="r" eaLnBrk="1" hangingPunct="1">
              <a:defRPr/>
            </a:pPr>
            <a:r>
              <a:rPr lang="ar-IQ" sz="2000" b="1" dirty="0">
                <a:latin typeface="Rage Italic" pitchFamily="66" charset="0"/>
                <a:cs typeface="+mn-cs"/>
              </a:rPr>
              <a:t>الجامعة </a:t>
            </a:r>
            <a:r>
              <a:rPr lang="ar-IQ" sz="2000" b="1" dirty="0" err="1">
                <a:latin typeface="Rage Italic" pitchFamily="66" charset="0"/>
                <a:cs typeface="+mn-cs"/>
              </a:rPr>
              <a:t>المستنصرية</a:t>
            </a:r>
            <a:r>
              <a:rPr lang="ar-IQ" sz="2000" b="1" dirty="0">
                <a:latin typeface="Rage Italic" pitchFamily="66" charset="0"/>
                <a:cs typeface="+mn-cs"/>
              </a:rPr>
              <a:t> </a:t>
            </a:r>
            <a:br>
              <a:rPr lang="ar-IQ" sz="2000" b="1" dirty="0">
                <a:latin typeface="Rage Italic" pitchFamily="66" charset="0"/>
                <a:cs typeface="+mn-cs"/>
              </a:rPr>
            </a:br>
            <a:r>
              <a:rPr lang="ar-IQ" sz="2000" b="1" dirty="0">
                <a:latin typeface="Rage Italic" pitchFamily="66" charset="0"/>
                <a:cs typeface="+mn-cs"/>
              </a:rPr>
              <a:t>كلية التربية </a:t>
            </a:r>
            <a:r>
              <a:rPr lang="ar-IQ" sz="2000" b="1" dirty="0" err="1">
                <a:latin typeface="Rage Italic" pitchFamily="66" charset="0"/>
                <a:cs typeface="+mn-cs"/>
              </a:rPr>
              <a:t>الاساسية</a:t>
            </a:r>
            <a:r>
              <a:rPr lang="ar-IQ" sz="2000" b="1" dirty="0">
                <a:latin typeface="Rage Italic" pitchFamily="66" charset="0"/>
                <a:cs typeface="+mn-cs"/>
              </a:rPr>
              <a:t> </a:t>
            </a:r>
            <a:br>
              <a:rPr lang="ar-IQ" sz="2000" b="1" dirty="0">
                <a:latin typeface="Rage Italic" pitchFamily="66" charset="0"/>
                <a:cs typeface="+mn-cs"/>
              </a:rPr>
            </a:br>
            <a:r>
              <a:rPr lang="ar-IQ" sz="2000" b="1" dirty="0">
                <a:latin typeface="Rage Italic" pitchFamily="66" charset="0"/>
                <a:cs typeface="+mn-cs"/>
              </a:rPr>
              <a:t>قسم التربية البدنية وعلوم الرياضة </a:t>
            </a:r>
            <a:br>
              <a:rPr lang="ar-IQ" sz="2000" b="1" dirty="0">
                <a:latin typeface="Rage Italic" pitchFamily="66" charset="0"/>
                <a:cs typeface="+mn-cs"/>
              </a:rPr>
            </a:br>
            <a:r>
              <a:rPr lang="ar-IQ" sz="2000" b="1" dirty="0">
                <a:latin typeface="Rage Italic" pitchFamily="66" charset="0"/>
                <a:cs typeface="+mn-cs"/>
              </a:rPr>
              <a:t>الدراسات العليا / الماجستير</a:t>
            </a:r>
            <a:br>
              <a:rPr lang="ar-IQ" sz="2000" b="1" dirty="0">
                <a:latin typeface="Rage Italic" pitchFamily="66" charset="0"/>
                <a:cs typeface="+mn-cs"/>
              </a:rPr>
            </a:br>
            <a:r>
              <a:rPr lang="ar-IQ" sz="2000" b="1" dirty="0">
                <a:latin typeface="Rage Italic" pitchFamily="66" charset="0"/>
                <a:cs typeface="+mn-cs"/>
              </a:rPr>
              <a:t>طرائق التدريس</a:t>
            </a:r>
            <a:endParaRPr lang="en-US" sz="2000" b="1" dirty="0">
              <a:latin typeface="Rage Italic" pitchFamily="66" charset="0"/>
              <a:cs typeface="+mn-cs"/>
            </a:endParaRPr>
          </a:p>
        </p:txBody>
      </p:sp>
      <p:sp>
        <p:nvSpPr>
          <p:cNvPr id="2051" name="Rectangle 3">
            <a:extLst>
              <a:ext uri="{FF2B5EF4-FFF2-40B4-BE49-F238E27FC236}">
                <a16:creationId xmlns:a16="http://schemas.microsoft.com/office/drawing/2014/main" id="{1224CE69-E52F-4DFE-A981-4E3985164E2B}"/>
              </a:ext>
            </a:extLst>
          </p:cNvPr>
          <p:cNvSpPr>
            <a:spLocks noGrp="1" noChangeArrowheads="1"/>
          </p:cNvSpPr>
          <p:nvPr>
            <p:ph type="subTitle" idx="1"/>
          </p:nvPr>
        </p:nvSpPr>
        <p:spPr>
          <a:xfrm>
            <a:off x="1371600" y="1773238"/>
            <a:ext cx="6729413" cy="4535487"/>
          </a:xfrm>
        </p:spPr>
        <p:txBody>
          <a:bodyPr/>
          <a:lstStyle/>
          <a:p>
            <a:pPr eaLnBrk="1" hangingPunct="1">
              <a:lnSpc>
                <a:spcPct val="90000"/>
              </a:lnSpc>
              <a:defRPr/>
            </a:pPr>
            <a:r>
              <a:rPr lang="ar-IQ" sz="7200" dirty="0"/>
              <a:t>مناهج البحث العلمي</a:t>
            </a:r>
          </a:p>
          <a:p>
            <a:pPr eaLnBrk="1" hangingPunct="1">
              <a:lnSpc>
                <a:spcPct val="90000"/>
              </a:lnSpc>
              <a:defRPr/>
            </a:pPr>
            <a:r>
              <a:rPr lang="ar-IQ" sz="7200" dirty="0"/>
              <a:t>أستاذ المادة</a:t>
            </a:r>
          </a:p>
          <a:p>
            <a:pPr eaLnBrk="1" hangingPunct="1">
              <a:lnSpc>
                <a:spcPct val="90000"/>
              </a:lnSpc>
              <a:defRPr/>
            </a:pPr>
            <a:r>
              <a:rPr lang="ar-IQ" sz="5400" dirty="0"/>
              <a:t>ا.د إسماعيل عبد زيد عاشور</a:t>
            </a:r>
          </a:p>
        </p:txBody>
      </p:sp>
    </p:spTree>
  </p:cSld>
  <p:clrMapOvr>
    <a:masterClrMapping/>
  </p:clrMapOvr>
  <p:transition>
    <p:newsflash/>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a:extLst>
              <a:ext uri="{FF2B5EF4-FFF2-40B4-BE49-F238E27FC236}">
                <a16:creationId xmlns:a16="http://schemas.microsoft.com/office/drawing/2014/main" id="{14050871-9D04-4B7D-B79B-5AF15E89D288}"/>
              </a:ext>
            </a:extLst>
          </p:cNvPr>
          <p:cNvSpPr>
            <a:spLocks noGrp="1" noChangeArrowheads="1"/>
          </p:cNvSpPr>
          <p:nvPr>
            <p:ph type="body" idx="1"/>
          </p:nvPr>
        </p:nvSpPr>
        <p:spPr>
          <a:xfrm>
            <a:off x="684213" y="1557338"/>
            <a:ext cx="7920037" cy="4751387"/>
          </a:xfrm>
        </p:spPr>
        <p:txBody>
          <a:bodyPr/>
          <a:lstStyle/>
          <a:p>
            <a:pPr eaLnBrk="1" hangingPunct="1"/>
            <a:r>
              <a:rPr lang="ar-IQ" altLang="en-US" sz="4000"/>
              <a:t>- وتشمل المحاضرة االثانية .</a:t>
            </a:r>
          </a:p>
          <a:p>
            <a:pPr eaLnBrk="1" hangingPunct="1"/>
            <a:r>
              <a:rPr lang="ar-IQ" altLang="en-US" sz="4000"/>
              <a:t> انواع البحث العلمي</a:t>
            </a:r>
          </a:p>
          <a:p>
            <a:pPr eaLnBrk="1" hangingPunct="1"/>
            <a:r>
              <a:rPr lang="ar-IQ" altLang="en-US" sz="4000"/>
              <a:t>دور الاشراف في البحوث العلمية </a:t>
            </a:r>
          </a:p>
          <a:p>
            <a:pPr eaLnBrk="1" hangingPunct="1"/>
            <a:r>
              <a:rPr lang="ar-IQ" altLang="en-US" sz="4000"/>
              <a:t>دور الطالب الباحث</a:t>
            </a:r>
          </a:p>
          <a:p>
            <a:pPr eaLnBrk="1" hangingPunct="1">
              <a:buFontTx/>
              <a:buNone/>
            </a:pPr>
            <a:endParaRPr lang="en-US" altLang="en-US" sz="2800"/>
          </a:p>
        </p:txBody>
      </p:sp>
      <p:sp>
        <p:nvSpPr>
          <p:cNvPr id="6" name="عنوان 5">
            <a:extLst>
              <a:ext uri="{FF2B5EF4-FFF2-40B4-BE49-F238E27FC236}">
                <a16:creationId xmlns:a16="http://schemas.microsoft.com/office/drawing/2014/main" id="{30573047-8C20-4751-96F8-EF5A7AABA75D}"/>
              </a:ext>
            </a:extLst>
          </p:cNvPr>
          <p:cNvSpPr>
            <a:spLocks noGrp="1"/>
          </p:cNvSpPr>
          <p:nvPr>
            <p:ph type="title"/>
          </p:nvPr>
        </p:nvSpPr>
        <p:spPr/>
        <p:txBody>
          <a:bodyPr/>
          <a:lstStyle/>
          <a:p>
            <a:pPr eaLnBrk="1" hangingPunct="1">
              <a:defRPr/>
            </a:pPr>
            <a:r>
              <a:rPr lang="ar-IQ" dirty="0"/>
              <a:t>المحاضرة الثانية  </a:t>
            </a:r>
          </a:p>
        </p:txBody>
      </p:sp>
    </p:spTree>
  </p:cSld>
  <p:clrMapOvr>
    <a:masterClrMapping/>
  </p:clrMapOvr>
  <p:transition>
    <p:newsflash/>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1929E543-C6B1-4D3B-83B4-0B823B8CB5BF}"/>
              </a:ext>
            </a:extLst>
          </p:cNvPr>
          <p:cNvSpPr>
            <a:spLocks noGrp="1" noChangeArrowheads="1"/>
          </p:cNvSpPr>
          <p:nvPr>
            <p:ph type="title"/>
          </p:nvPr>
        </p:nvSpPr>
        <p:spPr/>
        <p:txBody>
          <a:bodyPr/>
          <a:lstStyle/>
          <a:p>
            <a:pPr eaLnBrk="1" hangingPunct="1">
              <a:defRPr/>
            </a:pPr>
            <a:r>
              <a:rPr lang="ar-IQ" dirty="0" err="1"/>
              <a:t>انواع</a:t>
            </a:r>
            <a:r>
              <a:rPr lang="ar-IQ" dirty="0"/>
              <a:t> البحث العلمي</a:t>
            </a:r>
            <a:endParaRPr lang="en-US" b="1" dirty="0">
              <a:latin typeface="Andalus" pitchFamily="18" charset="-78"/>
              <a:cs typeface="Andalus" pitchFamily="18" charset="-78"/>
            </a:endParaRPr>
          </a:p>
        </p:txBody>
      </p:sp>
      <p:sp>
        <p:nvSpPr>
          <p:cNvPr id="5123" name="Rectangle 3">
            <a:extLst>
              <a:ext uri="{FF2B5EF4-FFF2-40B4-BE49-F238E27FC236}">
                <a16:creationId xmlns:a16="http://schemas.microsoft.com/office/drawing/2014/main" id="{44CF9999-AA8D-4E3C-BC0B-D835B916663A}"/>
              </a:ext>
            </a:extLst>
          </p:cNvPr>
          <p:cNvSpPr>
            <a:spLocks noGrp="1" noChangeArrowheads="1"/>
          </p:cNvSpPr>
          <p:nvPr>
            <p:ph type="body" idx="1"/>
          </p:nvPr>
        </p:nvSpPr>
        <p:spPr/>
        <p:txBody>
          <a:bodyPr/>
          <a:lstStyle/>
          <a:p>
            <a:pPr algn="justLow" eaLnBrk="1" hangingPunct="1">
              <a:lnSpc>
                <a:spcPct val="90000"/>
              </a:lnSpc>
              <a:buFontTx/>
              <a:buChar char="-"/>
            </a:pPr>
            <a:r>
              <a:rPr lang="ar-IQ" altLang="en-US" sz="2400"/>
              <a:t>يعد مجال البحث واسعا بحيث يغطي جميع  مناحي الحياة وحاجات الانسان ورغباته.ومن ثم يكون اختلاف البحوث العلمية باختلاف حقولها وميادينها تنويعا لها.</a:t>
            </a:r>
          </a:p>
          <a:p>
            <a:pPr algn="justLow" eaLnBrk="1" hangingPunct="1">
              <a:lnSpc>
                <a:spcPct val="90000"/>
              </a:lnSpc>
              <a:buFontTx/>
              <a:buChar char="-"/>
            </a:pPr>
            <a:r>
              <a:rPr lang="ar-IQ" altLang="en-US" sz="2400"/>
              <a:t>لذا تصنف البحوث العلمية من حيث اساليبها وهي:</a:t>
            </a:r>
          </a:p>
          <a:p>
            <a:pPr algn="justLow" eaLnBrk="1" hangingPunct="1">
              <a:lnSpc>
                <a:spcPct val="90000"/>
              </a:lnSpc>
              <a:buFontTx/>
              <a:buChar char="-"/>
            </a:pPr>
            <a:endParaRPr lang="ar-IQ" altLang="en-US" sz="2400"/>
          </a:p>
          <a:p>
            <a:pPr algn="justLow" eaLnBrk="1" hangingPunct="1">
              <a:lnSpc>
                <a:spcPct val="90000"/>
              </a:lnSpc>
              <a:buFontTx/>
              <a:buNone/>
            </a:pPr>
            <a:r>
              <a:rPr lang="ar-IQ" altLang="en-US" sz="2400"/>
              <a:t>1- بحث التنقيب عن الحقائق .</a:t>
            </a:r>
          </a:p>
          <a:p>
            <a:pPr algn="justLow" eaLnBrk="1" hangingPunct="1">
              <a:lnSpc>
                <a:spcPct val="90000"/>
              </a:lnSpc>
              <a:buFontTx/>
              <a:buNone/>
            </a:pPr>
            <a:r>
              <a:rPr lang="ar-IQ" altLang="en-US" sz="2400"/>
              <a:t>يتضمن هذا النوع من البحوث التنقب عن حقائق معينة دون محاولة اعمام او استخدام الحقائق في حل مشكلة معينة .فمثلا اعداد الباحث بحثا علميا عن شخصية تاريخية فهو يقوم بجمع الحقائق وتوثيقها والخطابات ، فان كان هذا الباحث ساعيا لاثبات اعمام نعين عن تلك الشخصية .</a:t>
            </a:r>
          </a:p>
        </p:txBody>
      </p:sp>
    </p:spTree>
  </p:cSld>
  <p:clrMapOvr>
    <a:masterClrMapping/>
  </p:clrMapOvr>
  <p:transition>
    <p:newsflash/>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5">
            <a:extLst>
              <a:ext uri="{FF2B5EF4-FFF2-40B4-BE49-F238E27FC236}">
                <a16:creationId xmlns:a16="http://schemas.microsoft.com/office/drawing/2014/main" id="{93DA93AF-2D97-45D7-9E03-C48C83EA983C}"/>
              </a:ext>
            </a:extLst>
          </p:cNvPr>
          <p:cNvSpPr>
            <a:spLocks noGrp="1" noChangeArrowheads="1"/>
          </p:cNvSpPr>
          <p:nvPr>
            <p:ph idx="1"/>
          </p:nvPr>
        </p:nvSpPr>
        <p:spPr>
          <a:xfrm>
            <a:off x="468313" y="1557338"/>
            <a:ext cx="8229600" cy="4525962"/>
          </a:xfrm>
        </p:spPr>
        <p:txBody>
          <a:bodyPr/>
          <a:lstStyle/>
          <a:p>
            <a:pPr eaLnBrk="1" hangingPunct="1">
              <a:buFontTx/>
              <a:buNone/>
            </a:pPr>
            <a:r>
              <a:rPr lang="ar-IQ" altLang="en-US" sz="2400"/>
              <a:t>2- بحث التفسير النقدي.</a:t>
            </a:r>
          </a:p>
          <a:p>
            <a:pPr algn="just" eaLnBrk="1" hangingPunct="1">
              <a:buFontTx/>
              <a:buNone/>
            </a:pPr>
            <a:r>
              <a:rPr lang="ar-IQ" altLang="en-US" sz="2400"/>
              <a:t>ويستخدم هذا النوع عندما تتعلق المشكلة بالافكار اكثر من تعلقها بالحقائق ، ففي بعض المجالات التربية والفلسفة يتناول الباحث الافكار اكثر مما يتناول الحقائق.</a:t>
            </a:r>
          </a:p>
          <a:p>
            <a:pPr algn="just" eaLnBrk="1" hangingPunct="1">
              <a:buFontTx/>
              <a:buNone/>
            </a:pPr>
            <a:r>
              <a:rPr lang="ar-IQ" altLang="en-US" sz="2400"/>
              <a:t>وبالتالي ففان البحث في ذلك يمكن ان يحتوي بدرجة كبيرة على التفسير النقدي لهذه الافكارولحد النظر والفطنة والراي الراجح تاثيرا على هذا النوع من الدراسات وبدون هذا النوع لايمكن الوصول الى نتائج ملائمة بالنسبة للمشكلات التي لاتحتوي الا على قدر ضئيل من الحقائق المحددة. </a:t>
            </a:r>
          </a:p>
          <a:p>
            <a:pPr algn="just" eaLnBrk="1" hangingPunct="1">
              <a:buFontTx/>
              <a:buNone/>
            </a:pPr>
            <a:r>
              <a:rPr lang="ar-IQ" altLang="en-US" sz="2400"/>
              <a:t>وتعتمد المناقشة والاتفاق بالراي والمبادى المعروفة في المجال الذي يقوم به الباحث بدراسته .</a:t>
            </a:r>
          </a:p>
          <a:p>
            <a:pPr algn="just" eaLnBrk="1" hangingPunct="1">
              <a:buFontTx/>
              <a:buNone/>
            </a:pPr>
            <a:r>
              <a:rPr lang="ar-IQ" altLang="en-US" sz="2400"/>
              <a:t>والخطر الاساسي من هذا النوع من البحوث ان تعتمد النتائج على انطباعات الباحث وليس على الحجج والمناقشات المنطقية المحددة.</a:t>
            </a:r>
            <a:endParaRPr lang="en-US" altLang="en-US" sz="2400"/>
          </a:p>
        </p:txBody>
      </p:sp>
      <p:sp>
        <p:nvSpPr>
          <p:cNvPr id="6" name="عنوان 5">
            <a:extLst>
              <a:ext uri="{FF2B5EF4-FFF2-40B4-BE49-F238E27FC236}">
                <a16:creationId xmlns:a16="http://schemas.microsoft.com/office/drawing/2014/main" id="{E0DA8193-8CE8-4B32-BC9A-031EE361675C}"/>
              </a:ext>
            </a:extLst>
          </p:cNvPr>
          <p:cNvSpPr>
            <a:spLocks noGrp="1"/>
          </p:cNvSpPr>
          <p:nvPr>
            <p:ph type="title"/>
          </p:nvPr>
        </p:nvSpPr>
        <p:spPr/>
        <p:txBody>
          <a:bodyPr/>
          <a:lstStyle/>
          <a:p>
            <a:pPr eaLnBrk="1" hangingPunct="1">
              <a:defRPr/>
            </a:pPr>
            <a:r>
              <a:rPr lang="ar-IQ" dirty="0" err="1"/>
              <a:t>انواع</a:t>
            </a:r>
            <a:r>
              <a:rPr lang="ar-IQ" dirty="0"/>
              <a:t> البحث العلمي</a:t>
            </a:r>
          </a:p>
        </p:txBody>
      </p:sp>
    </p:spTree>
  </p:cSld>
  <p:clrMapOvr>
    <a:masterClrMapping/>
  </p:clrMapOvr>
  <p:transition>
    <p:newsflash/>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98A0577A-23EF-44A6-917B-FDB79C9B399F}"/>
              </a:ext>
            </a:extLst>
          </p:cNvPr>
          <p:cNvSpPr>
            <a:spLocks noGrp="1" noChangeArrowheads="1"/>
          </p:cNvSpPr>
          <p:nvPr>
            <p:ph type="title"/>
          </p:nvPr>
        </p:nvSpPr>
        <p:spPr/>
        <p:txBody>
          <a:bodyPr/>
          <a:lstStyle/>
          <a:p>
            <a:pPr eaLnBrk="1" hangingPunct="1">
              <a:defRPr/>
            </a:pPr>
            <a:r>
              <a:rPr lang="ar-IQ" dirty="0" err="1"/>
              <a:t>انواع</a:t>
            </a:r>
            <a:r>
              <a:rPr lang="ar-IQ" dirty="0"/>
              <a:t> البحث العلمي</a:t>
            </a:r>
            <a:endParaRPr lang="en-US" dirty="0"/>
          </a:p>
        </p:txBody>
      </p:sp>
      <p:sp>
        <p:nvSpPr>
          <p:cNvPr id="7171" name="Rectangle 3">
            <a:extLst>
              <a:ext uri="{FF2B5EF4-FFF2-40B4-BE49-F238E27FC236}">
                <a16:creationId xmlns:a16="http://schemas.microsoft.com/office/drawing/2014/main" id="{70458B21-651C-4028-AC10-EA17E499BF15}"/>
              </a:ext>
            </a:extLst>
          </p:cNvPr>
          <p:cNvSpPr>
            <a:spLocks noGrp="1" noChangeArrowheads="1"/>
          </p:cNvSpPr>
          <p:nvPr>
            <p:ph type="body" idx="1"/>
          </p:nvPr>
        </p:nvSpPr>
        <p:spPr/>
        <p:txBody>
          <a:bodyPr/>
          <a:lstStyle/>
          <a:p>
            <a:pPr eaLnBrk="1" hangingPunct="1">
              <a:buFontTx/>
              <a:buNone/>
            </a:pPr>
            <a:r>
              <a:rPr lang="ar-IQ" altLang="en-US" sz="2800"/>
              <a:t>3- البحث الكامل : </a:t>
            </a:r>
          </a:p>
          <a:p>
            <a:pPr algn="justLow" eaLnBrk="1" hangingPunct="1">
              <a:buFontTx/>
              <a:buNone/>
            </a:pPr>
            <a:r>
              <a:rPr lang="ar-IQ" altLang="en-US" sz="2800"/>
              <a:t>وهذا النوع من البحوث هو الذي يهدف الى حل المشكلات ووضع الاعمام بعد التنقيب عن جميع المتعلقة بموضوع البحث  فضلا عن تحليل جميع الادلة التي يتم الحصول عليها وتصنيفها تصنيفا منطقيا .</a:t>
            </a:r>
          </a:p>
          <a:p>
            <a:pPr algn="justLow" eaLnBrk="1" hangingPunct="1">
              <a:buFontTx/>
              <a:buNone/>
            </a:pPr>
            <a:r>
              <a:rPr lang="ar-IQ" altLang="en-US" sz="2800"/>
              <a:t>وبهذا النوع يتم استخدام النوعين السابقين ولكنه يعد خطوة ابعد من سابقتيها.</a:t>
            </a:r>
          </a:p>
        </p:txBody>
      </p:sp>
    </p:spTree>
  </p:cSld>
  <p:clrMapOvr>
    <a:masterClrMapping/>
  </p:clrMapOvr>
  <p:transition>
    <p:newsflash/>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28D0B483-DD35-4035-96E8-D6FFC3CA20F9}"/>
              </a:ext>
            </a:extLst>
          </p:cNvPr>
          <p:cNvSpPr>
            <a:spLocks noGrp="1" noChangeArrowheads="1"/>
          </p:cNvSpPr>
          <p:nvPr>
            <p:ph type="title"/>
          </p:nvPr>
        </p:nvSpPr>
        <p:spPr>
          <a:xfrm>
            <a:off x="571500" y="285750"/>
            <a:ext cx="8143875" cy="914400"/>
          </a:xfrm>
        </p:spPr>
        <p:txBody>
          <a:bodyPr/>
          <a:lstStyle/>
          <a:p>
            <a:pPr eaLnBrk="1" hangingPunct="1">
              <a:defRPr/>
            </a:pPr>
            <a:r>
              <a:rPr lang="ar-IQ" sz="4000" dirty="0"/>
              <a:t>وهنالك بعض </a:t>
            </a:r>
            <a:r>
              <a:rPr lang="ar-IQ" sz="4000" dirty="0" err="1"/>
              <a:t>الامور</a:t>
            </a:r>
            <a:r>
              <a:rPr lang="ar-IQ" sz="4000" dirty="0"/>
              <a:t> الواجبة لهذه الدراسة </a:t>
            </a:r>
          </a:p>
        </p:txBody>
      </p:sp>
      <p:sp>
        <p:nvSpPr>
          <p:cNvPr id="8195" name="Rectangle 3">
            <a:extLst>
              <a:ext uri="{FF2B5EF4-FFF2-40B4-BE49-F238E27FC236}">
                <a16:creationId xmlns:a16="http://schemas.microsoft.com/office/drawing/2014/main" id="{C573F25F-3A1E-4988-BE9F-11F8372DDB5F}"/>
              </a:ext>
            </a:extLst>
          </p:cNvPr>
          <p:cNvSpPr>
            <a:spLocks noGrp="1" noChangeArrowheads="1"/>
          </p:cNvSpPr>
          <p:nvPr>
            <p:ph type="body" idx="1"/>
          </p:nvPr>
        </p:nvSpPr>
        <p:spPr>
          <a:xfrm>
            <a:off x="500063" y="1285875"/>
            <a:ext cx="8329612" cy="4810125"/>
          </a:xfrm>
        </p:spPr>
        <p:txBody>
          <a:bodyPr/>
          <a:lstStyle/>
          <a:p>
            <a:pPr algn="justLow" eaLnBrk="1" hangingPunct="1">
              <a:buFontTx/>
              <a:buChar char="-"/>
            </a:pPr>
            <a:r>
              <a:rPr lang="ar-IQ" altLang="en-US" sz="2400"/>
              <a:t>ان تكون هنالك مشكلة تتطلب حلا..</a:t>
            </a:r>
          </a:p>
          <a:p>
            <a:pPr algn="justLow" eaLnBrk="1" hangingPunct="1">
              <a:buFontTx/>
              <a:buChar char="-"/>
            </a:pPr>
            <a:r>
              <a:rPr lang="ar-IQ" altLang="en-US" sz="2400"/>
              <a:t>ان يوجد الدليل الذي يحتوي عادة على الحقائق التي تم اثباتها .وقد يحتوي هذا الدليل احيانا على راي الخبراء (الدراسات السابقة ).</a:t>
            </a:r>
          </a:p>
          <a:p>
            <a:pPr algn="justLow" eaLnBrk="1" hangingPunct="1">
              <a:buFontTx/>
              <a:buChar char="-"/>
            </a:pPr>
            <a:r>
              <a:rPr lang="ar-IQ" altLang="en-US" sz="2400"/>
              <a:t>ان يحلل الدليل تحليلا دقيقا وان يصنف بحيث يرتب الدليل في اطار منطقي وذلك لاختباره وتطبيقه على المشكلة .</a:t>
            </a:r>
          </a:p>
          <a:p>
            <a:pPr algn="justLow" eaLnBrk="1" hangingPunct="1">
              <a:buFontTx/>
              <a:buChar char="-"/>
            </a:pPr>
            <a:r>
              <a:rPr lang="ar-IQ" altLang="en-US" sz="2400"/>
              <a:t>ان يستخدم العقل والمنطق لترتيب الدليل في حجج او اثباتات حقيقة يمكن ان تؤدي الى حل المشكلة .</a:t>
            </a:r>
          </a:p>
          <a:p>
            <a:pPr algn="justLow" eaLnBrk="1" hangingPunct="1">
              <a:buFontTx/>
              <a:buChar char="-"/>
            </a:pPr>
            <a:r>
              <a:rPr lang="ar-IQ" altLang="en-US" sz="2400"/>
              <a:t>ان يحدد الحل وهو الاجابة على السؤال او المشكلة التي تواجه الباحث .</a:t>
            </a:r>
            <a:endParaRPr lang="en-US" altLang="en-US" sz="2400"/>
          </a:p>
        </p:txBody>
      </p:sp>
    </p:spTree>
  </p:cSld>
  <p:clrMapOvr>
    <a:masterClrMapping/>
  </p:clrMapOvr>
  <p:transition>
    <p:newsflash/>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CDC2043B-D97B-42CB-8CC2-44934B3C1242}"/>
              </a:ext>
            </a:extLst>
          </p:cNvPr>
          <p:cNvSpPr>
            <a:spLocks noGrp="1" noChangeArrowheads="1"/>
          </p:cNvSpPr>
          <p:nvPr>
            <p:ph type="title"/>
          </p:nvPr>
        </p:nvSpPr>
        <p:spPr/>
        <p:txBody>
          <a:bodyPr/>
          <a:lstStyle/>
          <a:p>
            <a:pPr eaLnBrk="1" hangingPunct="1">
              <a:defRPr/>
            </a:pPr>
            <a:r>
              <a:rPr lang="ar-IQ" sz="5400" dirty="0"/>
              <a:t>دور </a:t>
            </a:r>
            <a:r>
              <a:rPr lang="ar-IQ" sz="5400" dirty="0" err="1"/>
              <a:t>الاشراف</a:t>
            </a:r>
            <a:r>
              <a:rPr lang="ar-IQ" sz="5400" dirty="0"/>
              <a:t> في</a:t>
            </a:r>
            <a:r>
              <a:rPr lang="ar-EG" sz="5400" dirty="0"/>
              <a:t> </a:t>
            </a:r>
            <a:r>
              <a:rPr lang="ar-EG" sz="5400" dirty="0" err="1"/>
              <a:t>ال</a:t>
            </a:r>
            <a:r>
              <a:rPr lang="ar-IQ" sz="5400" dirty="0"/>
              <a:t>بحث العلمي</a:t>
            </a:r>
            <a:endParaRPr lang="en-US" sz="5400" dirty="0"/>
          </a:p>
        </p:txBody>
      </p:sp>
      <p:sp>
        <p:nvSpPr>
          <p:cNvPr id="9219" name="Rectangle 3">
            <a:extLst>
              <a:ext uri="{FF2B5EF4-FFF2-40B4-BE49-F238E27FC236}">
                <a16:creationId xmlns:a16="http://schemas.microsoft.com/office/drawing/2014/main" id="{30324E86-6D4A-4551-A4B1-D4D6E992C767}"/>
              </a:ext>
            </a:extLst>
          </p:cNvPr>
          <p:cNvSpPr>
            <a:spLocks noGrp="1" noChangeArrowheads="1"/>
          </p:cNvSpPr>
          <p:nvPr>
            <p:ph type="body" idx="1"/>
          </p:nvPr>
        </p:nvSpPr>
        <p:spPr/>
        <p:txBody>
          <a:bodyPr/>
          <a:lstStyle/>
          <a:p>
            <a:pPr algn="justLow" eaLnBrk="1" hangingPunct="1"/>
            <a:r>
              <a:rPr lang="ar-IQ" altLang="en-US" sz="2400"/>
              <a:t>يرى البعض ان الاشراف هو عمل عملي واخلاقي يؤكد سمعة ودرجة علمية متقدمة ويحافظ على قدسية العلم ورقي الاختصاص ويعد ركنا تربويا اساسيا في وظيفية الاستاذ الاكاديمية وفي دوره العلمي العلمي .</a:t>
            </a:r>
          </a:p>
          <a:p>
            <a:pPr algn="justLow" eaLnBrk="1" hangingPunct="1"/>
            <a:r>
              <a:rPr lang="ar-IQ" altLang="en-US" sz="2400"/>
              <a:t>ويتلخص دور الاشراف فيما يلي.</a:t>
            </a:r>
          </a:p>
          <a:p>
            <a:pPr algn="justLow" eaLnBrk="1" hangingPunct="1">
              <a:buFontTx/>
              <a:buNone/>
            </a:pPr>
            <a:r>
              <a:rPr lang="ar-IQ" altLang="en-US" sz="2400"/>
              <a:t>1- التوجيه والارشاد .</a:t>
            </a:r>
          </a:p>
          <a:p>
            <a:pPr algn="justLow" eaLnBrk="1" hangingPunct="1">
              <a:buFontTx/>
              <a:buNone/>
            </a:pPr>
            <a:r>
              <a:rPr lang="ar-IQ" altLang="en-US" sz="2400"/>
              <a:t>2- الاستجابة لمتطلبات الباحث من حيث قراءة الفصول او مشروع البحث في خلال فترة زمنية محددة يحددها للباحث ويعمل على الالتزام بها .</a:t>
            </a:r>
          </a:p>
          <a:p>
            <a:pPr algn="justLow" eaLnBrk="1" hangingPunct="1">
              <a:buFontTx/>
              <a:buNone/>
            </a:pPr>
            <a:r>
              <a:rPr lang="ar-IQ" altLang="en-US" sz="2400"/>
              <a:t>3- المسؤولية عن النصح المستمر.</a:t>
            </a:r>
          </a:p>
          <a:p>
            <a:pPr algn="justLow" eaLnBrk="1" hangingPunct="1">
              <a:buFontTx/>
              <a:buNone/>
            </a:pPr>
            <a:r>
              <a:rPr lang="ar-IQ" altLang="en-US" sz="2400"/>
              <a:t>4- مساعدة الطالب بشكل عام في اعداد مشروع البحث ومسودته النهائية .</a:t>
            </a:r>
            <a:endParaRPr lang="en-US" altLang="en-US" sz="2400"/>
          </a:p>
        </p:txBody>
      </p:sp>
    </p:spTree>
  </p:cSld>
  <p:clrMapOvr>
    <a:masterClrMapping/>
  </p:clrMapOvr>
  <p:transition>
    <p:newsflash/>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D0AC1E5C-9BC5-4024-BE1A-043C908E8438}"/>
              </a:ext>
            </a:extLst>
          </p:cNvPr>
          <p:cNvSpPr>
            <a:spLocks noGrp="1" noChangeArrowheads="1"/>
          </p:cNvSpPr>
          <p:nvPr>
            <p:ph type="title"/>
          </p:nvPr>
        </p:nvSpPr>
        <p:spPr/>
        <p:txBody>
          <a:bodyPr/>
          <a:lstStyle/>
          <a:p>
            <a:pPr eaLnBrk="1" hangingPunct="1">
              <a:defRPr/>
            </a:pPr>
            <a:r>
              <a:rPr lang="ar-IQ" sz="5400" dirty="0"/>
              <a:t>دور الباحث في</a:t>
            </a:r>
            <a:r>
              <a:rPr lang="ar-EG" sz="5400" dirty="0"/>
              <a:t> </a:t>
            </a:r>
            <a:r>
              <a:rPr lang="ar-EG" sz="5400" dirty="0" err="1"/>
              <a:t>ال</a:t>
            </a:r>
            <a:r>
              <a:rPr lang="ar-IQ" sz="5400" dirty="0"/>
              <a:t>بحث العلمي</a:t>
            </a:r>
            <a:endParaRPr lang="en-US" sz="5400" b="1" dirty="0"/>
          </a:p>
        </p:txBody>
      </p:sp>
      <p:sp>
        <p:nvSpPr>
          <p:cNvPr id="10243" name="Rectangle 3">
            <a:extLst>
              <a:ext uri="{FF2B5EF4-FFF2-40B4-BE49-F238E27FC236}">
                <a16:creationId xmlns:a16="http://schemas.microsoft.com/office/drawing/2014/main" id="{CA7CE780-66B0-4B02-AA84-3282BE7D9D42}"/>
              </a:ext>
            </a:extLst>
          </p:cNvPr>
          <p:cNvSpPr>
            <a:spLocks noGrp="1" noChangeArrowheads="1"/>
          </p:cNvSpPr>
          <p:nvPr>
            <p:ph type="body" idx="1"/>
          </p:nvPr>
        </p:nvSpPr>
        <p:spPr>
          <a:xfrm>
            <a:off x="468313" y="1628775"/>
            <a:ext cx="8229600" cy="4525963"/>
          </a:xfrm>
        </p:spPr>
        <p:txBody>
          <a:bodyPr/>
          <a:lstStyle/>
          <a:p>
            <a:pPr algn="justLow" eaLnBrk="1" hangingPunct="1">
              <a:buFontTx/>
              <a:buNone/>
            </a:pPr>
            <a:r>
              <a:rPr lang="ar-IQ" altLang="en-US" sz="2400"/>
              <a:t>1- القيام بتنفيذ ما يقوله او مايعد بتكليفه من قبل المشرف او تقديم تفسير منطقي في حاله التقصير.</a:t>
            </a:r>
          </a:p>
          <a:p>
            <a:pPr algn="justLow" eaLnBrk="1" hangingPunct="1">
              <a:buFontTx/>
              <a:buNone/>
            </a:pPr>
            <a:r>
              <a:rPr lang="ar-IQ" altLang="en-US" sz="2400"/>
              <a:t>2- الاتصال المباشر والمستمر مع المشرف.</a:t>
            </a:r>
          </a:p>
          <a:p>
            <a:pPr algn="justLow" eaLnBrk="1" hangingPunct="1">
              <a:buFontTx/>
              <a:buNone/>
            </a:pPr>
            <a:r>
              <a:rPr lang="ar-IQ" altLang="en-US" sz="2400"/>
              <a:t>3- اعداد وتقديم الوثائق المختلفة التي يتطلبها بحثه.</a:t>
            </a:r>
          </a:p>
          <a:p>
            <a:pPr algn="justLow" eaLnBrk="1" hangingPunct="1">
              <a:buFontTx/>
              <a:buNone/>
            </a:pPr>
            <a:r>
              <a:rPr lang="ar-IQ" altLang="en-US" sz="2400"/>
              <a:t>4- ان يكون فاهما  لبحثه وطريقة كتابته.</a:t>
            </a:r>
          </a:p>
          <a:p>
            <a:pPr algn="justLow" eaLnBrk="1" hangingPunct="1">
              <a:buFontTx/>
              <a:buNone/>
            </a:pPr>
            <a:r>
              <a:rPr lang="ar-IQ" altLang="en-US" sz="2400"/>
              <a:t>5- ان يتبع طريقة او منهجا محددا في تقديم مشروعه واعداد رسالته وان يكون هذا المنهج او المدخل مقبولا لدى الاشراف .</a:t>
            </a:r>
          </a:p>
          <a:p>
            <a:pPr algn="justLow" eaLnBrk="1" hangingPunct="1">
              <a:buFontTx/>
              <a:buNone/>
            </a:pPr>
            <a:r>
              <a:rPr lang="ar-IQ" altLang="en-US" sz="2400"/>
              <a:t>6- ان يكون مسؤولا عن القيام بالمهام البحثية المطلوبة من خلال الوقت المحدد له من قبل استاذه المشرف.</a:t>
            </a:r>
          </a:p>
          <a:p>
            <a:pPr algn="justLow" eaLnBrk="1" hangingPunct="1">
              <a:buFontTx/>
              <a:buNone/>
            </a:pPr>
            <a:r>
              <a:rPr lang="ar-IQ" altLang="en-US" sz="2400"/>
              <a:t>7- ان يكون ذو عقلية متفتحة ومتقبلا للاراء والمقترحات .</a:t>
            </a:r>
          </a:p>
          <a:p>
            <a:pPr algn="justLow" eaLnBrk="1" hangingPunct="1">
              <a:buFontTx/>
              <a:buNone/>
            </a:pPr>
            <a:r>
              <a:rPr lang="ar-IQ" altLang="en-US" sz="2400"/>
              <a:t>8- ان يلتزم باكمال الملاحظات التي تحددها لجنة المناقشة وتعديلها بالوقت المحدد له</a:t>
            </a:r>
            <a:endParaRPr lang="en-US" altLang="en-US" sz="2400"/>
          </a:p>
        </p:txBody>
      </p:sp>
    </p:spTree>
  </p:cSld>
  <p:clrMapOvr>
    <a:masterClrMapping/>
  </p:clrMapOvr>
  <p:transition>
    <p:newsflash/>
  </p:transition>
</p:sld>
</file>

<file path=ppt/theme/theme1.xml><?xml version="1.0" encoding="utf-8"?>
<a:theme xmlns:a="http://schemas.openxmlformats.org/drawingml/2006/main" name="Mountain Top">
  <a:themeElements>
    <a:clrScheme name="Mountain Top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fontScheme name="Mountain Top">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untain Top 1">
        <a:dk1>
          <a:srgbClr val="4C3A1C"/>
        </a:dk1>
        <a:lt1>
          <a:srgbClr val="FFFFFF"/>
        </a:lt1>
        <a:dk2>
          <a:srgbClr val="993300"/>
        </a:dk2>
        <a:lt2>
          <a:srgbClr val="CCAA00"/>
        </a:lt2>
        <a:accent1>
          <a:srgbClr val="FF3300"/>
        </a:accent1>
        <a:accent2>
          <a:srgbClr val="9E6600"/>
        </a:accent2>
        <a:accent3>
          <a:srgbClr val="CAADAA"/>
        </a:accent3>
        <a:accent4>
          <a:srgbClr val="DADADA"/>
        </a:accent4>
        <a:accent5>
          <a:srgbClr val="FFADAA"/>
        </a:accent5>
        <a:accent6>
          <a:srgbClr val="8F5C00"/>
        </a:accent6>
        <a:hlink>
          <a:srgbClr val="FFCC00"/>
        </a:hlink>
        <a:folHlink>
          <a:srgbClr val="F7DC97"/>
        </a:folHlink>
      </a:clrScheme>
      <a:clrMap bg1="dk2" tx1="lt1" bg2="dk1" tx2="lt2" accent1="accent1" accent2="accent2" accent3="accent3" accent4="accent4" accent5="accent5" accent6="accent6" hlink="hlink" folHlink="folHlink"/>
    </a:extraClrScheme>
    <a:extraClrScheme>
      <a:clrScheme name="Mountain Top 2">
        <a:dk1>
          <a:srgbClr val="3D0058"/>
        </a:dk1>
        <a:lt1>
          <a:srgbClr val="FFFFFF"/>
        </a:lt1>
        <a:dk2>
          <a:srgbClr val="9188B0"/>
        </a:dk2>
        <a:lt2>
          <a:srgbClr val="DDE0DC"/>
        </a:lt2>
        <a:accent1>
          <a:srgbClr val="FFCC00"/>
        </a:accent1>
        <a:accent2>
          <a:srgbClr val="4C3D78"/>
        </a:accent2>
        <a:accent3>
          <a:srgbClr val="C7C3D4"/>
        </a:accent3>
        <a:accent4>
          <a:srgbClr val="DADADA"/>
        </a:accent4>
        <a:accent5>
          <a:srgbClr val="FFE2AA"/>
        </a:accent5>
        <a:accent6>
          <a:srgbClr val="44366C"/>
        </a:accent6>
        <a:hlink>
          <a:srgbClr val="743D78"/>
        </a:hlink>
        <a:folHlink>
          <a:srgbClr val="CC9900"/>
        </a:folHlink>
      </a:clrScheme>
      <a:clrMap bg1="dk2" tx1="lt1" bg2="dk1" tx2="lt2" accent1="accent1" accent2="accent2" accent3="accent3" accent4="accent4" accent5="accent5" accent6="accent6" hlink="hlink" folHlink="folHlink"/>
    </a:extraClrScheme>
    <a:extraClrScheme>
      <a:clrScheme name="Mountain Top 3">
        <a:dk1>
          <a:srgbClr val="10104C"/>
        </a:dk1>
        <a:lt1>
          <a:srgbClr val="FFFFFF"/>
        </a:lt1>
        <a:dk2>
          <a:srgbClr val="003366"/>
        </a:dk2>
        <a:lt2>
          <a:srgbClr val="C6CCD4"/>
        </a:lt2>
        <a:accent1>
          <a:srgbClr val="33CCFF"/>
        </a:accent1>
        <a:accent2>
          <a:srgbClr val="5B5B8D"/>
        </a:accent2>
        <a:accent3>
          <a:srgbClr val="AAADB8"/>
        </a:accent3>
        <a:accent4>
          <a:srgbClr val="DADADA"/>
        </a:accent4>
        <a:accent5>
          <a:srgbClr val="ADE2FF"/>
        </a:accent5>
        <a:accent6>
          <a:srgbClr val="52527F"/>
        </a:accent6>
        <a:hlink>
          <a:srgbClr val="4529AB"/>
        </a:hlink>
        <a:folHlink>
          <a:srgbClr val="00CC99"/>
        </a:folHlink>
      </a:clrScheme>
      <a:clrMap bg1="dk2" tx1="lt1" bg2="dk1" tx2="lt2" accent1="accent1" accent2="accent2" accent3="accent3" accent4="accent4" accent5="accent5" accent6="accent6" hlink="hlink" folHlink="folHlink"/>
    </a:extraClrScheme>
    <a:extraClrScheme>
      <a:clrScheme name="Mountain Top 4">
        <a:dk1>
          <a:srgbClr val="B0C8CA"/>
        </a:dk1>
        <a:lt1>
          <a:srgbClr val="FFFFFF"/>
        </a:lt1>
        <a:dk2>
          <a:srgbClr val="000099"/>
        </a:dk2>
        <a:lt2>
          <a:srgbClr val="FFFFFF"/>
        </a:lt2>
        <a:accent1>
          <a:srgbClr val="89C4FF"/>
        </a:accent1>
        <a:accent2>
          <a:srgbClr val="00008C"/>
        </a:accent2>
        <a:accent3>
          <a:srgbClr val="AAAACA"/>
        </a:accent3>
        <a:accent4>
          <a:srgbClr val="DADADA"/>
        </a:accent4>
        <a:accent5>
          <a:srgbClr val="C4DEFF"/>
        </a:accent5>
        <a:accent6>
          <a:srgbClr val="00007E"/>
        </a:accent6>
        <a:hlink>
          <a:srgbClr val="6666FF"/>
        </a:hlink>
        <a:folHlink>
          <a:srgbClr val="C0C0C0"/>
        </a:folHlink>
      </a:clrScheme>
      <a:clrMap bg1="dk2" tx1="lt1" bg2="dk1" tx2="lt2" accent1="accent1" accent2="accent2" accent3="accent3" accent4="accent4" accent5="accent5" accent6="accent6" hlink="hlink" folHlink="folHlink"/>
    </a:extraClrScheme>
    <a:extraClrScheme>
      <a:clrScheme name="Mountain Top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clrMap bg1="dk2" tx1="lt1" bg2="dk1" tx2="lt2" accent1="accent1" accent2="accent2" accent3="accent3" accent4="accent4" accent5="accent5" accent6="accent6" hlink="hlink" folHlink="folHlink"/>
    </a:extraClrScheme>
    <a:extraClrScheme>
      <a:clrScheme name="Mountain Top 6">
        <a:dk1>
          <a:srgbClr val="809296"/>
        </a:dk1>
        <a:lt1>
          <a:srgbClr val="FFFFFF"/>
        </a:lt1>
        <a:dk2>
          <a:srgbClr val="6699FF"/>
        </a:dk2>
        <a:lt2>
          <a:srgbClr val="B3EDFF"/>
        </a:lt2>
        <a:accent1>
          <a:srgbClr val="FF9933"/>
        </a:accent1>
        <a:accent2>
          <a:srgbClr val="FFAA99"/>
        </a:accent2>
        <a:accent3>
          <a:srgbClr val="B8CAFF"/>
        </a:accent3>
        <a:accent4>
          <a:srgbClr val="DADADA"/>
        </a:accent4>
        <a:accent5>
          <a:srgbClr val="FFCAAD"/>
        </a:accent5>
        <a:accent6>
          <a:srgbClr val="E79A8A"/>
        </a:accent6>
        <a:hlink>
          <a:srgbClr val="FFCFAB"/>
        </a:hlink>
        <a:folHlink>
          <a:srgbClr val="CC9900"/>
        </a:folHlink>
      </a:clrScheme>
      <a:clrMap bg1="dk2" tx1="lt1" bg2="dk1" tx2="lt2" accent1="accent1" accent2="accent2" accent3="accent3" accent4="accent4" accent5="accent5" accent6="accent6" hlink="hlink" folHlink="folHlink"/>
    </a:extraClrScheme>
    <a:extraClrScheme>
      <a:clrScheme name="Mountain Top 7">
        <a:dk1>
          <a:srgbClr val="006666"/>
        </a:dk1>
        <a:lt1>
          <a:srgbClr val="FFFFFF"/>
        </a:lt1>
        <a:dk2>
          <a:srgbClr val="85D1E3"/>
        </a:dk2>
        <a:lt2>
          <a:srgbClr val="CCFFFF"/>
        </a:lt2>
        <a:accent1>
          <a:srgbClr val="FFCC00"/>
        </a:accent1>
        <a:accent2>
          <a:srgbClr val="00CC99"/>
        </a:accent2>
        <a:accent3>
          <a:srgbClr val="C2E5EF"/>
        </a:accent3>
        <a:accent4>
          <a:srgbClr val="DADADA"/>
        </a:accent4>
        <a:accent5>
          <a:srgbClr val="FFE2AA"/>
        </a:accent5>
        <a:accent6>
          <a:srgbClr val="00B98A"/>
        </a:accent6>
        <a:hlink>
          <a:srgbClr val="0099FF"/>
        </a:hlink>
        <a:folHlink>
          <a:srgbClr val="6600CC"/>
        </a:folHlink>
      </a:clrScheme>
      <a:clrMap bg1="dk2" tx1="lt1" bg2="dk1" tx2="lt2" accent1="accent1" accent2="accent2" accent3="accent3" accent4="accent4" accent5="accent5" accent6="accent6" hlink="hlink" folHlink="folHlink"/>
    </a:extraClrScheme>
    <a:extraClrScheme>
      <a:clrScheme name="Mountain Top 8">
        <a:dk1>
          <a:srgbClr val="404B3D"/>
        </a:dk1>
        <a:lt1>
          <a:srgbClr val="FFFFFF"/>
        </a:lt1>
        <a:dk2>
          <a:srgbClr val="A7A491"/>
        </a:dk2>
        <a:lt2>
          <a:srgbClr val="CCD0CA"/>
        </a:lt2>
        <a:accent1>
          <a:srgbClr val="33CCCC"/>
        </a:accent1>
        <a:accent2>
          <a:srgbClr val="004E4C"/>
        </a:accent2>
        <a:accent3>
          <a:srgbClr val="D0CFC7"/>
        </a:accent3>
        <a:accent4>
          <a:srgbClr val="DADADA"/>
        </a:accent4>
        <a:accent5>
          <a:srgbClr val="ADE2E2"/>
        </a:accent5>
        <a:accent6>
          <a:srgbClr val="004644"/>
        </a:accent6>
        <a:hlink>
          <a:srgbClr val="477781"/>
        </a:hlink>
        <a:folHlink>
          <a:srgbClr val="85CC74"/>
        </a:folHlink>
      </a:clrScheme>
      <a:clrMap bg1="dk2" tx1="lt1" bg2="dk1" tx2="lt2" accent1="accent1" accent2="accent2" accent3="accent3" accent4="accent4" accent5="accent5" accent6="accent6" hlink="hlink" folHlink="folHlink"/>
    </a:extraClrScheme>
    <a:extraClrScheme>
      <a:clrScheme name="Mountain Top 9">
        <a:dk1>
          <a:srgbClr val="000000"/>
        </a:dk1>
        <a:lt1>
          <a:srgbClr val="FFFFFF"/>
        </a:lt1>
        <a:dk2>
          <a:srgbClr val="FFFFAF"/>
        </a:dk2>
        <a:lt2>
          <a:srgbClr val="676597"/>
        </a:lt2>
        <a:accent1>
          <a:srgbClr val="66CCFF"/>
        </a:accent1>
        <a:accent2>
          <a:srgbClr val="CCECFF"/>
        </a:accent2>
        <a:accent3>
          <a:srgbClr val="FFFFFF"/>
        </a:accent3>
        <a:accent4>
          <a:srgbClr val="000000"/>
        </a:accent4>
        <a:accent5>
          <a:srgbClr val="B8E2FF"/>
        </a:accent5>
        <a:accent6>
          <a:srgbClr val="B9D6E7"/>
        </a:accent6>
        <a:hlink>
          <a:srgbClr val="6600CC"/>
        </a:hlink>
        <a:folHlink>
          <a:srgbClr val="0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سمة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5617BED9200B64082CF5E19C9E1AF3D" ma:contentTypeVersion="0" ma:contentTypeDescription="Create a new document." ma:contentTypeScope="" ma:versionID="de553f36514faaba9a98eb1d337f806f">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220984F-1139-4C59-A3DF-C2BA72EE66A9}">
  <ds:schemaRefs>
    <ds:schemaRef ds:uri="http://schemas.microsoft.com/sharepoint/v3/contenttype/forms"/>
  </ds:schemaRefs>
</ds:datastoreItem>
</file>

<file path=customXml/itemProps2.xml><?xml version="1.0" encoding="utf-8"?>
<ds:datastoreItem xmlns:ds="http://schemas.openxmlformats.org/officeDocument/2006/customXml" ds:itemID="{DC3A3F1C-917F-4030-A63E-9DAE70E8B4ED}">
  <ds:schemaRefs>
    <ds:schemaRef ds:uri="http://schemas.microsoft.com/office/2006/metadata/contentType"/>
    <ds:schemaRef ds:uri="http://schemas.microsoft.com/office/2006/metadata/properties/metaAttributes"/>
    <ds:schemaRef ds:uri="http://www.w3.org/2000/xmln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21EB8132-51B2-4A69-ACE3-D553619354D7}">
  <ds:schemaRefs>
    <ds:schemaRef ds:uri="http://schemas.openxmlformats.org/package/2006/metadata/core-properties"/>
    <ds:schemaRef ds:uri="http://purl.org/dc/dcmitype/"/>
    <ds:schemaRef ds:uri="http://purl.org/dc/elements/1.1/"/>
    <ds:schemaRef ds:uri="http://schemas.microsoft.com/office/2006/metadata/properties"/>
    <ds:schemaRef ds:uri="http://schemas.microsoft.com/office/2006/documentManagement/types"/>
    <ds:schemaRef ds:uri="http://purl.org/dc/term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Mountain Top</Template>
  <TotalTime>291</TotalTime>
  <Words>572</Words>
  <Application>Microsoft Office PowerPoint</Application>
  <PresentationFormat>On-screen Show (4:3)</PresentationFormat>
  <Paragraphs>47</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Andalus</vt:lpstr>
      <vt:lpstr>Arial</vt:lpstr>
      <vt:lpstr>Rage Italic</vt:lpstr>
      <vt:lpstr>Mountain Top</vt:lpstr>
      <vt:lpstr>الجامعة المستنصرية  كلية التربية الاساسية  قسم التربية البدنية وعلوم الرياضة  الدراسات العليا / الماجستير طرائق التدريس</vt:lpstr>
      <vt:lpstr>المحاضرة الثانية  </vt:lpstr>
      <vt:lpstr>انواع البحث العلمي</vt:lpstr>
      <vt:lpstr>انواع البحث العلمي</vt:lpstr>
      <vt:lpstr>انواع البحث العلمي</vt:lpstr>
      <vt:lpstr>وهنالك بعض الامور الواجبة لهذه الدراسة </vt:lpstr>
      <vt:lpstr>دور الاشراف في البحث العلمي</vt:lpstr>
      <vt:lpstr>دور الباحث في البحث العلمي</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نماذج التدريس</dc:title>
  <dc:creator>gendy</dc:creator>
  <cp:lastModifiedBy>User</cp:lastModifiedBy>
  <cp:revision>42</cp:revision>
  <dcterms:created xsi:type="dcterms:W3CDTF">2008-03-04T22:30:36Z</dcterms:created>
  <dcterms:modified xsi:type="dcterms:W3CDTF">2020-11-05T17:20:14Z</dcterms:modified>
</cp:coreProperties>
</file>