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59" r:id="rId4"/>
  </p:sldMasterIdLst>
  <p:notesMasterIdLst>
    <p:notesMasterId r:id="rId19"/>
  </p:notesMasterIdLst>
  <p:sldIdLst>
    <p:sldId id="256" r:id="rId5"/>
    <p:sldId id="257" r:id="rId6"/>
    <p:sldId id="258" r:id="rId7"/>
    <p:sldId id="259" r:id="rId8"/>
    <p:sldId id="260" r:id="rId9"/>
    <p:sldId id="261" r:id="rId10"/>
    <p:sldId id="262" r:id="rId11"/>
    <p:sldId id="263" r:id="rId12"/>
    <p:sldId id="264" r:id="rId13"/>
    <p:sldId id="265" r:id="rId14"/>
    <p:sldId id="267" r:id="rId15"/>
    <p:sldId id="268" r:id="rId16"/>
    <p:sldId id="269" r:id="rId17"/>
    <p:sldId id="270" r:id="rId18"/>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9E862D7-5729-4F1C-8752-5AD6B4E856AB}"/>
              </a:ext>
            </a:extLst>
          </p:cNvPr>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5" name="Rectangle 3">
            <a:extLst>
              <a:ext uri="{FF2B5EF4-FFF2-40B4-BE49-F238E27FC236}">
                <a16:creationId xmlns:a16="http://schemas.microsoft.com/office/drawing/2014/main" id="{3BB1AD8E-B7E6-41E7-8A9B-97DBD323597D}"/>
              </a:ext>
            </a:extLst>
          </p:cNvPr>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17412" name="Rectangle 4">
            <a:extLst>
              <a:ext uri="{FF2B5EF4-FFF2-40B4-BE49-F238E27FC236}">
                <a16:creationId xmlns:a16="http://schemas.microsoft.com/office/drawing/2014/main" id="{62179C72-DEAB-492A-A707-1A2ADC3E6C3C}"/>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a:extLst>
              <a:ext uri="{FF2B5EF4-FFF2-40B4-BE49-F238E27FC236}">
                <a16:creationId xmlns:a16="http://schemas.microsoft.com/office/drawing/2014/main" id="{B9EDAF41-C762-40F3-87A2-6CD4C07B283B}"/>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a:extLst>
              <a:ext uri="{FF2B5EF4-FFF2-40B4-BE49-F238E27FC236}">
                <a16:creationId xmlns:a16="http://schemas.microsoft.com/office/drawing/2014/main" id="{6AAC7724-0FEC-406A-BC88-ED10A9C9FE64}"/>
              </a:ext>
            </a:extLst>
          </p:cNvPr>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9" name="Rectangle 7">
            <a:extLst>
              <a:ext uri="{FF2B5EF4-FFF2-40B4-BE49-F238E27FC236}">
                <a16:creationId xmlns:a16="http://schemas.microsoft.com/office/drawing/2014/main" id="{93A19900-101D-439F-9C92-51CAD5E8D865}"/>
              </a:ext>
            </a:extLst>
          </p:cNvPr>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fld id="{4106454C-4122-4C1D-B30A-37CF9FE90A41}" type="slidenum">
              <a:rPr lang="ar-SA" altLang="en-US"/>
              <a:pPr/>
              <a:t>‹#›</a:t>
            </a:fld>
            <a:endParaRPr lang="en-US" alt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DAD29477-F006-4548-930D-EEC1DF5630E9}"/>
              </a:ext>
            </a:extLst>
          </p:cNvPr>
          <p:cNvGrpSpPr>
            <a:grpSpLocks/>
          </p:cNvGrpSpPr>
          <p:nvPr/>
        </p:nvGrpSpPr>
        <p:grpSpPr bwMode="auto">
          <a:xfrm>
            <a:off x="-6350" y="20638"/>
            <a:ext cx="9144000" cy="6858000"/>
            <a:chOff x="0" y="0"/>
            <a:chExt cx="5760" cy="4320"/>
          </a:xfrm>
        </p:grpSpPr>
        <p:sp>
          <p:nvSpPr>
            <p:cNvPr id="5" name="Freeform 3">
              <a:extLst>
                <a:ext uri="{FF2B5EF4-FFF2-40B4-BE49-F238E27FC236}">
                  <a16:creationId xmlns:a16="http://schemas.microsoft.com/office/drawing/2014/main" id="{96E322B9-1AFC-4E87-9693-3569DE03CB45}"/>
                </a:ext>
              </a:extLst>
            </p:cNvPr>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ar-IQ"/>
            </a:p>
          </p:txBody>
        </p:sp>
        <p:sp>
          <p:nvSpPr>
            <p:cNvPr id="6" name="Freeform 4">
              <a:extLst>
                <a:ext uri="{FF2B5EF4-FFF2-40B4-BE49-F238E27FC236}">
                  <a16:creationId xmlns:a16="http://schemas.microsoft.com/office/drawing/2014/main" id="{920A6722-371F-4D20-B0B2-76B1837A4280}"/>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ar-IQ"/>
            </a:p>
          </p:txBody>
        </p:sp>
      </p:grpSp>
      <p:sp>
        <p:nvSpPr>
          <p:cNvPr id="7" name="Freeform 5">
            <a:extLst>
              <a:ext uri="{FF2B5EF4-FFF2-40B4-BE49-F238E27FC236}">
                <a16:creationId xmlns:a16="http://schemas.microsoft.com/office/drawing/2014/main" id="{71435A3B-222F-49CA-883E-584FD4A8C939}"/>
              </a:ext>
            </a:extLst>
          </p:cNvPr>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ar-IQ"/>
          </a:p>
        </p:txBody>
      </p:sp>
      <p:grpSp>
        <p:nvGrpSpPr>
          <p:cNvPr id="8" name="Group 6">
            <a:extLst>
              <a:ext uri="{FF2B5EF4-FFF2-40B4-BE49-F238E27FC236}">
                <a16:creationId xmlns:a16="http://schemas.microsoft.com/office/drawing/2014/main" id="{9CC1A853-3171-4190-8A14-5A9EB44661C4}"/>
              </a:ext>
            </a:extLst>
          </p:cNvPr>
          <p:cNvGrpSpPr>
            <a:grpSpLocks/>
          </p:cNvGrpSpPr>
          <p:nvPr/>
        </p:nvGrpSpPr>
        <p:grpSpPr bwMode="auto">
          <a:xfrm>
            <a:off x="-1588" y="6034088"/>
            <a:ext cx="7845426" cy="850900"/>
            <a:chOff x="0" y="3792"/>
            <a:chExt cx="4942" cy="536"/>
          </a:xfrm>
        </p:grpSpPr>
        <p:sp>
          <p:nvSpPr>
            <p:cNvPr id="9" name="Freeform 7">
              <a:extLst>
                <a:ext uri="{FF2B5EF4-FFF2-40B4-BE49-F238E27FC236}">
                  <a16:creationId xmlns:a16="http://schemas.microsoft.com/office/drawing/2014/main" id="{12B9F849-E835-4BB4-ADEB-3E104DA131F9}"/>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ar-IQ"/>
            </a:p>
          </p:txBody>
        </p:sp>
        <p:grpSp>
          <p:nvGrpSpPr>
            <p:cNvPr id="10" name="Group 8">
              <a:extLst>
                <a:ext uri="{FF2B5EF4-FFF2-40B4-BE49-F238E27FC236}">
                  <a16:creationId xmlns:a16="http://schemas.microsoft.com/office/drawing/2014/main" id="{9DB9441D-7DF4-4DA7-834F-2115F011E6AD}"/>
                </a:ext>
              </a:extLst>
            </p:cNvPr>
            <p:cNvGrpSpPr>
              <a:grpSpLocks/>
            </p:cNvGrpSpPr>
            <p:nvPr userDrawn="1"/>
          </p:nvGrpSpPr>
          <p:grpSpPr bwMode="auto">
            <a:xfrm>
              <a:off x="2486" y="3792"/>
              <a:ext cx="2456" cy="536"/>
              <a:chOff x="2486" y="3792"/>
              <a:chExt cx="2456" cy="536"/>
            </a:xfrm>
          </p:grpSpPr>
          <p:sp>
            <p:nvSpPr>
              <p:cNvPr id="12" name="Freeform 9">
                <a:extLst>
                  <a:ext uri="{FF2B5EF4-FFF2-40B4-BE49-F238E27FC236}">
                    <a16:creationId xmlns:a16="http://schemas.microsoft.com/office/drawing/2014/main" id="{D2E2929A-A6FC-48F3-917C-ED514E80315C}"/>
                  </a:ext>
                </a:extLst>
              </p:cNvPr>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pPr>
                  <a:defRPr/>
                </a:pPr>
                <a:endParaRPr lang="ar-IQ"/>
              </a:p>
            </p:txBody>
          </p:sp>
          <p:sp>
            <p:nvSpPr>
              <p:cNvPr id="13" name="Freeform 10">
                <a:extLst>
                  <a:ext uri="{FF2B5EF4-FFF2-40B4-BE49-F238E27FC236}">
                    <a16:creationId xmlns:a16="http://schemas.microsoft.com/office/drawing/2014/main" id="{B860A939-C5CB-471F-991A-E0FC4C24CBA7}"/>
                  </a:ext>
                </a:extLst>
              </p:cNvPr>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ar-IQ"/>
              </a:p>
            </p:txBody>
          </p:sp>
          <p:sp>
            <p:nvSpPr>
              <p:cNvPr id="14" name="Freeform 11">
                <a:extLst>
                  <a:ext uri="{FF2B5EF4-FFF2-40B4-BE49-F238E27FC236}">
                    <a16:creationId xmlns:a16="http://schemas.microsoft.com/office/drawing/2014/main" id="{B7F4FAC1-4D86-4E21-AA9C-5AB26735B9CF}"/>
                  </a:ext>
                </a:extLst>
              </p:cNvPr>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ar-IQ"/>
              </a:p>
            </p:txBody>
          </p:sp>
          <p:sp>
            <p:nvSpPr>
              <p:cNvPr id="15" name="Freeform 12">
                <a:extLst>
                  <a:ext uri="{FF2B5EF4-FFF2-40B4-BE49-F238E27FC236}">
                    <a16:creationId xmlns:a16="http://schemas.microsoft.com/office/drawing/2014/main" id="{08770B29-1B6D-4152-8DB0-1DFB4730CBE8}"/>
                  </a:ext>
                </a:extLst>
              </p:cNvPr>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ar-IQ"/>
              </a:p>
            </p:txBody>
          </p:sp>
          <p:sp>
            <p:nvSpPr>
              <p:cNvPr id="16" name="Freeform 13">
                <a:extLst>
                  <a:ext uri="{FF2B5EF4-FFF2-40B4-BE49-F238E27FC236}">
                    <a16:creationId xmlns:a16="http://schemas.microsoft.com/office/drawing/2014/main" id="{A2E995BC-D7B7-4E8C-B120-4B9E75A2E71A}"/>
                  </a:ext>
                </a:extLst>
              </p:cNvPr>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ar-IQ"/>
              </a:p>
            </p:txBody>
          </p:sp>
        </p:grpSp>
        <p:sp>
          <p:nvSpPr>
            <p:cNvPr id="11" name="Freeform 14">
              <a:extLst>
                <a:ext uri="{FF2B5EF4-FFF2-40B4-BE49-F238E27FC236}">
                  <a16:creationId xmlns:a16="http://schemas.microsoft.com/office/drawing/2014/main" id="{CE881749-8200-4ABF-9F9B-95124B4EB875}"/>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ar-IQ"/>
            </a:p>
          </p:txBody>
        </p:sp>
      </p:grpSp>
      <p:grpSp>
        <p:nvGrpSpPr>
          <p:cNvPr id="17" name="Group 15">
            <a:extLst>
              <a:ext uri="{FF2B5EF4-FFF2-40B4-BE49-F238E27FC236}">
                <a16:creationId xmlns:a16="http://schemas.microsoft.com/office/drawing/2014/main" id="{755B69D7-48AA-4BDD-88E5-5B4F69161D99}"/>
              </a:ext>
            </a:extLst>
          </p:cNvPr>
          <p:cNvGrpSpPr>
            <a:grpSpLocks/>
          </p:cNvGrpSpPr>
          <p:nvPr/>
        </p:nvGrpSpPr>
        <p:grpSpPr bwMode="auto">
          <a:xfrm>
            <a:off x="627063" y="6021388"/>
            <a:ext cx="5684837" cy="849312"/>
            <a:chOff x="395" y="3793"/>
            <a:chExt cx="3581" cy="535"/>
          </a:xfrm>
        </p:grpSpPr>
        <p:sp>
          <p:nvSpPr>
            <p:cNvPr id="18" name="Freeform 16">
              <a:extLst>
                <a:ext uri="{FF2B5EF4-FFF2-40B4-BE49-F238E27FC236}">
                  <a16:creationId xmlns:a16="http://schemas.microsoft.com/office/drawing/2014/main" id="{EC4D7101-E8A4-4D89-B8C1-0E023D08FF49}"/>
                </a:ext>
              </a:extLst>
            </p:cNvPr>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ar-IQ"/>
            </a:p>
          </p:txBody>
        </p:sp>
        <p:sp>
          <p:nvSpPr>
            <p:cNvPr id="19" name="Freeform 17">
              <a:extLst>
                <a:ext uri="{FF2B5EF4-FFF2-40B4-BE49-F238E27FC236}">
                  <a16:creationId xmlns:a16="http://schemas.microsoft.com/office/drawing/2014/main" id="{54264204-07C1-40D5-8CEE-475E2EB23AED}"/>
                </a:ext>
              </a:extLst>
            </p:cNvPr>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ar-IQ"/>
            </a:p>
          </p:txBody>
        </p:sp>
        <p:sp>
          <p:nvSpPr>
            <p:cNvPr id="20" name="Freeform 18">
              <a:extLst>
                <a:ext uri="{FF2B5EF4-FFF2-40B4-BE49-F238E27FC236}">
                  <a16:creationId xmlns:a16="http://schemas.microsoft.com/office/drawing/2014/main" id="{84FC7B09-89DA-4120-8BC6-9B24AF7B3447}"/>
                </a:ext>
              </a:extLst>
            </p:cNvPr>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ar-IQ"/>
            </a:p>
          </p:txBody>
        </p:sp>
        <p:sp>
          <p:nvSpPr>
            <p:cNvPr id="21" name="Freeform 19">
              <a:extLst>
                <a:ext uri="{FF2B5EF4-FFF2-40B4-BE49-F238E27FC236}">
                  <a16:creationId xmlns:a16="http://schemas.microsoft.com/office/drawing/2014/main" id="{B63D6386-79E1-4B84-94A4-3DDBE45160CB}"/>
                </a:ext>
              </a:extLst>
            </p:cNvPr>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ar-IQ"/>
            </a:p>
          </p:txBody>
        </p:sp>
        <p:sp>
          <p:nvSpPr>
            <p:cNvPr id="22" name="Freeform 20">
              <a:extLst>
                <a:ext uri="{FF2B5EF4-FFF2-40B4-BE49-F238E27FC236}">
                  <a16:creationId xmlns:a16="http://schemas.microsoft.com/office/drawing/2014/main" id="{F12AB125-4EC0-425D-9DE4-E626C4A99257}"/>
                </a:ext>
              </a:extLst>
            </p:cNvPr>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ar-IQ"/>
            </a:p>
          </p:txBody>
        </p:sp>
        <p:sp>
          <p:nvSpPr>
            <p:cNvPr id="23" name="Freeform 21">
              <a:extLst>
                <a:ext uri="{FF2B5EF4-FFF2-40B4-BE49-F238E27FC236}">
                  <a16:creationId xmlns:a16="http://schemas.microsoft.com/office/drawing/2014/main" id="{CFBD5F89-71BD-4631-A990-C7FD31141AC7}"/>
                </a:ext>
              </a:extLst>
            </p:cNvPr>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ar-IQ"/>
            </a:p>
          </p:txBody>
        </p:sp>
      </p:grpSp>
      <p:sp>
        <p:nvSpPr>
          <p:cNvPr id="31766"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31767"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4" name="Rectangle 24">
            <a:extLst>
              <a:ext uri="{FF2B5EF4-FFF2-40B4-BE49-F238E27FC236}">
                <a16:creationId xmlns:a16="http://schemas.microsoft.com/office/drawing/2014/main" id="{F1AA4F5A-5ECC-42B5-90A5-F70C8967ECEA}"/>
              </a:ext>
            </a:extLst>
          </p:cNvPr>
          <p:cNvSpPr>
            <a:spLocks noGrp="1" noChangeArrowheads="1"/>
          </p:cNvSpPr>
          <p:nvPr>
            <p:ph type="dt" sz="quarter" idx="10"/>
          </p:nvPr>
        </p:nvSpPr>
        <p:spPr/>
        <p:txBody>
          <a:bodyPr/>
          <a:lstStyle>
            <a:lvl1pPr>
              <a:defRPr/>
            </a:lvl1pPr>
          </a:lstStyle>
          <a:p>
            <a:pPr>
              <a:defRPr/>
            </a:pPr>
            <a:endParaRPr lang="en-US"/>
          </a:p>
        </p:txBody>
      </p:sp>
      <p:sp>
        <p:nvSpPr>
          <p:cNvPr id="25" name="Rectangle 25">
            <a:extLst>
              <a:ext uri="{FF2B5EF4-FFF2-40B4-BE49-F238E27FC236}">
                <a16:creationId xmlns:a16="http://schemas.microsoft.com/office/drawing/2014/main" id="{58C069C4-0704-4564-A9B9-3670DB6E1C9F}"/>
              </a:ext>
            </a:extLst>
          </p:cNvPr>
          <p:cNvSpPr>
            <a:spLocks noGrp="1" noChangeArrowheads="1"/>
          </p:cNvSpPr>
          <p:nvPr>
            <p:ph type="sldNum" sz="quarter" idx="11"/>
          </p:nvPr>
        </p:nvSpPr>
        <p:spPr/>
        <p:txBody>
          <a:bodyPr/>
          <a:lstStyle>
            <a:lvl1pPr>
              <a:defRPr/>
            </a:lvl1pPr>
          </a:lstStyle>
          <a:p>
            <a:fld id="{5E5C691B-BDF3-45F5-BD5D-CE6A51205C48}" type="slidenum">
              <a:rPr lang="ar-SA" altLang="en-US"/>
              <a:pPr/>
              <a:t>‹#›</a:t>
            </a:fld>
            <a:endParaRPr lang="en-US" altLang="en-US"/>
          </a:p>
        </p:txBody>
      </p:sp>
      <p:sp>
        <p:nvSpPr>
          <p:cNvPr id="26" name="Rectangle 26">
            <a:extLst>
              <a:ext uri="{FF2B5EF4-FFF2-40B4-BE49-F238E27FC236}">
                <a16:creationId xmlns:a16="http://schemas.microsoft.com/office/drawing/2014/main" id="{9366624A-40F4-46A9-8E2B-54A7A5B5EB96}"/>
              </a:ext>
            </a:extLst>
          </p:cNvPr>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198404973"/>
      </p:ext>
    </p:extLst>
  </p:cSld>
  <p:clrMapOvr>
    <a:masterClrMapping/>
  </p:clrMapOvr>
  <p:transition>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Rectangle 24">
            <a:extLst>
              <a:ext uri="{FF2B5EF4-FFF2-40B4-BE49-F238E27FC236}">
                <a16:creationId xmlns:a16="http://schemas.microsoft.com/office/drawing/2014/main" id="{7D242B30-DFA9-4AAC-9525-714CC51D4BC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705262DA-55E2-4096-A09E-F8515F4CA9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B0280FB8-0DAA-4F0A-AA9A-7F9E46920E16}"/>
              </a:ext>
            </a:extLst>
          </p:cNvPr>
          <p:cNvSpPr>
            <a:spLocks noGrp="1" noChangeArrowheads="1"/>
          </p:cNvSpPr>
          <p:nvPr>
            <p:ph type="sldNum" sz="quarter" idx="12"/>
          </p:nvPr>
        </p:nvSpPr>
        <p:spPr>
          <a:ln/>
        </p:spPr>
        <p:txBody>
          <a:bodyPr/>
          <a:lstStyle>
            <a:lvl1pPr>
              <a:defRPr/>
            </a:lvl1pPr>
          </a:lstStyle>
          <a:p>
            <a:fld id="{90B0DA5D-FDAC-4E77-9FB6-7D1810112DC4}" type="slidenum">
              <a:rPr lang="ar-SA" altLang="en-US"/>
              <a:pPr/>
              <a:t>‹#›</a:t>
            </a:fld>
            <a:endParaRPr lang="en-US" altLang="en-US"/>
          </a:p>
        </p:txBody>
      </p:sp>
    </p:spTree>
    <p:extLst>
      <p:ext uri="{BB962C8B-B14F-4D97-AF65-F5344CB8AC3E}">
        <p14:creationId xmlns:p14="http://schemas.microsoft.com/office/powerpoint/2010/main" val="2274340053"/>
      </p:ext>
    </p:extLst>
  </p:cSld>
  <p:clrMapOvr>
    <a:masterClrMapping/>
  </p:clrMapOvr>
  <p:transition>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28600"/>
            <a:ext cx="2057400" cy="5867400"/>
          </a:xfrm>
        </p:spPr>
        <p:txBody>
          <a:bodyPr vert="eaVert"/>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28600"/>
            <a:ext cx="6019800" cy="5867400"/>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Rectangle 24">
            <a:extLst>
              <a:ext uri="{FF2B5EF4-FFF2-40B4-BE49-F238E27FC236}">
                <a16:creationId xmlns:a16="http://schemas.microsoft.com/office/drawing/2014/main" id="{BF22CA1A-A537-4874-9303-5A3A9AF1D97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66D871E6-1B37-4627-AD4E-55EB975F62E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425FD3DD-8AD4-4E85-8325-54C083F48D02}"/>
              </a:ext>
            </a:extLst>
          </p:cNvPr>
          <p:cNvSpPr>
            <a:spLocks noGrp="1" noChangeArrowheads="1"/>
          </p:cNvSpPr>
          <p:nvPr>
            <p:ph type="sldNum" sz="quarter" idx="12"/>
          </p:nvPr>
        </p:nvSpPr>
        <p:spPr>
          <a:ln/>
        </p:spPr>
        <p:txBody>
          <a:bodyPr/>
          <a:lstStyle>
            <a:lvl1pPr>
              <a:defRPr/>
            </a:lvl1pPr>
          </a:lstStyle>
          <a:p>
            <a:fld id="{49213065-DB3C-41EC-BFE1-5AECC998F5DC}" type="slidenum">
              <a:rPr lang="ar-SA" altLang="en-US"/>
              <a:pPr/>
              <a:t>‹#›</a:t>
            </a:fld>
            <a:endParaRPr lang="en-US" altLang="en-US"/>
          </a:p>
        </p:txBody>
      </p:sp>
    </p:spTree>
    <p:extLst>
      <p:ext uri="{BB962C8B-B14F-4D97-AF65-F5344CB8AC3E}">
        <p14:creationId xmlns:p14="http://schemas.microsoft.com/office/powerpoint/2010/main" val="1802042003"/>
      </p:ext>
    </p:extLst>
  </p:cSld>
  <p:clrMapOvr>
    <a:masterClrMapping/>
  </p:clrMapOvr>
  <p:transition>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Rectangle 24">
            <a:extLst>
              <a:ext uri="{FF2B5EF4-FFF2-40B4-BE49-F238E27FC236}">
                <a16:creationId xmlns:a16="http://schemas.microsoft.com/office/drawing/2014/main" id="{FE573ACA-57A6-4D60-A628-88E32B12E94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EB331BCB-6CD3-408A-9DA1-D94E629B243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F1494548-4FCB-48BF-8564-2A36E99AD1A8}"/>
              </a:ext>
            </a:extLst>
          </p:cNvPr>
          <p:cNvSpPr>
            <a:spLocks noGrp="1" noChangeArrowheads="1"/>
          </p:cNvSpPr>
          <p:nvPr>
            <p:ph type="sldNum" sz="quarter" idx="12"/>
          </p:nvPr>
        </p:nvSpPr>
        <p:spPr>
          <a:ln/>
        </p:spPr>
        <p:txBody>
          <a:bodyPr/>
          <a:lstStyle>
            <a:lvl1pPr>
              <a:defRPr/>
            </a:lvl1pPr>
          </a:lstStyle>
          <a:p>
            <a:fld id="{365DB2DF-5B3A-4C4D-B050-0F6681C221E7}" type="slidenum">
              <a:rPr lang="ar-SA" altLang="en-US"/>
              <a:pPr/>
              <a:t>‹#›</a:t>
            </a:fld>
            <a:endParaRPr lang="en-US" altLang="en-US"/>
          </a:p>
        </p:txBody>
      </p:sp>
    </p:spTree>
    <p:extLst>
      <p:ext uri="{BB962C8B-B14F-4D97-AF65-F5344CB8AC3E}">
        <p14:creationId xmlns:p14="http://schemas.microsoft.com/office/powerpoint/2010/main" val="3970130305"/>
      </p:ext>
    </p:extLst>
  </p:cSld>
  <p:clrMapOvr>
    <a:masterClrMapping/>
  </p:clrMapOvr>
  <p:transition>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a:t>انقر لتحرير أنماط النص الرئيسي</a:t>
            </a:r>
          </a:p>
        </p:txBody>
      </p:sp>
      <p:sp>
        <p:nvSpPr>
          <p:cNvPr id="4" name="Rectangle 24">
            <a:extLst>
              <a:ext uri="{FF2B5EF4-FFF2-40B4-BE49-F238E27FC236}">
                <a16:creationId xmlns:a16="http://schemas.microsoft.com/office/drawing/2014/main" id="{EF389008-EF24-433B-981D-AFD2BE87EB9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A4E560D3-B277-4993-A8F1-E35DA5C1985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7E308580-80F3-4588-952E-EB468AFE033B}"/>
              </a:ext>
            </a:extLst>
          </p:cNvPr>
          <p:cNvSpPr>
            <a:spLocks noGrp="1" noChangeArrowheads="1"/>
          </p:cNvSpPr>
          <p:nvPr>
            <p:ph type="sldNum" sz="quarter" idx="12"/>
          </p:nvPr>
        </p:nvSpPr>
        <p:spPr>
          <a:ln/>
        </p:spPr>
        <p:txBody>
          <a:bodyPr/>
          <a:lstStyle>
            <a:lvl1pPr>
              <a:defRPr/>
            </a:lvl1pPr>
          </a:lstStyle>
          <a:p>
            <a:fld id="{C5258EE8-6919-48FA-B9C1-E8A15CB3CED6}" type="slidenum">
              <a:rPr lang="ar-SA" altLang="en-US"/>
              <a:pPr/>
              <a:t>‹#›</a:t>
            </a:fld>
            <a:endParaRPr lang="en-US" altLang="en-US"/>
          </a:p>
        </p:txBody>
      </p:sp>
    </p:spTree>
    <p:extLst>
      <p:ext uri="{BB962C8B-B14F-4D97-AF65-F5344CB8AC3E}">
        <p14:creationId xmlns:p14="http://schemas.microsoft.com/office/powerpoint/2010/main" val="2792492707"/>
      </p:ext>
    </p:extLst>
  </p:cSld>
  <p:clrMapOvr>
    <a:masterClrMapping/>
  </p:clrMapOvr>
  <p:transition>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Rectangle 24">
            <a:extLst>
              <a:ext uri="{FF2B5EF4-FFF2-40B4-BE49-F238E27FC236}">
                <a16:creationId xmlns:a16="http://schemas.microsoft.com/office/drawing/2014/main" id="{6967F93C-033F-4762-BD55-40F41AD1CEF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AAC9902E-467E-49BB-889E-888C25AD6F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9B628EE1-F08C-47C8-AAD6-DB7E8A31EC16}"/>
              </a:ext>
            </a:extLst>
          </p:cNvPr>
          <p:cNvSpPr>
            <a:spLocks noGrp="1" noChangeArrowheads="1"/>
          </p:cNvSpPr>
          <p:nvPr>
            <p:ph type="sldNum" sz="quarter" idx="12"/>
          </p:nvPr>
        </p:nvSpPr>
        <p:spPr>
          <a:ln/>
        </p:spPr>
        <p:txBody>
          <a:bodyPr/>
          <a:lstStyle>
            <a:lvl1pPr>
              <a:defRPr/>
            </a:lvl1pPr>
          </a:lstStyle>
          <a:p>
            <a:fld id="{0C8533D7-380C-4701-A445-A39D29972AAA}" type="slidenum">
              <a:rPr lang="ar-SA" altLang="en-US"/>
              <a:pPr/>
              <a:t>‹#›</a:t>
            </a:fld>
            <a:endParaRPr lang="en-US" altLang="en-US"/>
          </a:p>
        </p:txBody>
      </p:sp>
    </p:spTree>
    <p:extLst>
      <p:ext uri="{BB962C8B-B14F-4D97-AF65-F5344CB8AC3E}">
        <p14:creationId xmlns:p14="http://schemas.microsoft.com/office/powerpoint/2010/main" val="2751398185"/>
      </p:ext>
    </p:extLst>
  </p:cSld>
  <p:clrMapOvr>
    <a:masterClrMapping/>
  </p:clrMapOvr>
  <p:transition>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Rectangle 24">
            <a:extLst>
              <a:ext uri="{FF2B5EF4-FFF2-40B4-BE49-F238E27FC236}">
                <a16:creationId xmlns:a16="http://schemas.microsoft.com/office/drawing/2014/main" id="{86B2B3B7-B515-42BD-A922-63FFBD7CC16C}"/>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5">
            <a:extLst>
              <a:ext uri="{FF2B5EF4-FFF2-40B4-BE49-F238E27FC236}">
                <a16:creationId xmlns:a16="http://schemas.microsoft.com/office/drawing/2014/main" id="{F500090A-9E90-4F03-9C63-C8C1DEAAA42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6">
            <a:extLst>
              <a:ext uri="{FF2B5EF4-FFF2-40B4-BE49-F238E27FC236}">
                <a16:creationId xmlns:a16="http://schemas.microsoft.com/office/drawing/2014/main" id="{378A3A13-4312-4E04-9B8E-1DAFC848A0E4}"/>
              </a:ext>
            </a:extLst>
          </p:cNvPr>
          <p:cNvSpPr>
            <a:spLocks noGrp="1" noChangeArrowheads="1"/>
          </p:cNvSpPr>
          <p:nvPr>
            <p:ph type="sldNum" sz="quarter" idx="12"/>
          </p:nvPr>
        </p:nvSpPr>
        <p:spPr>
          <a:ln/>
        </p:spPr>
        <p:txBody>
          <a:bodyPr/>
          <a:lstStyle>
            <a:lvl1pPr>
              <a:defRPr/>
            </a:lvl1pPr>
          </a:lstStyle>
          <a:p>
            <a:fld id="{41BE2C6E-86A2-4997-8639-AD5E51A49493}" type="slidenum">
              <a:rPr lang="ar-SA" altLang="en-US"/>
              <a:pPr/>
              <a:t>‹#›</a:t>
            </a:fld>
            <a:endParaRPr lang="en-US" altLang="en-US"/>
          </a:p>
        </p:txBody>
      </p:sp>
    </p:spTree>
    <p:extLst>
      <p:ext uri="{BB962C8B-B14F-4D97-AF65-F5344CB8AC3E}">
        <p14:creationId xmlns:p14="http://schemas.microsoft.com/office/powerpoint/2010/main" val="2305147057"/>
      </p:ext>
    </p:extLst>
  </p:cSld>
  <p:clrMapOvr>
    <a:masterClrMapping/>
  </p:clrMapOvr>
  <p:transition>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Rectangle 24">
            <a:extLst>
              <a:ext uri="{FF2B5EF4-FFF2-40B4-BE49-F238E27FC236}">
                <a16:creationId xmlns:a16="http://schemas.microsoft.com/office/drawing/2014/main" id="{F0568188-9920-4EC2-8AB4-7AF94212835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5">
            <a:extLst>
              <a:ext uri="{FF2B5EF4-FFF2-40B4-BE49-F238E27FC236}">
                <a16:creationId xmlns:a16="http://schemas.microsoft.com/office/drawing/2014/main" id="{F7D37B78-E038-4316-96F9-89FA24D573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6">
            <a:extLst>
              <a:ext uri="{FF2B5EF4-FFF2-40B4-BE49-F238E27FC236}">
                <a16:creationId xmlns:a16="http://schemas.microsoft.com/office/drawing/2014/main" id="{73009E24-AE6A-4CF9-80EF-A52FAA463F7C}"/>
              </a:ext>
            </a:extLst>
          </p:cNvPr>
          <p:cNvSpPr>
            <a:spLocks noGrp="1" noChangeArrowheads="1"/>
          </p:cNvSpPr>
          <p:nvPr>
            <p:ph type="sldNum" sz="quarter" idx="12"/>
          </p:nvPr>
        </p:nvSpPr>
        <p:spPr>
          <a:ln/>
        </p:spPr>
        <p:txBody>
          <a:bodyPr/>
          <a:lstStyle>
            <a:lvl1pPr>
              <a:defRPr/>
            </a:lvl1pPr>
          </a:lstStyle>
          <a:p>
            <a:fld id="{AADD9825-09E9-4630-A45A-A81793DBFA5E}" type="slidenum">
              <a:rPr lang="ar-SA" altLang="en-US"/>
              <a:pPr/>
              <a:t>‹#›</a:t>
            </a:fld>
            <a:endParaRPr lang="en-US" altLang="en-US"/>
          </a:p>
        </p:txBody>
      </p:sp>
    </p:spTree>
    <p:extLst>
      <p:ext uri="{BB962C8B-B14F-4D97-AF65-F5344CB8AC3E}">
        <p14:creationId xmlns:p14="http://schemas.microsoft.com/office/powerpoint/2010/main" val="2830753622"/>
      </p:ext>
    </p:extLst>
  </p:cSld>
  <p:clrMapOvr>
    <a:masterClrMapping/>
  </p:clrMapOvr>
  <p:transition>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24">
            <a:extLst>
              <a:ext uri="{FF2B5EF4-FFF2-40B4-BE49-F238E27FC236}">
                <a16:creationId xmlns:a16="http://schemas.microsoft.com/office/drawing/2014/main" id="{6F56870A-51E4-47F2-B3F5-DD9AB0BD8E8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5">
            <a:extLst>
              <a:ext uri="{FF2B5EF4-FFF2-40B4-BE49-F238E27FC236}">
                <a16:creationId xmlns:a16="http://schemas.microsoft.com/office/drawing/2014/main" id="{A8D099B2-CBD5-4332-9440-BAC26512D0C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6">
            <a:extLst>
              <a:ext uri="{FF2B5EF4-FFF2-40B4-BE49-F238E27FC236}">
                <a16:creationId xmlns:a16="http://schemas.microsoft.com/office/drawing/2014/main" id="{140FA2A3-A65B-4A43-B38E-1899D3DBD491}"/>
              </a:ext>
            </a:extLst>
          </p:cNvPr>
          <p:cNvSpPr>
            <a:spLocks noGrp="1" noChangeArrowheads="1"/>
          </p:cNvSpPr>
          <p:nvPr>
            <p:ph type="sldNum" sz="quarter" idx="12"/>
          </p:nvPr>
        </p:nvSpPr>
        <p:spPr>
          <a:ln/>
        </p:spPr>
        <p:txBody>
          <a:bodyPr/>
          <a:lstStyle>
            <a:lvl1pPr>
              <a:defRPr/>
            </a:lvl1pPr>
          </a:lstStyle>
          <a:p>
            <a:fld id="{23B92FEF-B293-4A4D-88E6-C8D9AC8275C5}" type="slidenum">
              <a:rPr lang="ar-SA" altLang="en-US"/>
              <a:pPr/>
              <a:t>‹#›</a:t>
            </a:fld>
            <a:endParaRPr lang="en-US" altLang="en-US"/>
          </a:p>
        </p:txBody>
      </p:sp>
    </p:spTree>
    <p:extLst>
      <p:ext uri="{BB962C8B-B14F-4D97-AF65-F5344CB8AC3E}">
        <p14:creationId xmlns:p14="http://schemas.microsoft.com/office/powerpoint/2010/main" val="2370298933"/>
      </p:ext>
    </p:extLst>
  </p:cSld>
  <p:clrMapOvr>
    <a:masterClrMapping/>
  </p:clrMapOvr>
  <p:transition>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Rectangle 24">
            <a:extLst>
              <a:ext uri="{FF2B5EF4-FFF2-40B4-BE49-F238E27FC236}">
                <a16:creationId xmlns:a16="http://schemas.microsoft.com/office/drawing/2014/main" id="{FD270AED-B4FB-49FB-B232-31ACED375FF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05B81125-B032-4994-BA63-3BF23D9EBAB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FB8BA189-5C8A-42A4-A8D1-82725458BFA5}"/>
              </a:ext>
            </a:extLst>
          </p:cNvPr>
          <p:cNvSpPr>
            <a:spLocks noGrp="1" noChangeArrowheads="1"/>
          </p:cNvSpPr>
          <p:nvPr>
            <p:ph type="sldNum" sz="quarter" idx="12"/>
          </p:nvPr>
        </p:nvSpPr>
        <p:spPr>
          <a:ln/>
        </p:spPr>
        <p:txBody>
          <a:bodyPr/>
          <a:lstStyle>
            <a:lvl1pPr>
              <a:defRPr/>
            </a:lvl1pPr>
          </a:lstStyle>
          <a:p>
            <a:fld id="{F0483723-A7F7-4155-887B-C522FF86B8C7}" type="slidenum">
              <a:rPr lang="ar-SA" altLang="en-US"/>
              <a:pPr/>
              <a:t>‹#›</a:t>
            </a:fld>
            <a:endParaRPr lang="en-US" altLang="en-US"/>
          </a:p>
        </p:txBody>
      </p:sp>
    </p:spTree>
    <p:extLst>
      <p:ext uri="{BB962C8B-B14F-4D97-AF65-F5344CB8AC3E}">
        <p14:creationId xmlns:p14="http://schemas.microsoft.com/office/powerpoint/2010/main" val="966383603"/>
      </p:ext>
    </p:extLst>
  </p:cSld>
  <p:clrMapOvr>
    <a:masterClrMapping/>
  </p:clrMapOvr>
  <p:transition>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Rectangle 24">
            <a:extLst>
              <a:ext uri="{FF2B5EF4-FFF2-40B4-BE49-F238E27FC236}">
                <a16:creationId xmlns:a16="http://schemas.microsoft.com/office/drawing/2014/main" id="{59AF197C-A737-40DF-A9FF-7FB2CA637C1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893151F5-B336-441B-82C7-3E068230384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F561A0F-23EA-457D-A75F-2DB86A6D4841}"/>
              </a:ext>
            </a:extLst>
          </p:cNvPr>
          <p:cNvSpPr>
            <a:spLocks noGrp="1" noChangeArrowheads="1"/>
          </p:cNvSpPr>
          <p:nvPr>
            <p:ph type="sldNum" sz="quarter" idx="12"/>
          </p:nvPr>
        </p:nvSpPr>
        <p:spPr>
          <a:ln/>
        </p:spPr>
        <p:txBody>
          <a:bodyPr/>
          <a:lstStyle>
            <a:lvl1pPr>
              <a:defRPr/>
            </a:lvl1pPr>
          </a:lstStyle>
          <a:p>
            <a:fld id="{37F99350-7C65-4F91-AE00-32B8866C24E7}" type="slidenum">
              <a:rPr lang="ar-SA" altLang="en-US"/>
              <a:pPr/>
              <a:t>‹#›</a:t>
            </a:fld>
            <a:endParaRPr lang="en-US" altLang="en-US"/>
          </a:p>
        </p:txBody>
      </p:sp>
    </p:spTree>
    <p:extLst>
      <p:ext uri="{BB962C8B-B14F-4D97-AF65-F5344CB8AC3E}">
        <p14:creationId xmlns:p14="http://schemas.microsoft.com/office/powerpoint/2010/main" val="1372604263"/>
      </p:ext>
    </p:extLst>
  </p:cSld>
  <p:clrMapOvr>
    <a:masterClrMapping/>
  </p:clrMapOvr>
  <p:transition>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F3B2BFFB-22D8-4F1A-8A6E-9AC77447B2F2}"/>
              </a:ext>
            </a:extLst>
          </p:cNvPr>
          <p:cNvGrpSpPr>
            <a:grpSpLocks/>
          </p:cNvGrpSpPr>
          <p:nvPr/>
        </p:nvGrpSpPr>
        <p:grpSpPr bwMode="auto">
          <a:xfrm>
            <a:off x="0" y="0"/>
            <a:ext cx="9144000" cy="6858000"/>
            <a:chOff x="0" y="0"/>
            <a:chExt cx="5760" cy="4320"/>
          </a:xfrm>
        </p:grpSpPr>
        <p:sp>
          <p:nvSpPr>
            <p:cNvPr id="30723" name="Freeform 3">
              <a:extLst>
                <a:ext uri="{FF2B5EF4-FFF2-40B4-BE49-F238E27FC236}">
                  <a16:creationId xmlns:a16="http://schemas.microsoft.com/office/drawing/2014/main" id="{87D5C774-4FFD-4EAD-8F3A-DDEEDFF1B82C}"/>
                </a:ext>
              </a:extLst>
            </p:cNvPr>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ar-IQ"/>
            </a:p>
          </p:txBody>
        </p:sp>
        <p:sp>
          <p:nvSpPr>
            <p:cNvPr id="30724" name="Freeform 4">
              <a:extLst>
                <a:ext uri="{FF2B5EF4-FFF2-40B4-BE49-F238E27FC236}">
                  <a16:creationId xmlns:a16="http://schemas.microsoft.com/office/drawing/2014/main" id="{A82455A9-257A-4EB4-9789-16EFE3DD658C}"/>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ar-IQ"/>
            </a:p>
          </p:txBody>
        </p:sp>
      </p:grpSp>
      <p:sp>
        <p:nvSpPr>
          <p:cNvPr id="30725" name="Freeform 5">
            <a:extLst>
              <a:ext uri="{FF2B5EF4-FFF2-40B4-BE49-F238E27FC236}">
                <a16:creationId xmlns:a16="http://schemas.microsoft.com/office/drawing/2014/main" id="{31DBEE67-484E-4308-9AA6-A9D56412E914}"/>
              </a:ext>
            </a:extLst>
          </p:cNvPr>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ar-IQ"/>
          </a:p>
        </p:txBody>
      </p:sp>
      <p:grpSp>
        <p:nvGrpSpPr>
          <p:cNvPr id="1028" name="Group 6">
            <a:extLst>
              <a:ext uri="{FF2B5EF4-FFF2-40B4-BE49-F238E27FC236}">
                <a16:creationId xmlns:a16="http://schemas.microsoft.com/office/drawing/2014/main" id="{FF6F2115-EE09-433B-B2DA-AD22CA4A4F95}"/>
              </a:ext>
            </a:extLst>
          </p:cNvPr>
          <p:cNvGrpSpPr>
            <a:grpSpLocks/>
          </p:cNvGrpSpPr>
          <p:nvPr/>
        </p:nvGrpSpPr>
        <p:grpSpPr bwMode="auto">
          <a:xfrm>
            <a:off x="0" y="6019800"/>
            <a:ext cx="7848600" cy="857250"/>
            <a:chOff x="0" y="3792"/>
            <a:chExt cx="4944" cy="540"/>
          </a:xfrm>
        </p:grpSpPr>
        <p:sp>
          <p:nvSpPr>
            <p:cNvPr id="30727" name="Freeform 7">
              <a:extLst>
                <a:ext uri="{FF2B5EF4-FFF2-40B4-BE49-F238E27FC236}">
                  <a16:creationId xmlns:a16="http://schemas.microsoft.com/office/drawing/2014/main" id="{61B509ED-A672-48DF-9190-8AB541714F01}"/>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ar-IQ"/>
            </a:p>
          </p:txBody>
        </p:sp>
        <p:grpSp>
          <p:nvGrpSpPr>
            <p:cNvPr id="1042" name="Group 8">
              <a:extLst>
                <a:ext uri="{FF2B5EF4-FFF2-40B4-BE49-F238E27FC236}">
                  <a16:creationId xmlns:a16="http://schemas.microsoft.com/office/drawing/2014/main" id="{96A48F10-F953-4D20-A77D-14B637387708}"/>
                </a:ext>
              </a:extLst>
            </p:cNvPr>
            <p:cNvGrpSpPr>
              <a:grpSpLocks/>
            </p:cNvGrpSpPr>
            <p:nvPr userDrawn="1"/>
          </p:nvGrpSpPr>
          <p:grpSpPr bwMode="auto">
            <a:xfrm>
              <a:off x="2486" y="3792"/>
              <a:ext cx="2458" cy="540"/>
              <a:chOff x="2486" y="3792"/>
              <a:chExt cx="2458" cy="540"/>
            </a:xfrm>
          </p:grpSpPr>
          <p:sp>
            <p:nvSpPr>
              <p:cNvPr id="30729" name="Freeform 9">
                <a:extLst>
                  <a:ext uri="{FF2B5EF4-FFF2-40B4-BE49-F238E27FC236}">
                    <a16:creationId xmlns:a16="http://schemas.microsoft.com/office/drawing/2014/main" id="{4A0DC44D-E076-4E32-B42F-A9A48911E0F3}"/>
                  </a:ext>
                </a:extLst>
              </p:cNvPr>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a:defRPr/>
                </a:pPr>
                <a:endParaRPr lang="ar-IQ"/>
              </a:p>
            </p:txBody>
          </p:sp>
          <p:sp>
            <p:nvSpPr>
              <p:cNvPr id="30730" name="Freeform 10">
                <a:extLst>
                  <a:ext uri="{FF2B5EF4-FFF2-40B4-BE49-F238E27FC236}">
                    <a16:creationId xmlns:a16="http://schemas.microsoft.com/office/drawing/2014/main" id="{31EE8804-CE47-4B05-9DA2-B9EE4900956B}"/>
                  </a:ext>
                </a:extLst>
              </p:cNvPr>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pPr>
                  <a:defRPr/>
                </a:pPr>
                <a:endParaRPr lang="ar-IQ"/>
              </a:p>
            </p:txBody>
          </p:sp>
          <p:sp>
            <p:nvSpPr>
              <p:cNvPr id="30731" name="Freeform 11">
                <a:extLst>
                  <a:ext uri="{FF2B5EF4-FFF2-40B4-BE49-F238E27FC236}">
                    <a16:creationId xmlns:a16="http://schemas.microsoft.com/office/drawing/2014/main" id="{002D69EB-F093-4D95-8B42-1949E1608BFF}"/>
                  </a:ext>
                </a:extLst>
              </p:cNvPr>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pPr>
                  <a:defRPr/>
                </a:pPr>
                <a:endParaRPr lang="ar-IQ"/>
              </a:p>
            </p:txBody>
          </p:sp>
          <p:sp>
            <p:nvSpPr>
              <p:cNvPr id="30732" name="Freeform 12">
                <a:extLst>
                  <a:ext uri="{FF2B5EF4-FFF2-40B4-BE49-F238E27FC236}">
                    <a16:creationId xmlns:a16="http://schemas.microsoft.com/office/drawing/2014/main" id="{28E90800-DA0B-42CD-A77F-4CEA3F5C2CA5}"/>
                  </a:ext>
                </a:extLst>
              </p:cNvPr>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pPr>
                  <a:defRPr/>
                </a:pPr>
                <a:endParaRPr lang="ar-IQ"/>
              </a:p>
            </p:txBody>
          </p:sp>
          <p:sp>
            <p:nvSpPr>
              <p:cNvPr id="30733" name="Freeform 13">
                <a:extLst>
                  <a:ext uri="{FF2B5EF4-FFF2-40B4-BE49-F238E27FC236}">
                    <a16:creationId xmlns:a16="http://schemas.microsoft.com/office/drawing/2014/main" id="{C0AB3AA2-1D2B-409E-B70D-E114213A8EAD}"/>
                  </a:ext>
                </a:extLst>
              </p:cNvPr>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pPr>
                  <a:defRPr/>
                </a:pPr>
                <a:endParaRPr lang="ar-IQ"/>
              </a:p>
            </p:txBody>
          </p:sp>
        </p:grpSp>
        <p:sp>
          <p:nvSpPr>
            <p:cNvPr id="30734" name="Freeform 14">
              <a:extLst>
                <a:ext uri="{FF2B5EF4-FFF2-40B4-BE49-F238E27FC236}">
                  <a16:creationId xmlns:a16="http://schemas.microsoft.com/office/drawing/2014/main" id="{38D69A3D-B8B3-4C4E-98E4-F19DD90EC671}"/>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ar-IQ"/>
            </a:p>
          </p:txBody>
        </p:sp>
      </p:grpSp>
      <p:grpSp>
        <p:nvGrpSpPr>
          <p:cNvPr id="1029" name="Group 15">
            <a:extLst>
              <a:ext uri="{FF2B5EF4-FFF2-40B4-BE49-F238E27FC236}">
                <a16:creationId xmlns:a16="http://schemas.microsoft.com/office/drawing/2014/main" id="{1F571C53-A1E2-4263-96FB-570E8C91565A}"/>
              </a:ext>
            </a:extLst>
          </p:cNvPr>
          <p:cNvGrpSpPr>
            <a:grpSpLocks/>
          </p:cNvGrpSpPr>
          <p:nvPr/>
        </p:nvGrpSpPr>
        <p:grpSpPr bwMode="auto">
          <a:xfrm>
            <a:off x="627063" y="6021388"/>
            <a:ext cx="5684837" cy="849312"/>
            <a:chOff x="395" y="3793"/>
            <a:chExt cx="3581" cy="535"/>
          </a:xfrm>
        </p:grpSpPr>
        <p:sp>
          <p:nvSpPr>
            <p:cNvPr id="30736" name="Freeform 16">
              <a:extLst>
                <a:ext uri="{FF2B5EF4-FFF2-40B4-BE49-F238E27FC236}">
                  <a16:creationId xmlns:a16="http://schemas.microsoft.com/office/drawing/2014/main" id="{C41255ED-E44D-408A-9613-E6B75D1CDA69}"/>
                </a:ext>
              </a:extLst>
            </p:cNvPr>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pPr>
                <a:defRPr/>
              </a:pPr>
              <a:endParaRPr lang="ar-IQ"/>
            </a:p>
          </p:txBody>
        </p:sp>
        <p:sp>
          <p:nvSpPr>
            <p:cNvPr id="30737" name="Freeform 17">
              <a:extLst>
                <a:ext uri="{FF2B5EF4-FFF2-40B4-BE49-F238E27FC236}">
                  <a16:creationId xmlns:a16="http://schemas.microsoft.com/office/drawing/2014/main" id="{93085706-B8A6-4B0C-BF75-95F35B9134D4}"/>
                </a:ext>
              </a:extLst>
            </p:cNvPr>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pPr>
                <a:defRPr/>
              </a:pPr>
              <a:endParaRPr lang="ar-IQ"/>
            </a:p>
          </p:txBody>
        </p:sp>
        <p:sp>
          <p:nvSpPr>
            <p:cNvPr id="30738" name="Freeform 18">
              <a:extLst>
                <a:ext uri="{FF2B5EF4-FFF2-40B4-BE49-F238E27FC236}">
                  <a16:creationId xmlns:a16="http://schemas.microsoft.com/office/drawing/2014/main" id="{A4FECD6D-D197-4772-8C4B-2977611E2C62}"/>
                </a:ext>
              </a:extLst>
            </p:cNvPr>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pPr>
                <a:defRPr/>
              </a:pPr>
              <a:endParaRPr lang="ar-IQ"/>
            </a:p>
          </p:txBody>
        </p:sp>
        <p:sp>
          <p:nvSpPr>
            <p:cNvPr id="30739" name="Freeform 19">
              <a:extLst>
                <a:ext uri="{FF2B5EF4-FFF2-40B4-BE49-F238E27FC236}">
                  <a16:creationId xmlns:a16="http://schemas.microsoft.com/office/drawing/2014/main" id="{5BFA11BE-7C8D-47F3-BD3D-BB3807D079D7}"/>
                </a:ext>
              </a:extLst>
            </p:cNvPr>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pPr>
                <a:defRPr/>
              </a:pPr>
              <a:endParaRPr lang="ar-IQ"/>
            </a:p>
          </p:txBody>
        </p:sp>
        <p:sp>
          <p:nvSpPr>
            <p:cNvPr id="30740" name="Freeform 20">
              <a:extLst>
                <a:ext uri="{FF2B5EF4-FFF2-40B4-BE49-F238E27FC236}">
                  <a16:creationId xmlns:a16="http://schemas.microsoft.com/office/drawing/2014/main" id="{DF145408-4C19-4035-8885-673E682AF204}"/>
                </a:ext>
              </a:extLst>
            </p:cNvPr>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pPr>
                <a:defRPr/>
              </a:pPr>
              <a:endParaRPr lang="ar-IQ"/>
            </a:p>
          </p:txBody>
        </p:sp>
        <p:sp>
          <p:nvSpPr>
            <p:cNvPr id="30741" name="Freeform 21">
              <a:extLst>
                <a:ext uri="{FF2B5EF4-FFF2-40B4-BE49-F238E27FC236}">
                  <a16:creationId xmlns:a16="http://schemas.microsoft.com/office/drawing/2014/main" id="{AD80DD28-46A5-4C63-934A-EA6ED6EFF5C3}"/>
                </a:ext>
              </a:extLst>
            </p:cNvPr>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pPr>
                <a:defRPr/>
              </a:pPr>
              <a:endParaRPr lang="ar-IQ"/>
            </a:p>
          </p:txBody>
        </p:sp>
      </p:grpSp>
      <p:sp>
        <p:nvSpPr>
          <p:cNvPr id="30742" name="Rectangle 22">
            <a:extLst>
              <a:ext uri="{FF2B5EF4-FFF2-40B4-BE49-F238E27FC236}">
                <a16:creationId xmlns:a16="http://schemas.microsoft.com/office/drawing/2014/main" id="{3BFBE035-D0DC-49E6-A78B-B17F7A06C5E9}"/>
              </a:ext>
            </a:extLst>
          </p:cNvPr>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23">
            <a:extLst>
              <a:ext uri="{FF2B5EF4-FFF2-40B4-BE49-F238E27FC236}">
                <a16:creationId xmlns:a16="http://schemas.microsoft.com/office/drawing/2014/main" id="{F0F54F19-C7A8-4F9B-BCF0-9E9C0FC06A72}"/>
              </a:ext>
            </a:extLst>
          </p:cNvPr>
          <p:cNvSpPr>
            <a:spLocks noGrp="1" noChangeArrowheads="1"/>
          </p:cNvSpPr>
          <p:nvPr>
            <p:ph type="body" idx="1"/>
          </p:nvPr>
        </p:nvSpPr>
        <p:spPr bwMode="auto">
          <a:xfrm>
            <a:off x="457200" y="1600200"/>
            <a:ext cx="8229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44" name="Rectangle 24">
            <a:extLst>
              <a:ext uri="{FF2B5EF4-FFF2-40B4-BE49-F238E27FC236}">
                <a16:creationId xmlns:a16="http://schemas.microsoft.com/office/drawing/2014/main" id="{D6E30E05-9DF1-423E-833F-8FB7DEB608A1}"/>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200">
                <a:effectLst>
                  <a:outerShdw blurRad="38100" dist="38100" dir="2700000" algn="tl">
                    <a:srgbClr val="000000"/>
                  </a:outerShdw>
                </a:effectLst>
              </a:defRPr>
            </a:lvl1pPr>
          </a:lstStyle>
          <a:p>
            <a:pPr>
              <a:defRPr/>
            </a:pPr>
            <a:endParaRPr lang="en-US"/>
          </a:p>
        </p:txBody>
      </p:sp>
      <p:sp>
        <p:nvSpPr>
          <p:cNvPr id="30745" name="Rectangle 25">
            <a:extLst>
              <a:ext uri="{FF2B5EF4-FFF2-40B4-BE49-F238E27FC236}">
                <a16:creationId xmlns:a16="http://schemas.microsoft.com/office/drawing/2014/main" id="{43C92FF9-4AE3-416B-9FB1-654373E4F1C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rtl="0">
              <a:defRPr sz="1200">
                <a:effectLst>
                  <a:outerShdw blurRad="38100" dist="38100" dir="2700000" algn="tl">
                    <a:srgbClr val="000000"/>
                  </a:outerShdw>
                </a:effectLst>
              </a:defRPr>
            </a:lvl1pPr>
          </a:lstStyle>
          <a:p>
            <a:pPr>
              <a:defRPr/>
            </a:pPr>
            <a:endParaRPr lang="en-US"/>
          </a:p>
        </p:txBody>
      </p:sp>
      <p:sp>
        <p:nvSpPr>
          <p:cNvPr id="30746" name="Rectangle 26">
            <a:extLst>
              <a:ext uri="{FF2B5EF4-FFF2-40B4-BE49-F238E27FC236}">
                <a16:creationId xmlns:a16="http://schemas.microsoft.com/office/drawing/2014/main" id="{D224E73B-E0BF-47A7-8664-EE6727BA9EF5}"/>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200">
                <a:effectLst>
                  <a:outerShdw blurRad="38100" dist="38100" dir="2700000" algn="tl">
                    <a:srgbClr val="000000"/>
                  </a:outerShdw>
                </a:effectLst>
              </a:defRPr>
            </a:lvl1pPr>
          </a:lstStyle>
          <a:p>
            <a:fld id="{CCA56C9B-FAE9-443A-9C10-4E083A5A64BE}" type="slidenum">
              <a:rPr lang="ar-SA"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06"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ransition>
    <p:newsflash/>
  </p:transition>
  <p:txStyles>
    <p:titleStyle>
      <a:lvl1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2pPr>
      <a:lvl3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3pPr>
      <a:lvl4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4pPr>
      <a:lvl5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9pPr>
    </p:titleStyle>
    <p:bodyStyle>
      <a:lvl1pPr marL="342900" indent="-342900" algn="r" rtl="1"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lr>
          <a:schemeClr val="tx2"/>
        </a:buClr>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lr>
          <a:schemeClr val="tx2"/>
        </a:buClr>
        <a:buChar char="•"/>
        <a:defRPr sz="2000">
          <a:solidFill>
            <a:schemeClr val="tx1"/>
          </a:solidFill>
          <a:latin typeface="+mn-lt"/>
          <a:cs typeface="+mn-cs"/>
        </a:defRPr>
      </a:lvl5pPr>
      <a:lvl6pPr marL="2514600" indent="-228600" algn="r" rtl="1" fontAlgn="base">
        <a:spcBef>
          <a:spcPct val="20000"/>
        </a:spcBef>
        <a:spcAft>
          <a:spcPct val="0"/>
        </a:spcAft>
        <a:buClr>
          <a:schemeClr val="tx2"/>
        </a:buClr>
        <a:buChar char="•"/>
        <a:defRPr sz="2000">
          <a:solidFill>
            <a:schemeClr val="tx1"/>
          </a:solidFill>
          <a:latin typeface="+mn-lt"/>
          <a:cs typeface="+mn-cs"/>
        </a:defRPr>
      </a:lvl6pPr>
      <a:lvl7pPr marL="2971800" indent="-228600" algn="r" rtl="1" fontAlgn="base">
        <a:spcBef>
          <a:spcPct val="20000"/>
        </a:spcBef>
        <a:spcAft>
          <a:spcPct val="0"/>
        </a:spcAft>
        <a:buClr>
          <a:schemeClr val="tx2"/>
        </a:buClr>
        <a:buChar char="•"/>
        <a:defRPr sz="2000">
          <a:solidFill>
            <a:schemeClr val="tx1"/>
          </a:solidFill>
          <a:latin typeface="+mn-lt"/>
          <a:cs typeface="+mn-cs"/>
        </a:defRPr>
      </a:lvl7pPr>
      <a:lvl8pPr marL="3429000" indent="-228600" algn="r" rtl="1" fontAlgn="base">
        <a:spcBef>
          <a:spcPct val="20000"/>
        </a:spcBef>
        <a:spcAft>
          <a:spcPct val="0"/>
        </a:spcAft>
        <a:buClr>
          <a:schemeClr val="tx2"/>
        </a:buClr>
        <a:buChar char="•"/>
        <a:defRPr sz="2000">
          <a:solidFill>
            <a:schemeClr val="tx1"/>
          </a:solidFill>
          <a:latin typeface="+mn-lt"/>
          <a:cs typeface="+mn-cs"/>
        </a:defRPr>
      </a:lvl8pPr>
      <a:lvl9pPr marL="3886200" indent="-228600" algn="r" rtl="1" fontAlgn="base">
        <a:spcBef>
          <a:spcPct val="20000"/>
        </a:spcBef>
        <a:spcAft>
          <a:spcPct val="0"/>
        </a:spcAft>
        <a:buClr>
          <a:schemeClr val="tx2"/>
        </a:buClr>
        <a:buChar char="•"/>
        <a:defRPr sz="2000">
          <a:solidFill>
            <a:schemeClr val="tx1"/>
          </a:solidFill>
          <a:latin typeface="+mn-lt"/>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8DE0CFE-300E-4611-8F6A-723FED777ECB}"/>
              </a:ext>
            </a:extLst>
          </p:cNvPr>
          <p:cNvSpPr>
            <a:spLocks noGrp="1" noChangeArrowheads="1"/>
          </p:cNvSpPr>
          <p:nvPr>
            <p:ph type="ctrTitle"/>
          </p:nvPr>
        </p:nvSpPr>
        <p:spPr>
          <a:xfrm>
            <a:off x="755650" y="188913"/>
            <a:ext cx="7272338" cy="1511300"/>
          </a:xfrm>
        </p:spPr>
        <p:txBody>
          <a:bodyPr/>
          <a:lstStyle/>
          <a:p>
            <a:pPr algn="r" eaLnBrk="1" hangingPunct="1">
              <a:defRPr/>
            </a:pPr>
            <a:r>
              <a:rPr lang="ar-IQ" sz="2000" b="1" dirty="0">
                <a:latin typeface="Rage Italic" pitchFamily="66" charset="0"/>
                <a:cs typeface="+mn-cs"/>
              </a:rPr>
              <a:t>الجامعة </a:t>
            </a:r>
            <a:r>
              <a:rPr lang="ar-IQ" sz="2000" b="1" dirty="0" err="1">
                <a:latin typeface="Rage Italic" pitchFamily="66" charset="0"/>
                <a:cs typeface="+mn-cs"/>
              </a:rPr>
              <a:t>المستنصرية</a:t>
            </a:r>
            <a:r>
              <a:rPr lang="ar-IQ" sz="2000" b="1" dirty="0">
                <a:latin typeface="Rage Italic" pitchFamily="66" charset="0"/>
                <a:cs typeface="+mn-cs"/>
              </a:rPr>
              <a:t> </a:t>
            </a:r>
            <a:br>
              <a:rPr lang="ar-IQ" sz="2000" b="1" dirty="0">
                <a:latin typeface="Rage Italic" pitchFamily="66" charset="0"/>
                <a:cs typeface="+mn-cs"/>
              </a:rPr>
            </a:br>
            <a:r>
              <a:rPr lang="ar-IQ" sz="2000" b="1" dirty="0">
                <a:latin typeface="Rage Italic" pitchFamily="66" charset="0"/>
                <a:cs typeface="+mn-cs"/>
              </a:rPr>
              <a:t>كلية التربية </a:t>
            </a:r>
            <a:r>
              <a:rPr lang="ar-IQ" sz="2000" b="1" dirty="0" err="1">
                <a:latin typeface="Rage Italic" pitchFamily="66" charset="0"/>
                <a:cs typeface="+mn-cs"/>
              </a:rPr>
              <a:t>الاساسية</a:t>
            </a:r>
            <a:r>
              <a:rPr lang="ar-IQ" sz="2000" b="1" dirty="0">
                <a:latin typeface="Rage Italic" pitchFamily="66" charset="0"/>
                <a:cs typeface="+mn-cs"/>
              </a:rPr>
              <a:t> </a:t>
            </a:r>
            <a:br>
              <a:rPr lang="ar-IQ" sz="2000" b="1" dirty="0">
                <a:latin typeface="Rage Italic" pitchFamily="66" charset="0"/>
                <a:cs typeface="+mn-cs"/>
              </a:rPr>
            </a:br>
            <a:r>
              <a:rPr lang="ar-IQ" sz="2000" b="1" dirty="0">
                <a:latin typeface="Rage Italic" pitchFamily="66" charset="0"/>
                <a:cs typeface="+mn-cs"/>
              </a:rPr>
              <a:t>قسم التربية البدنية وعلوم الرياضة </a:t>
            </a:r>
            <a:br>
              <a:rPr lang="ar-IQ" sz="2000" b="1" dirty="0">
                <a:latin typeface="Rage Italic" pitchFamily="66" charset="0"/>
                <a:cs typeface="+mn-cs"/>
              </a:rPr>
            </a:br>
            <a:r>
              <a:rPr lang="ar-IQ" sz="2000" b="1" dirty="0">
                <a:latin typeface="Rage Italic" pitchFamily="66" charset="0"/>
                <a:cs typeface="+mn-cs"/>
              </a:rPr>
              <a:t>الدراسات العليا / الماجستير</a:t>
            </a:r>
            <a:br>
              <a:rPr lang="ar-IQ" sz="2000" b="1" dirty="0">
                <a:latin typeface="Rage Italic" pitchFamily="66" charset="0"/>
                <a:cs typeface="+mn-cs"/>
              </a:rPr>
            </a:br>
            <a:r>
              <a:rPr lang="ar-IQ" sz="2000" b="1" dirty="0">
                <a:latin typeface="Rage Italic" pitchFamily="66" charset="0"/>
                <a:cs typeface="+mn-cs"/>
              </a:rPr>
              <a:t>طرائق التدريس</a:t>
            </a:r>
            <a:endParaRPr lang="en-US" sz="2000" b="1" dirty="0">
              <a:latin typeface="Rage Italic" pitchFamily="66" charset="0"/>
              <a:cs typeface="+mn-cs"/>
            </a:endParaRPr>
          </a:p>
        </p:txBody>
      </p:sp>
      <p:sp>
        <p:nvSpPr>
          <p:cNvPr id="2051" name="Rectangle 3">
            <a:extLst>
              <a:ext uri="{FF2B5EF4-FFF2-40B4-BE49-F238E27FC236}">
                <a16:creationId xmlns:a16="http://schemas.microsoft.com/office/drawing/2014/main" id="{DC5A288A-2DBA-461C-B4A6-71329EEF7DA8}"/>
              </a:ext>
            </a:extLst>
          </p:cNvPr>
          <p:cNvSpPr>
            <a:spLocks noGrp="1" noChangeArrowheads="1"/>
          </p:cNvSpPr>
          <p:nvPr>
            <p:ph type="subTitle" idx="1"/>
          </p:nvPr>
        </p:nvSpPr>
        <p:spPr>
          <a:xfrm>
            <a:off x="1371600" y="1773238"/>
            <a:ext cx="6729413" cy="4535487"/>
          </a:xfrm>
        </p:spPr>
        <p:txBody>
          <a:bodyPr/>
          <a:lstStyle/>
          <a:p>
            <a:pPr eaLnBrk="1" hangingPunct="1">
              <a:lnSpc>
                <a:spcPct val="90000"/>
              </a:lnSpc>
              <a:defRPr/>
            </a:pPr>
            <a:r>
              <a:rPr lang="ar-IQ" sz="7200" dirty="0"/>
              <a:t>مناهج البحث العلمي</a:t>
            </a:r>
          </a:p>
          <a:p>
            <a:pPr eaLnBrk="1" hangingPunct="1">
              <a:lnSpc>
                <a:spcPct val="90000"/>
              </a:lnSpc>
              <a:defRPr/>
            </a:pPr>
            <a:r>
              <a:rPr lang="ar-IQ" sz="7200"/>
              <a:t>أستاذ </a:t>
            </a:r>
            <a:r>
              <a:rPr lang="ar-IQ" sz="7200" dirty="0"/>
              <a:t>المادة</a:t>
            </a:r>
          </a:p>
          <a:p>
            <a:pPr eaLnBrk="1" hangingPunct="1">
              <a:lnSpc>
                <a:spcPct val="90000"/>
              </a:lnSpc>
              <a:defRPr/>
            </a:pPr>
            <a:r>
              <a:rPr lang="ar-IQ" sz="5400" dirty="0"/>
              <a:t>ا.د إسماعيل عبد زيد عاشور</a:t>
            </a:r>
          </a:p>
        </p:txBody>
      </p:sp>
    </p:spTree>
  </p:cSld>
  <p:clrMapOvr>
    <a:masterClrMapping/>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5E43975-378A-4978-9F59-38FA29210C7E}"/>
              </a:ext>
            </a:extLst>
          </p:cNvPr>
          <p:cNvSpPr>
            <a:spLocks noGrp="1" noChangeArrowheads="1"/>
          </p:cNvSpPr>
          <p:nvPr>
            <p:ph type="title"/>
          </p:nvPr>
        </p:nvSpPr>
        <p:spPr/>
        <p:txBody>
          <a:bodyPr/>
          <a:lstStyle/>
          <a:p>
            <a:pPr eaLnBrk="1" hangingPunct="1">
              <a:defRPr/>
            </a:pPr>
            <a:r>
              <a:rPr lang="ar-IQ" dirty="0"/>
              <a:t>وفقا لغرض الباحث</a:t>
            </a:r>
            <a:endParaRPr lang="en-US" dirty="0"/>
          </a:p>
        </p:txBody>
      </p:sp>
      <p:sp>
        <p:nvSpPr>
          <p:cNvPr id="12291" name="Rectangle 3">
            <a:extLst>
              <a:ext uri="{FF2B5EF4-FFF2-40B4-BE49-F238E27FC236}">
                <a16:creationId xmlns:a16="http://schemas.microsoft.com/office/drawing/2014/main" id="{C01C3793-AB2B-476D-AC6C-D4E63D330AEF}"/>
              </a:ext>
            </a:extLst>
          </p:cNvPr>
          <p:cNvSpPr>
            <a:spLocks noGrp="1" noChangeArrowheads="1"/>
          </p:cNvSpPr>
          <p:nvPr>
            <p:ph type="body" idx="1"/>
          </p:nvPr>
        </p:nvSpPr>
        <p:spPr/>
        <p:txBody>
          <a:bodyPr/>
          <a:lstStyle/>
          <a:p>
            <a:pPr algn="justLow" eaLnBrk="1" hangingPunct="1">
              <a:buFontTx/>
              <a:buChar char="-"/>
            </a:pPr>
            <a:r>
              <a:rPr lang="ar-IQ" altLang="en-US"/>
              <a:t>بحوث أكاديمية : من اجل نيل شهادة او ترقية .</a:t>
            </a:r>
          </a:p>
          <a:p>
            <a:pPr algn="justLow" eaLnBrk="1" hangingPunct="1">
              <a:buFontTx/>
              <a:buChar char="-"/>
            </a:pPr>
            <a:r>
              <a:rPr lang="ar-IQ" altLang="en-US"/>
              <a:t>بحوث منهجية : ويعد المختصون تتعلق بطبيعة عملهم كالمدرسين والاطباء.... الخ.</a:t>
            </a:r>
          </a:p>
          <a:p>
            <a:pPr eaLnBrk="1" hangingPunct="1">
              <a:buFontTx/>
              <a:buChar char="-"/>
            </a:pPr>
            <a:endParaRPr lang="en-US" altLang="en-US"/>
          </a:p>
        </p:txBody>
      </p:sp>
    </p:spTree>
  </p:cSld>
  <p:clrMapOvr>
    <a:masterClrMapping/>
  </p:clrMapOvr>
  <p:transition>
    <p:newsfla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7A7009F-8C0D-45CF-8DFE-BE6A294CC834}"/>
              </a:ext>
            </a:extLst>
          </p:cNvPr>
          <p:cNvSpPr>
            <a:spLocks noGrp="1"/>
          </p:cNvSpPr>
          <p:nvPr>
            <p:ph type="title"/>
          </p:nvPr>
        </p:nvSpPr>
        <p:spPr/>
        <p:txBody>
          <a:bodyPr/>
          <a:lstStyle/>
          <a:p>
            <a:pPr eaLnBrk="1" hangingPunct="1">
              <a:defRPr/>
            </a:pPr>
            <a:r>
              <a:rPr lang="ar-IQ" dirty="0"/>
              <a:t>وفقا لعامل الزمن</a:t>
            </a:r>
          </a:p>
        </p:txBody>
      </p:sp>
      <p:sp>
        <p:nvSpPr>
          <p:cNvPr id="13315" name="عنصر نائب للمحتوى 2">
            <a:extLst>
              <a:ext uri="{FF2B5EF4-FFF2-40B4-BE49-F238E27FC236}">
                <a16:creationId xmlns:a16="http://schemas.microsoft.com/office/drawing/2014/main" id="{5057E3DB-09AF-4631-996D-097ED43D21F9}"/>
              </a:ext>
            </a:extLst>
          </p:cNvPr>
          <p:cNvSpPr>
            <a:spLocks noGrp="1"/>
          </p:cNvSpPr>
          <p:nvPr>
            <p:ph idx="1"/>
          </p:nvPr>
        </p:nvSpPr>
        <p:spPr/>
        <p:txBody>
          <a:bodyPr/>
          <a:lstStyle/>
          <a:p>
            <a:pPr eaLnBrk="1" hangingPunct="1"/>
            <a:r>
              <a:rPr lang="ar-IQ" altLang="en-US"/>
              <a:t>بحوث الماضي : ومهمتها نقد البحث السابق بغرض توجيه الباحثين نحو تحليلها ومدى الاستفادة منها .</a:t>
            </a:r>
          </a:p>
          <a:p>
            <a:pPr eaLnBrk="1" hangingPunct="1"/>
            <a:r>
              <a:rPr lang="ar-IQ" altLang="en-US"/>
              <a:t>بحوث الحاضر: دراسة الواقع العلمي باية منهجية مناسبة  مثل الدراسات المسحية .</a:t>
            </a:r>
          </a:p>
          <a:p>
            <a:pPr eaLnBrk="1" hangingPunct="1"/>
            <a:r>
              <a:rPr lang="ar-IQ" altLang="en-US"/>
              <a:t>بحوث المستقبل :مهمتها معرفة التغييرات التي يمكن ان تحث في الواقع العلمي  بهدف تحسين صورة التربية مستقبلا.</a:t>
            </a:r>
          </a:p>
          <a:p>
            <a:pPr eaLnBrk="1" hangingPunct="1"/>
            <a:endParaRPr lang="ar-IQ" altLang="en-US"/>
          </a:p>
        </p:txBody>
      </p:sp>
    </p:spTree>
  </p:cSld>
  <p:clrMapOvr>
    <a:masterClrMapping/>
  </p:clrMapOvr>
  <p:transition>
    <p:newsfla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9D311E5-DA92-4A99-B41C-5349EB8F544A}"/>
              </a:ext>
            </a:extLst>
          </p:cNvPr>
          <p:cNvSpPr>
            <a:spLocks noGrp="1"/>
          </p:cNvSpPr>
          <p:nvPr>
            <p:ph type="title"/>
          </p:nvPr>
        </p:nvSpPr>
        <p:spPr/>
        <p:txBody>
          <a:bodyPr/>
          <a:lstStyle/>
          <a:p>
            <a:pPr eaLnBrk="1" hangingPunct="1">
              <a:defRPr/>
            </a:pPr>
            <a:r>
              <a:rPr lang="ar-IQ" dirty="0"/>
              <a:t>وفقا لعدد القائمين </a:t>
            </a:r>
            <a:r>
              <a:rPr lang="ar-IQ" dirty="0" err="1"/>
              <a:t>بها</a:t>
            </a:r>
            <a:r>
              <a:rPr lang="ar-IQ" dirty="0"/>
              <a:t> </a:t>
            </a:r>
          </a:p>
        </p:txBody>
      </p:sp>
      <p:sp>
        <p:nvSpPr>
          <p:cNvPr id="3" name="عنصر نائب للمحتوى 2">
            <a:extLst>
              <a:ext uri="{FF2B5EF4-FFF2-40B4-BE49-F238E27FC236}">
                <a16:creationId xmlns:a16="http://schemas.microsoft.com/office/drawing/2014/main" id="{653E27CB-B488-42A9-821E-60F76213D56B}"/>
              </a:ext>
            </a:extLst>
          </p:cNvPr>
          <p:cNvSpPr>
            <a:spLocks noGrp="1"/>
          </p:cNvSpPr>
          <p:nvPr>
            <p:ph idx="1"/>
          </p:nvPr>
        </p:nvSpPr>
        <p:spPr/>
        <p:txBody>
          <a:bodyPr/>
          <a:lstStyle/>
          <a:p>
            <a:pPr algn="justLow" eaLnBrk="1" hangingPunct="1">
              <a:defRPr/>
            </a:pPr>
            <a:r>
              <a:rPr lang="ar-IQ" sz="2400" dirty="0"/>
              <a:t> 1- بحوث تربوية حسب عدد المراحل وتشمل </a:t>
            </a:r>
          </a:p>
          <a:p>
            <a:pPr marL="514350" indent="-514350" algn="justLow" eaLnBrk="1" hangingPunct="1">
              <a:buFontTx/>
              <a:buAutoNum type="arabic1Minus"/>
              <a:defRPr/>
            </a:pPr>
            <a:r>
              <a:rPr lang="ar-IQ" sz="2400" dirty="0"/>
              <a:t>بحوث ذات مدخل واحد : دراسة تهتم بمشكلة تربوية من بعد واحد من </a:t>
            </a:r>
            <a:r>
              <a:rPr lang="ar-IQ" sz="2400" dirty="0" err="1"/>
              <a:t>الابعاد</a:t>
            </a:r>
            <a:r>
              <a:rPr lang="ar-IQ" sz="2400" dirty="0"/>
              <a:t> .( تاريخي فقط)</a:t>
            </a:r>
          </a:p>
          <a:p>
            <a:pPr marL="514350" indent="-514350" algn="justLow" eaLnBrk="1" hangingPunct="1">
              <a:buFontTx/>
              <a:buAutoNum type="arabic1Minus"/>
              <a:defRPr/>
            </a:pPr>
            <a:r>
              <a:rPr lang="ar-IQ" sz="2400" dirty="0"/>
              <a:t>بحوث ذات </a:t>
            </a:r>
            <a:r>
              <a:rPr lang="ar-IQ" sz="2400" dirty="0" err="1"/>
              <a:t>ماخلد</a:t>
            </a:r>
            <a:r>
              <a:rPr lang="ar-IQ" sz="2400" dirty="0"/>
              <a:t> متعددة: وهي </a:t>
            </a:r>
            <a:r>
              <a:rPr lang="ar-IQ" sz="2400" dirty="0" err="1"/>
              <a:t>المسؤولة</a:t>
            </a:r>
            <a:r>
              <a:rPr lang="ar-IQ" sz="2400" dirty="0"/>
              <a:t> عن دراسة مشكلة تربوية من </a:t>
            </a:r>
            <a:r>
              <a:rPr lang="ar-IQ" sz="2400" dirty="0" err="1"/>
              <a:t>ابعاد</a:t>
            </a:r>
            <a:r>
              <a:rPr lang="ar-IQ" sz="2400" dirty="0"/>
              <a:t> مختلفة .( تاريخي . اقتصادي .ثقافي....)</a:t>
            </a:r>
          </a:p>
          <a:p>
            <a:pPr marL="514350" indent="-514350" algn="justLow" eaLnBrk="1" hangingPunct="1">
              <a:buFontTx/>
              <a:buNone/>
              <a:defRPr/>
            </a:pPr>
            <a:r>
              <a:rPr lang="ar-IQ" sz="2400" dirty="0"/>
              <a:t>   2- بحوث تربوية حسب عدد القائمين عليها.</a:t>
            </a:r>
          </a:p>
          <a:p>
            <a:pPr marL="514350" indent="-514350" algn="justLow" eaLnBrk="1" hangingPunct="1">
              <a:buFontTx/>
              <a:buAutoNum type="arabic1Minus"/>
              <a:defRPr/>
            </a:pPr>
            <a:r>
              <a:rPr lang="ar-IQ" sz="2400" dirty="0"/>
              <a:t>بحوث تربوية فردية . كبحوث التخرج .</a:t>
            </a:r>
          </a:p>
          <a:p>
            <a:pPr marL="514350" indent="-514350" algn="justLow" eaLnBrk="1" hangingPunct="1">
              <a:buFontTx/>
              <a:buAutoNum type="arabic1Minus"/>
              <a:defRPr/>
            </a:pPr>
            <a:r>
              <a:rPr lang="ar-IQ" sz="2400" dirty="0"/>
              <a:t>بحوث </a:t>
            </a:r>
            <a:r>
              <a:rPr lang="ar-IQ" sz="2400" dirty="0" err="1"/>
              <a:t>حماعية</a:t>
            </a:r>
            <a:r>
              <a:rPr lang="ar-IQ" sz="2400" dirty="0"/>
              <a:t> : كالبحوث الاجتماعية </a:t>
            </a:r>
          </a:p>
        </p:txBody>
      </p:sp>
    </p:spTree>
  </p:cSld>
  <p:clrMapOvr>
    <a:masterClrMapping/>
  </p:clrMapOvr>
  <p:transition>
    <p:newsfla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32471E3-ABEF-42D0-9391-E711BAE06C9E}"/>
              </a:ext>
            </a:extLst>
          </p:cNvPr>
          <p:cNvSpPr>
            <a:spLocks noGrp="1"/>
          </p:cNvSpPr>
          <p:nvPr>
            <p:ph type="title"/>
          </p:nvPr>
        </p:nvSpPr>
        <p:spPr/>
        <p:txBody>
          <a:bodyPr/>
          <a:lstStyle/>
          <a:p>
            <a:pPr eaLnBrk="1" hangingPunct="1">
              <a:defRPr/>
            </a:pPr>
            <a:r>
              <a:rPr lang="ar-IQ" dirty="0"/>
              <a:t>ميادين البحث العلمي </a:t>
            </a:r>
          </a:p>
        </p:txBody>
      </p:sp>
      <p:sp>
        <p:nvSpPr>
          <p:cNvPr id="15363" name="عنصر نائب للمحتوى 2">
            <a:extLst>
              <a:ext uri="{FF2B5EF4-FFF2-40B4-BE49-F238E27FC236}">
                <a16:creationId xmlns:a16="http://schemas.microsoft.com/office/drawing/2014/main" id="{92E69FC9-B791-40B4-8F6E-94E427730808}"/>
              </a:ext>
            </a:extLst>
          </p:cNvPr>
          <p:cNvSpPr>
            <a:spLocks noGrp="1"/>
          </p:cNvSpPr>
          <p:nvPr>
            <p:ph idx="1"/>
          </p:nvPr>
        </p:nvSpPr>
        <p:spPr/>
        <p:txBody>
          <a:bodyPr/>
          <a:lstStyle/>
          <a:p>
            <a:pPr eaLnBrk="1" hangingPunct="1"/>
            <a:r>
              <a:rPr lang="ar-IQ" altLang="en-US" sz="2400" dirty="0"/>
              <a:t>ترتبط التربية بعلاقات وثيقة بعدد من العلوم ، ادى هذا الى تعدد ميادينها ومن التخصصات الفرعية لها التي تاثرت بهذا التعدد هو البحث العلمي وفيما يلي عرض الميادين للبحث العلمي وهي :</a:t>
            </a:r>
          </a:p>
          <a:p>
            <a:pPr eaLnBrk="1" hangingPunct="1"/>
            <a:r>
              <a:rPr lang="ar-IQ" altLang="en-US" sz="2400" dirty="0"/>
              <a:t>  </a:t>
            </a:r>
            <a:r>
              <a:rPr lang="ar-IQ" altLang="en-US" sz="2400" dirty="0" smtClean="0"/>
              <a:t>الج</a:t>
            </a:r>
            <a:r>
              <a:rPr lang="ar-SA" altLang="en-US" sz="2400" dirty="0" smtClean="0"/>
              <a:t>وا</a:t>
            </a:r>
            <a:r>
              <a:rPr lang="ar-IQ" altLang="en-US" sz="2400" dirty="0" smtClean="0"/>
              <a:t>نب </a:t>
            </a:r>
            <a:r>
              <a:rPr lang="ar-IQ" altLang="en-US" sz="2400" dirty="0"/>
              <a:t>الفلسفية للتربية .</a:t>
            </a:r>
          </a:p>
          <a:p>
            <a:pPr eaLnBrk="1" hangingPunct="1"/>
            <a:r>
              <a:rPr lang="ar-IQ" altLang="en-US" sz="2400" dirty="0"/>
              <a:t>اقتصاديات التربية .</a:t>
            </a:r>
          </a:p>
          <a:p>
            <a:pPr eaLnBrk="1" hangingPunct="1"/>
            <a:r>
              <a:rPr lang="ar-IQ" altLang="en-US" sz="2400" dirty="0"/>
              <a:t>نظم التربية وادارتها .</a:t>
            </a:r>
          </a:p>
          <a:p>
            <a:pPr eaLnBrk="1" hangingPunct="1"/>
            <a:r>
              <a:rPr lang="ar-IQ" altLang="en-US" sz="2400" dirty="0"/>
              <a:t>مناهج التربية واساليب التدريب.</a:t>
            </a:r>
          </a:p>
          <a:p>
            <a:pPr eaLnBrk="1" hangingPunct="1"/>
            <a:r>
              <a:rPr lang="ar-IQ" altLang="en-US" sz="2400" dirty="0"/>
              <a:t>المعلم والتلميذ.</a:t>
            </a:r>
          </a:p>
          <a:p>
            <a:pPr eaLnBrk="1" hangingPunct="1"/>
            <a:r>
              <a:rPr lang="ar-IQ" altLang="en-US" sz="2400" dirty="0"/>
              <a:t>نظم التعليم من منظور مقارن .</a:t>
            </a:r>
          </a:p>
          <a:p>
            <a:pPr eaLnBrk="1" hangingPunct="1"/>
            <a:endParaRPr lang="ar-IQ" altLang="en-US" sz="2400" dirty="0"/>
          </a:p>
          <a:p>
            <a:pPr eaLnBrk="1" hangingPunct="1"/>
            <a:endParaRPr lang="ar-IQ" altLang="en-US" sz="2400" dirty="0"/>
          </a:p>
          <a:p>
            <a:pPr eaLnBrk="1" hangingPunct="1"/>
            <a:endParaRPr lang="ar-IQ" altLang="en-US" sz="2400" dirty="0"/>
          </a:p>
          <a:p>
            <a:pPr eaLnBrk="1" hangingPunct="1"/>
            <a:endParaRPr lang="ar-IQ" altLang="en-US" sz="2400" dirty="0"/>
          </a:p>
          <a:p>
            <a:pPr eaLnBrk="1" hangingPunct="1"/>
            <a:endParaRPr lang="ar-IQ" altLang="en-US" sz="2400" dirty="0"/>
          </a:p>
          <a:p>
            <a:pPr eaLnBrk="1" hangingPunct="1"/>
            <a:endParaRPr lang="ar-IQ" altLang="en-US" sz="2400" dirty="0"/>
          </a:p>
        </p:txBody>
      </p:sp>
    </p:spTree>
  </p:cSld>
  <p:clrMapOvr>
    <a:masterClrMapping/>
  </p:clrMapOvr>
  <p:transition>
    <p:newsfla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3402765-239C-4AAC-8581-59B0C46F5CAD}"/>
              </a:ext>
            </a:extLst>
          </p:cNvPr>
          <p:cNvSpPr>
            <a:spLocks noGrp="1"/>
          </p:cNvSpPr>
          <p:nvPr>
            <p:ph type="title"/>
          </p:nvPr>
        </p:nvSpPr>
        <p:spPr/>
        <p:txBody>
          <a:bodyPr/>
          <a:lstStyle/>
          <a:p>
            <a:pPr eaLnBrk="1" hangingPunct="1">
              <a:defRPr/>
            </a:pPr>
            <a:r>
              <a:rPr lang="ar-IQ" dirty="0"/>
              <a:t>أخلاقيات الباحث العلمي</a:t>
            </a:r>
          </a:p>
        </p:txBody>
      </p:sp>
      <p:sp>
        <p:nvSpPr>
          <p:cNvPr id="16387" name="عنصر نائب للمحتوى 2">
            <a:extLst>
              <a:ext uri="{FF2B5EF4-FFF2-40B4-BE49-F238E27FC236}">
                <a16:creationId xmlns:a16="http://schemas.microsoft.com/office/drawing/2014/main" id="{D7E20D44-C332-4F13-AEA5-871DE71A60C6}"/>
              </a:ext>
            </a:extLst>
          </p:cNvPr>
          <p:cNvSpPr>
            <a:spLocks noGrp="1"/>
          </p:cNvSpPr>
          <p:nvPr>
            <p:ph idx="1"/>
          </p:nvPr>
        </p:nvSpPr>
        <p:spPr/>
        <p:txBody>
          <a:bodyPr/>
          <a:lstStyle/>
          <a:p>
            <a:pPr eaLnBrk="1" hangingPunct="1">
              <a:buFontTx/>
              <a:buChar char="-"/>
            </a:pPr>
            <a:r>
              <a:rPr lang="ar-IQ" altLang="en-US" sz="2400"/>
              <a:t>الصبر والجلد             - المصارحة </a:t>
            </a:r>
          </a:p>
          <a:p>
            <a:pPr eaLnBrk="1" hangingPunct="1">
              <a:buFontTx/>
              <a:buChar char="-"/>
            </a:pPr>
            <a:r>
              <a:rPr lang="ar-IQ" altLang="en-US" sz="2400"/>
              <a:t>الذكاء والموهبة           - المشاركة التطوعية </a:t>
            </a:r>
          </a:p>
          <a:p>
            <a:pPr eaLnBrk="1" hangingPunct="1">
              <a:buFontTx/>
              <a:buChar char="-"/>
            </a:pPr>
            <a:r>
              <a:rPr lang="ar-IQ" altLang="en-US" sz="2400"/>
              <a:t>التواضع العلمي           - السرية </a:t>
            </a:r>
          </a:p>
          <a:p>
            <a:pPr eaLnBrk="1" hangingPunct="1">
              <a:buFontTx/>
              <a:buChar char="-"/>
            </a:pPr>
            <a:r>
              <a:rPr lang="ar-IQ" altLang="en-US" sz="2400"/>
              <a:t>الامانة العلمية             - المساواة </a:t>
            </a:r>
          </a:p>
          <a:p>
            <a:pPr eaLnBrk="1" hangingPunct="1">
              <a:buFontTx/>
              <a:buChar char="-"/>
            </a:pPr>
            <a:r>
              <a:rPr lang="ar-IQ" altLang="en-US" sz="2400"/>
              <a:t>الموضوعية               - حماية المشاركين بالبحث من اي ضرر</a:t>
            </a:r>
          </a:p>
          <a:p>
            <a:pPr eaLnBrk="1" hangingPunct="1">
              <a:buFontTx/>
              <a:buChar char="-"/>
            </a:pPr>
            <a:r>
              <a:rPr lang="ar-IQ" altLang="en-US" sz="2400"/>
              <a:t>احترام البحوث           - اعداد تقرير واف .</a:t>
            </a:r>
          </a:p>
          <a:p>
            <a:pPr eaLnBrk="1" hangingPunct="1">
              <a:buFontTx/>
              <a:buChar char="-"/>
            </a:pPr>
            <a:r>
              <a:rPr lang="ar-IQ" altLang="en-US" sz="2400"/>
              <a:t>التوافق ان تتوافق نتائج البحث العلمي مع اللوائح والقوانيين لمنظومة البحث العلمي.</a:t>
            </a:r>
          </a:p>
        </p:txBody>
      </p:sp>
    </p:spTree>
  </p:cSld>
  <p:clrMapOvr>
    <a:masterClrMapping/>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CC484C24-9251-42B0-B820-0DB7679D4FE8}"/>
              </a:ext>
            </a:extLst>
          </p:cNvPr>
          <p:cNvSpPr>
            <a:spLocks noGrp="1" noChangeArrowheads="1"/>
          </p:cNvSpPr>
          <p:nvPr>
            <p:ph type="body" idx="1"/>
          </p:nvPr>
        </p:nvSpPr>
        <p:spPr>
          <a:xfrm>
            <a:off x="684213" y="1557338"/>
            <a:ext cx="7920037" cy="4751387"/>
          </a:xfrm>
        </p:spPr>
        <p:txBody>
          <a:bodyPr/>
          <a:lstStyle/>
          <a:p>
            <a:pPr eaLnBrk="1" hangingPunct="1"/>
            <a:r>
              <a:rPr lang="ar-IQ" altLang="en-US" sz="2800"/>
              <a:t>- وتشمل المحاضرة الاولى .</a:t>
            </a:r>
          </a:p>
          <a:p>
            <a:pPr eaLnBrk="1" hangingPunct="1"/>
            <a:r>
              <a:rPr lang="ar-IQ" altLang="en-US" sz="2800"/>
              <a:t> تعريف البحث العلمي </a:t>
            </a:r>
          </a:p>
          <a:p>
            <a:pPr eaLnBrk="1" hangingPunct="1"/>
            <a:r>
              <a:rPr lang="ar-IQ" altLang="en-US" sz="2800"/>
              <a:t>اهدافه</a:t>
            </a:r>
          </a:p>
          <a:p>
            <a:pPr eaLnBrk="1" hangingPunct="1"/>
            <a:r>
              <a:rPr lang="ar-IQ" altLang="en-US" sz="2800"/>
              <a:t>خصائصه</a:t>
            </a:r>
          </a:p>
          <a:p>
            <a:pPr eaLnBrk="1" hangingPunct="1"/>
            <a:r>
              <a:rPr lang="ar-IQ" altLang="en-US" sz="2800"/>
              <a:t>انماطه</a:t>
            </a:r>
          </a:p>
          <a:p>
            <a:pPr eaLnBrk="1" hangingPunct="1"/>
            <a:r>
              <a:rPr lang="ar-IQ" altLang="en-US" sz="2800"/>
              <a:t>ميادين البحث العلمي</a:t>
            </a:r>
          </a:p>
          <a:p>
            <a:pPr eaLnBrk="1" hangingPunct="1"/>
            <a:r>
              <a:rPr lang="ar-IQ" altLang="en-US" sz="2800"/>
              <a:t>أخلاقيات الباحث العلمي</a:t>
            </a:r>
          </a:p>
          <a:p>
            <a:pPr eaLnBrk="1" hangingPunct="1"/>
            <a:endParaRPr lang="en-US" altLang="en-US" sz="2800"/>
          </a:p>
        </p:txBody>
      </p:sp>
      <p:sp>
        <p:nvSpPr>
          <p:cNvPr id="6" name="عنوان 5">
            <a:extLst>
              <a:ext uri="{FF2B5EF4-FFF2-40B4-BE49-F238E27FC236}">
                <a16:creationId xmlns:a16="http://schemas.microsoft.com/office/drawing/2014/main" id="{95F441DC-76D1-4906-BA94-AA32AB5E2A6E}"/>
              </a:ext>
            </a:extLst>
          </p:cNvPr>
          <p:cNvSpPr>
            <a:spLocks noGrp="1"/>
          </p:cNvSpPr>
          <p:nvPr>
            <p:ph type="title"/>
          </p:nvPr>
        </p:nvSpPr>
        <p:spPr/>
        <p:txBody>
          <a:bodyPr/>
          <a:lstStyle/>
          <a:p>
            <a:pPr eaLnBrk="1" hangingPunct="1">
              <a:defRPr/>
            </a:pPr>
            <a:r>
              <a:rPr lang="ar-IQ" dirty="0"/>
              <a:t>المحاضرة </a:t>
            </a:r>
            <a:r>
              <a:rPr lang="ar-IQ" dirty="0" err="1"/>
              <a:t>الاولى</a:t>
            </a:r>
            <a:r>
              <a:rPr lang="ar-IQ" dirty="0"/>
              <a:t> </a:t>
            </a:r>
          </a:p>
        </p:txBody>
      </p:sp>
    </p:spTree>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6FC3C08-6B2D-4B2D-8133-C98208398CC8}"/>
              </a:ext>
            </a:extLst>
          </p:cNvPr>
          <p:cNvSpPr>
            <a:spLocks noGrp="1" noChangeArrowheads="1"/>
          </p:cNvSpPr>
          <p:nvPr>
            <p:ph type="title"/>
          </p:nvPr>
        </p:nvSpPr>
        <p:spPr/>
        <p:txBody>
          <a:bodyPr/>
          <a:lstStyle/>
          <a:p>
            <a:pPr eaLnBrk="1" hangingPunct="1">
              <a:defRPr/>
            </a:pPr>
            <a:r>
              <a:rPr lang="ar-IQ" b="1" dirty="0">
                <a:latin typeface="Andalus" pitchFamily="18" charset="-78"/>
                <a:cs typeface="Andalus" pitchFamily="18" charset="-78"/>
              </a:rPr>
              <a:t>تعريف البحث العلمي</a:t>
            </a:r>
            <a:endParaRPr lang="en-US" b="1" dirty="0">
              <a:latin typeface="Andalus" pitchFamily="18" charset="-78"/>
              <a:cs typeface="Andalus" pitchFamily="18" charset="-78"/>
            </a:endParaRPr>
          </a:p>
        </p:txBody>
      </p:sp>
      <p:sp>
        <p:nvSpPr>
          <p:cNvPr id="5123" name="Rectangle 3">
            <a:extLst>
              <a:ext uri="{FF2B5EF4-FFF2-40B4-BE49-F238E27FC236}">
                <a16:creationId xmlns:a16="http://schemas.microsoft.com/office/drawing/2014/main" id="{91EC98B2-77C1-48A3-8E4C-DAAF882357AA}"/>
              </a:ext>
            </a:extLst>
          </p:cNvPr>
          <p:cNvSpPr>
            <a:spLocks noGrp="1" noChangeArrowheads="1"/>
          </p:cNvSpPr>
          <p:nvPr>
            <p:ph type="body" idx="1"/>
          </p:nvPr>
        </p:nvSpPr>
        <p:spPr/>
        <p:txBody>
          <a:bodyPr/>
          <a:lstStyle/>
          <a:p>
            <a:pPr algn="justLow" eaLnBrk="1" hangingPunct="1">
              <a:lnSpc>
                <a:spcPct val="90000"/>
              </a:lnSpc>
              <a:buFontTx/>
              <a:buNone/>
            </a:pPr>
            <a:r>
              <a:rPr lang="ar-IQ" altLang="en-US" sz="2400"/>
              <a:t>وردت لدى الباحثين في اصول البحث العلمي ومناهجه تعريفات عديدة بالرغم من اختلاف ثقافات والخلفيات العلمية لاصحابها وبرغم اختلاف بلادهم ولكنهم حددوا مفاهيم عامة متقاربة لمفهوم البحث العلمي.</a:t>
            </a:r>
          </a:p>
          <a:p>
            <a:pPr algn="justLow" eaLnBrk="1" hangingPunct="1">
              <a:lnSpc>
                <a:spcPct val="90000"/>
              </a:lnSpc>
              <a:buFontTx/>
              <a:buNone/>
            </a:pPr>
            <a:endParaRPr lang="ar-IQ" altLang="en-US" sz="2400"/>
          </a:p>
          <a:p>
            <a:pPr algn="justLow" eaLnBrk="1" hangingPunct="1">
              <a:lnSpc>
                <a:spcPct val="90000"/>
              </a:lnSpc>
              <a:buFontTx/>
              <a:buChar char="-"/>
            </a:pPr>
            <a:r>
              <a:rPr lang="ar-IQ" altLang="en-US" sz="2400"/>
              <a:t>يرى وتني للبحث العلمي هو : انه استقصاء دقيق يهدف الى اكتشاف حقائق وقواعد عامة يمكن التحقق منها مستقبلا.</a:t>
            </a:r>
          </a:p>
          <a:p>
            <a:pPr algn="justLow" eaLnBrk="1" hangingPunct="1">
              <a:lnSpc>
                <a:spcPct val="90000"/>
              </a:lnSpc>
              <a:buFontTx/>
              <a:buChar char="-"/>
            </a:pPr>
            <a:r>
              <a:rPr lang="ar-IQ" altLang="en-US" sz="2400"/>
              <a:t>وان البحث العلمي يعرفه بانه : استقصاء منضم يهدف الى اضافة معارف يمكن توصيلها والتحقق من صحتها باختبارها علميا .</a:t>
            </a:r>
          </a:p>
          <a:p>
            <a:pPr algn="justLow" eaLnBrk="1" hangingPunct="1">
              <a:lnSpc>
                <a:spcPct val="90000"/>
              </a:lnSpc>
              <a:buFontTx/>
              <a:buChar char="-"/>
            </a:pPr>
            <a:r>
              <a:rPr lang="ar-IQ" altLang="en-US" sz="2400"/>
              <a:t>ويعرف هيل اوي  : بانه وسيلة للدراسة يمكن بواسطتها الوصول الى حل مشكلة محددة وذلك عن طريق التقصي الشامل والتدقيق لجميع الشواهد والادلة التي يمكن التحقق منها والتي تتصل بها المشكلة المحددة .</a:t>
            </a:r>
          </a:p>
          <a:p>
            <a:pPr algn="justLow" eaLnBrk="1" hangingPunct="1">
              <a:lnSpc>
                <a:spcPct val="90000"/>
              </a:lnSpc>
              <a:buFontTx/>
              <a:buChar char="-"/>
            </a:pPr>
            <a:endParaRPr lang="en-US" altLang="en-US" sz="2000"/>
          </a:p>
        </p:txBody>
      </p:sp>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2D1EBD9B-6157-4E58-B7AD-B42E0D827B93}"/>
              </a:ext>
            </a:extLst>
          </p:cNvPr>
          <p:cNvSpPr>
            <a:spLocks noGrp="1" noChangeArrowheads="1"/>
          </p:cNvSpPr>
          <p:nvPr>
            <p:ph idx="1"/>
          </p:nvPr>
        </p:nvSpPr>
        <p:spPr>
          <a:xfrm>
            <a:off x="468313" y="1557338"/>
            <a:ext cx="8229600" cy="4525962"/>
          </a:xfrm>
        </p:spPr>
        <p:txBody>
          <a:bodyPr/>
          <a:lstStyle/>
          <a:p>
            <a:pPr eaLnBrk="1" hangingPunct="1"/>
            <a:r>
              <a:rPr lang="ar-IQ" altLang="en-US" sz="2400"/>
              <a:t>ومن خلال ماتم عرضه من تعريفات سابقة </a:t>
            </a:r>
          </a:p>
          <a:p>
            <a:pPr algn="justLow" eaLnBrk="1" hangingPunct="1"/>
            <a:r>
              <a:rPr lang="ar-IQ" altLang="en-US" sz="2400"/>
              <a:t>يعرف الأستاذ الدكتور إسماعيل عبد زيد عاشور وآخرون  في كتابه (( موضوعات أساسية في البحث العلمي )) بأنه   .... جهد علمي منظم وموجه لغرض التوصل إلى حلول من للمشكلات العلمية كنظام في مدخلاتها وعملياتها ومخرجاتها.</a:t>
            </a:r>
          </a:p>
          <a:p>
            <a:pPr algn="justLow" eaLnBrk="1" hangingPunct="1"/>
            <a:r>
              <a:rPr lang="ar-IQ" altLang="en-US" sz="2400"/>
              <a:t>ويعرفها أيضا في كتابة الموسوم (( المبادئ العامة في مناهج البحث العلمي )) بانه وسيلة يحاول بواستطتها الباحث دراسة ظاهرة واو مشكلة ما والتعرف على عواملها المؤثرة في ظهورها او حدوثها للتوصل الى نتائج تفسر ذلك ، او الوصول الى حل او علاج لذلك الاشكال .</a:t>
            </a:r>
            <a:endParaRPr lang="en-US" altLang="en-US" sz="2400"/>
          </a:p>
        </p:txBody>
      </p:sp>
      <p:sp>
        <p:nvSpPr>
          <p:cNvPr id="6" name="عنوان 5">
            <a:extLst>
              <a:ext uri="{FF2B5EF4-FFF2-40B4-BE49-F238E27FC236}">
                <a16:creationId xmlns:a16="http://schemas.microsoft.com/office/drawing/2014/main" id="{B8254762-CAF7-4FD4-AB96-45784E7F70E5}"/>
              </a:ext>
            </a:extLst>
          </p:cNvPr>
          <p:cNvSpPr>
            <a:spLocks noGrp="1"/>
          </p:cNvSpPr>
          <p:nvPr>
            <p:ph type="title"/>
          </p:nvPr>
        </p:nvSpPr>
        <p:spPr/>
        <p:txBody>
          <a:bodyPr/>
          <a:lstStyle/>
          <a:p>
            <a:pPr eaLnBrk="1" hangingPunct="1">
              <a:defRPr/>
            </a:pPr>
            <a:r>
              <a:rPr lang="ar-IQ" dirty="0"/>
              <a:t>تكملة للتعارف</a:t>
            </a:r>
          </a:p>
        </p:txBody>
      </p:sp>
    </p:spTree>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8D97FEE-F74E-437A-8CA1-3108CAB6F330}"/>
              </a:ext>
            </a:extLst>
          </p:cNvPr>
          <p:cNvSpPr>
            <a:spLocks noGrp="1" noChangeArrowheads="1"/>
          </p:cNvSpPr>
          <p:nvPr>
            <p:ph type="title"/>
          </p:nvPr>
        </p:nvSpPr>
        <p:spPr/>
        <p:txBody>
          <a:bodyPr/>
          <a:lstStyle/>
          <a:p>
            <a:pPr eaLnBrk="1" hangingPunct="1">
              <a:defRPr/>
            </a:pPr>
            <a:r>
              <a:rPr lang="ar-IQ" dirty="0" err="1"/>
              <a:t>اهداف</a:t>
            </a:r>
            <a:r>
              <a:rPr lang="ar-IQ" dirty="0"/>
              <a:t> مناهج البحث العلمي</a:t>
            </a:r>
            <a:endParaRPr lang="en-US" dirty="0"/>
          </a:p>
        </p:txBody>
      </p:sp>
      <p:sp>
        <p:nvSpPr>
          <p:cNvPr id="7171" name="Rectangle 3">
            <a:extLst>
              <a:ext uri="{FF2B5EF4-FFF2-40B4-BE49-F238E27FC236}">
                <a16:creationId xmlns:a16="http://schemas.microsoft.com/office/drawing/2014/main" id="{AE450FAF-928F-4E52-8676-8A4EF21672E6}"/>
              </a:ext>
            </a:extLst>
          </p:cNvPr>
          <p:cNvSpPr>
            <a:spLocks noGrp="1" noChangeArrowheads="1"/>
          </p:cNvSpPr>
          <p:nvPr>
            <p:ph type="body" idx="1"/>
          </p:nvPr>
        </p:nvSpPr>
        <p:spPr/>
        <p:txBody>
          <a:bodyPr/>
          <a:lstStyle/>
          <a:p>
            <a:pPr eaLnBrk="1" hangingPunct="1">
              <a:buFontTx/>
              <a:buChar char="-"/>
            </a:pPr>
            <a:r>
              <a:rPr lang="ar-IQ" altLang="en-US" sz="2800"/>
              <a:t>الكشف عن المعرفة الجديدة في العملية التعليمية .((حدود دراستنا))</a:t>
            </a:r>
          </a:p>
          <a:p>
            <a:pPr eaLnBrk="1" hangingPunct="1">
              <a:buFontTx/>
              <a:buChar char="-"/>
            </a:pPr>
            <a:r>
              <a:rPr lang="ar-IQ" altLang="en-US" sz="2800"/>
              <a:t>دراسة واقع النظم العلمية لمعرفة خصائصها ومشكلاتها.</a:t>
            </a:r>
          </a:p>
          <a:p>
            <a:pPr eaLnBrk="1" hangingPunct="1">
              <a:buFontTx/>
              <a:buChar char="-"/>
            </a:pPr>
            <a:r>
              <a:rPr lang="ar-IQ" altLang="en-US" sz="2800"/>
              <a:t>المساعدة في تحديد فاعلية الطرق والاساليب المستخدمة في التعليم والعمل على تطويرها.</a:t>
            </a:r>
          </a:p>
          <a:p>
            <a:pPr eaLnBrk="1" hangingPunct="1">
              <a:buFontTx/>
              <a:buChar char="-"/>
            </a:pPr>
            <a:r>
              <a:rPr lang="ar-IQ" altLang="en-US" sz="2800"/>
              <a:t>التدريب على اخلاقيات البحث العلمي في اثناء كتابة البحوث وارواق العمل.</a:t>
            </a:r>
          </a:p>
          <a:p>
            <a:pPr eaLnBrk="1" hangingPunct="1">
              <a:buFontTx/>
              <a:buChar char="-"/>
            </a:pPr>
            <a:r>
              <a:rPr lang="ar-IQ" altLang="en-US" sz="2800"/>
              <a:t>مساعدة الباحثين على معرفة البحث والاستقصاء في ميادين العلوم .</a:t>
            </a:r>
          </a:p>
        </p:txBody>
      </p:sp>
    </p:spTree>
  </p:cSld>
  <p:clrMapOvr>
    <a:masterClrMapping/>
  </p:clrMapOvr>
  <p:transition>
    <p:newsfla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ADD50A3-22F7-4704-B18D-77DFD72A19FD}"/>
              </a:ext>
            </a:extLst>
          </p:cNvPr>
          <p:cNvSpPr>
            <a:spLocks noGrp="1" noChangeArrowheads="1"/>
          </p:cNvSpPr>
          <p:nvPr>
            <p:ph type="title"/>
          </p:nvPr>
        </p:nvSpPr>
        <p:spPr>
          <a:xfrm>
            <a:off x="571500" y="285750"/>
            <a:ext cx="8143875" cy="914400"/>
          </a:xfrm>
        </p:spPr>
        <p:txBody>
          <a:bodyPr/>
          <a:lstStyle/>
          <a:p>
            <a:pPr eaLnBrk="1" hangingPunct="1">
              <a:defRPr/>
            </a:pPr>
            <a:r>
              <a:rPr lang="ar-IQ" sz="4000" dirty="0"/>
              <a:t>خصائص البحث العلمي</a:t>
            </a:r>
          </a:p>
        </p:txBody>
      </p:sp>
      <p:sp>
        <p:nvSpPr>
          <p:cNvPr id="8195" name="Rectangle 3">
            <a:extLst>
              <a:ext uri="{FF2B5EF4-FFF2-40B4-BE49-F238E27FC236}">
                <a16:creationId xmlns:a16="http://schemas.microsoft.com/office/drawing/2014/main" id="{43975E75-3631-4CAD-BC0E-5066DFEEA1D3}"/>
              </a:ext>
            </a:extLst>
          </p:cNvPr>
          <p:cNvSpPr>
            <a:spLocks noGrp="1" noChangeArrowheads="1"/>
          </p:cNvSpPr>
          <p:nvPr>
            <p:ph type="body" idx="1"/>
          </p:nvPr>
        </p:nvSpPr>
        <p:spPr>
          <a:xfrm>
            <a:off x="500063" y="1285875"/>
            <a:ext cx="8329612" cy="4810125"/>
          </a:xfrm>
        </p:spPr>
        <p:txBody>
          <a:bodyPr/>
          <a:lstStyle/>
          <a:p>
            <a:pPr algn="justLow" eaLnBrk="1" hangingPunct="1">
              <a:buFontTx/>
              <a:buChar char="-"/>
            </a:pPr>
            <a:r>
              <a:rPr lang="ar-IQ" altLang="en-US" sz="2400"/>
              <a:t>ياخذ البحث العلمي بعدد من الخصائص.</a:t>
            </a:r>
          </a:p>
          <a:p>
            <a:pPr algn="justLow" eaLnBrk="1" hangingPunct="1">
              <a:buFontTx/>
              <a:buChar char="-"/>
            </a:pPr>
            <a:r>
              <a:rPr lang="ar-IQ" altLang="en-US" sz="2400"/>
              <a:t>يمكن الاعتماد على نتائجه.اي لو تكرر البحث يمكن الوصول الى النتائج نفسها.</a:t>
            </a:r>
          </a:p>
          <a:p>
            <a:pPr algn="justLow" eaLnBrk="1" hangingPunct="1">
              <a:buFontTx/>
              <a:buChar char="-"/>
            </a:pPr>
            <a:r>
              <a:rPr lang="ar-IQ" altLang="en-US" sz="2400"/>
              <a:t>يؤسس البحث توظيف جميع العوامل المؤثرة لمحيط المشكلة موضوع البحث اذ يحاول الباحث توظيف جميع العوامل المؤثرة في الموقف وياخذ في الاعتبار جميع الاحتمالات .</a:t>
            </a:r>
          </a:p>
          <a:p>
            <a:pPr algn="justLow" eaLnBrk="1" hangingPunct="1">
              <a:buFontTx/>
              <a:buChar char="-"/>
            </a:pPr>
            <a:r>
              <a:rPr lang="ar-IQ" altLang="en-US" sz="2400"/>
              <a:t>توافر قدرات كثيرة من الموضوعية ، بحيث لا تتاثر بالاراء الشخصية للباحث وان يتقبل اراء الاخرين .</a:t>
            </a:r>
          </a:p>
          <a:p>
            <a:pPr algn="justLow" eaLnBrk="1" hangingPunct="1">
              <a:buFontTx/>
              <a:buChar char="-"/>
            </a:pPr>
            <a:r>
              <a:rPr lang="ar-IQ" altLang="en-US" sz="2400"/>
              <a:t>توافر قدر مناسب من الجد والابتكار وتعد هذه من اهم خصاص البحث العلمي .</a:t>
            </a:r>
          </a:p>
          <a:p>
            <a:pPr algn="justLow" eaLnBrk="1" hangingPunct="1">
              <a:buFontTx/>
              <a:buChar char="-"/>
            </a:pPr>
            <a:endParaRPr lang="en-US" altLang="en-US" sz="2400"/>
          </a:p>
        </p:txBody>
      </p:sp>
    </p:spTree>
  </p:cSld>
  <p:clrMapOvr>
    <a:masterClrMapping/>
  </p:clrMapOvr>
  <p:transition>
    <p:newsfla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E35DB72E-E52F-451A-BA64-3A1311C206D2}"/>
              </a:ext>
            </a:extLst>
          </p:cNvPr>
          <p:cNvSpPr>
            <a:spLocks noGrp="1" noChangeArrowheads="1"/>
          </p:cNvSpPr>
          <p:nvPr>
            <p:ph type="title"/>
          </p:nvPr>
        </p:nvSpPr>
        <p:spPr/>
        <p:txBody>
          <a:bodyPr/>
          <a:lstStyle/>
          <a:p>
            <a:pPr eaLnBrk="1" hangingPunct="1">
              <a:defRPr/>
            </a:pPr>
            <a:r>
              <a:rPr lang="ar-EG" sz="5400" dirty="0"/>
              <a:t>أنماط </a:t>
            </a:r>
            <a:r>
              <a:rPr lang="ar-EG" sz="5400" dirty="0" err="1"/>
              <a:t>ال</a:t>
            </a:r>
            <a:r>
              <a:rPr lang="ar-IQ" sz="5400" dirty="0"/>
              <a:t>بحث العلمي</a:t>
            </a:r>
            <a:endParaRPr lang="en-US" sz="5400" dirty="0"/>
          </a:p>
        </p:txBody>
      </p:sp>
      <p:sp>
        <p:nvSpPr>
          <p:cNvPr id="9219" name="Rectangle 3">
            <a:extLst>
              <a:ext uri="{FF2B5EF4-FFF2-40B4-BE49-F238E27FC236}">
                <a16:creationId xmlns:a16="http://schemas.microsoft.com/office/drawing/2014/main" id="{4F4E3301-9580-43D1-BF6E-FE5F08DE581F}"/>
              </a:ext>
            </a:extLst>
          </p:cNvPr>
          <p:cNvSpPr>
            <a:spLocks noGrp="1" noChangeArrowheads="1"/>
          </p:cNvSpPr>
          <p:nvPr>
            <p:ph type="body" idx="1"/>
          </p:nvPr>
        </p:nvSpPr>
        <p:spPr/>
        <p:txBody>
          <a:bodyPr/>
          <a:lstStyle/>
          <a:p>
            <a:pPr algn="justLow" eaLnBrk="1" hangingPunct="1"/>
            <a:r>
              <a:rPr lang="ar-IQ" altLang="en-US" sz="2400"/>
              <a:t>تتعدد انماط البحث العلمي وتتوزع الى فئات وفق معايير معينة . اذ تتمثل في بحوث تربوية وفقا </a:t>
            </a:r>
          </a:p>
          <a:p>
            <a:pPr algn="justLow" eaLnBrk="1" hangingPunct="1"/>
            <a:r>
              <a:rPr lang="ar-IQ" altLang="en-US" sz="2400"/>
              <a:t>الزمن</a:t>
            </a:r>
          </a:p>
          <a:p>
            <a:pPr algn="justLow" eaLnBrk="1" hangingPunct="1"/>
            <a:r>
              <a:rPr lang="ar-IQ" altLang="en-US" sz="2400"/>
              <a:t>المنهج</a:t>
            </a:r>
          </a:p>
          <a:p>
            <a:pPr algn="justLow" eaLnBrk="1" hangingPunct="1"/>
            <a:r>
              <a:rPr lang="ar-IQ" altLang="en-US" sz="2400"/>
              <a:t>غرض الباحث</a:t>
            </a:r>
          </a:p>
          <a:p>
            <a:pPr algn="justLow" eaLnBrk="1" hangingPunct="1"/>
            <a:r>
              <a:rPr lang="ar-IQ" altLang="en-US" sz="2400"/>
              <a:t>وفق الزمن </a:t>
            </a:r>
          </a:p>
          <a:p>
            <a:pPr algn="justLow" eaLnBrk="1" hangingPunct="1"/>
            <a:r>
              <a:rPr lang="ar-IQ" altLang="en-US" sz="2400"/>
              <a:t>عدد المداخل</a:t>
            </a:r>
          </a:p>
          <a:p>
            <a:pPr algn="justLow" eaLnBrk="1" hangingPunct="1"/>
            <a:r>
              <a:rPr lang="ar-IQ" altLang="en-US" sz="2400"/>
              <a:t>عدد القائمين بها</a:t>
            </a:r>
          </a:p>
          <a:p>
            <a:pPr algn="justLow" eaLnBrk="1" hangingPunct="1"/>
            <a:endParaRPr lang="en-US" altLang="en-US" sz="2400"/>
          </a:p>
        </p:txBody>
      </p:sp>
    </p:spTree>
  </p:cSld>
  <p:clrMapOvr>
    <a:masterClrMapping/>
  </p:clrMapOvr>
  <p:transition>
    <p:newsfla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4EA178A-A0FC-4223-8530-E3C37593A351}"/>
              </a:ext>
            </a:extLst>
          </p:cNvPr>
          <p:cNvSpPr>
            <a:spLocks noGrp="1" noChangeArrowheads="1"/>
          </p:cNvSpPr>
          <p:nvPr>
            <p:ph type="title"/>
          </p:nvPr>
        </p:nvSpPr>
        <p:spPr/>
        <p:txBody>
          <a:bodyPr/>
          <a:lstStyle/>
          <a:p>
            <a:pPr eaLnBrk="1" hangingPunct="1">
              <a:defRPr/>
            </a:pPr>
            <a:r>
              <a:rPr lang="ar-IQ" sz="5400" b="1" dirty="0"/>
              <a:t>وفقا للمنهج </a:t>
            </a:r>
            <a:endParaRPr lang="en-US" sz="5400" b="1" dirty="0"/>
          </a:p>
        </p:txBody>
      </p:sp>
      <p:sp>
        <p:nvSpPr>
          <p:cNvPr id="13315" name="Rectangle 3">
            <a:extLst>
              <a:ext uri="{FF2B5EF4-FFF2-40B4-BE49-F238E27FC236}">
                <a16:creationId xmlns:a16="http://schemas.microsoft.com/office/drawing/2014/main" id="{D6A7F0BA-34AF-4B0A-BC35-E4AA660B24B7}"/>
              </a:ext>
            </a:extLst>
          </p:cNvPr>
          <p:cNvSpPr>
            <a:spLocks noGrp="1" noChangeArrowheads="1"/>
          </p:cNvSpPr>
          <p:nvPr>
            <p:ph type="body" idx="1"/>
          </p:nvPr>
        </p:nvSpPr>
        <p:spPr>
          <a:xfrm>
            <a:off x="468313" y="1628775"/>
            <a:ext cx="8229600" cy="4525963"/>
          </a:xfrm>
        </p:spPr>
        <p:txBody>
          <a:bodyPr/>
          <a:lstStyle/>
          <a:p>
            <a:pPr algn="justLow" eaLnBrk="1" hangingPunct="1">
              <a:lnSpc>
                <a:spcPct val="90000"/>
              </a:lnSpc>
              <a:buFontTx/>
              <a:buChar char="-"/>
              <a:defRPr/>
            </a:pPr>
            <a:r>
              <a:rPr lang="ar-IQ" dirty="0"/>
              <a:t>1- بحوث تربوية وفق الهدف : وتقوم على هدف مفاده وتقصد </a:t>
            </a:r>
            <a:r>
              <a:rPr lang="ar-IQ" dirty="0" err="1"/>
              <a:t>بها</a:t>
            </a:r>
            <a:r>
              <a:rPr lang="ar-IQ" dirty="0"/>
              <a:t> درجة مناسبة النتائج للتطبيق في ميدان التربية ودرجة </a:t>
            </a:r>
            <a:r>
              <a:rPr lang="ar-IQ" dirty="0" err="1"/>
              <a:t>امكانية</a:t>
            </a:r>
            <a:r>
              <a:rPr lang="ar-IQ" dirty="0"/>
              <a:t> تعميمها. وتشمل</a:t>
            </a:r>
          </a:p>
          <a:p>
            <a:pPr marL="457200" indent="-457200" algn="justLow" eaLnBrk="1" hangingPunct="1">
              <a:lnSpc>
                <a:spcPct val="90000"/>
              </a:lnSpc>
              <a:buFontTx/>
              <a:buAutoNum type="arabic1Minus"/>
              <a:defRPr/>
            </a:pPr>
            <a:r>
              <a:rPr lang="ar-IQ" dirty="0"/>
              <a:t>بحوث </a:t>
            </a:r>
            <a:r>
              <a:rPr lang="ar-IQ" dirty="0" err="1"/>
              <a:t>اساسية</a:t>
            </a:r>
            <a:r>
              <a:rPr lang="ar-IQ" dirty="0"/>
              <a:t> </a:t>
            </a:r>
            <a:r>
              <a:rPr lang="ar-IQ" dirty="0" err="1"/>
              <a:t>او</a:t>
            </a:r>
            <a:r>
              <a:rPr lang="ar-IQ" dirty="0"/>
              <a:t> نظرية :</a:t>
            </a:r>
            <a:r>
              <a:rPr lang="ar-IQ" dirty="0" err="1"/>
              <a:t>اما</a:t>
            </a:r>
            <a:r>
              <a:rPr lang="ar-IQ" dirty="0"/>
              <a:t> </a:t>
            </a:r>
            <a:r>
              <a:rPr lang="ar-IQ" dirty="0" err="1"/>
              <a:t>تاكيد</a:t>
            </a:r>
            <a:r>
              <a:rPr lang="ar-IQ" dirty="0"/>
              <a:t> نظرية موجودة فعلا </a:t>
            </a:r>
            <a:r>
              <a:rPr lang="ar-IQ" dirty="0" err="1"/>
              <a:t>او</a:t>
            </a:r>
            <a:r>
              <a:rPr lang="ar-IQ" dirty="0"/>
              <a:t> لوضع نظريات جديدة .</a:t>
            </a:r>
          </a:p>
          <a:p>
            <a:pPr marL="457200" indent="-457200" algn="justLow" eaLnBrk="1" hangingPunct="1">
              <a:lnSpc>
                <a:spcPct val="90000"/>
              </a:lnSpc>
              <a:buFontTx/>
              <a:buAutoNum type="arabic1Minus"/>
              <a:defRPr/>
            </a:pPr>
            <a:r>
              <a:rPr lang="ar-IQ" dirty="0"/>
              <a:t>بحوث تطبيقية :والهدف منها تطبيق نظرية معينة .</a:t>
            </a:r>
          </a:p>
          <a:p>
            <a:pPr eaLnBrk="1" hangingPunct="1">
              <a:defRPr/>
            </a:pPr>
            <a:endParaRPr lang="en-US" dirty="0"/>
          </a:p>
        </p:txBody>
      </p:sp>
    </p:spTree>
  </p:cSld>
  <p:clrMapOvr>
    <a:masterClrMapping/>
  </p:clrMapOvr>
  <p:transition>
    <p:newsfla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8C0D3C00-C930-4DCB-AC57-01CE9A07D5C3}"/>
              </a:ext>
            </a:extLst>
          </p:cNvPr>
          <p:cNvSpPr>
            <a:spLocks noGrp="1" noChangeArrowheads="1"/>
          </p:cNvSpPr>
          <p:nvPr>
            <p:ph type="title"/>
          </p:nvPr>
        </p:nvSpPr>
        <p:spPr/>
        <p:txBody>
          <a:bodyPr/>
          <a:lstStyle/>
          <a:p>
            <a:pPr eaLnBrk="1" hangingPunct="1">
              <a:defRPr/>
            </a:pPr>
            <a:r>
              <a:rPr lang="ar-IQ" sz="4800" b="1" dirty="0"/>
              <a:t>وفقا للمنهج </a:t>
            </a:r>
            <a:endParaRPr lang="en-US" sz="4800" b="1" dirty="0"/>
          </a:p>
        </p:txBody>
      </p:sp>
      <p:sp>
        <p:nvSpPr>
          <p:cNvPr id="11267" name="Rectangle 3">
            <a:extLst>
              <a:ext uri="{FF2B5EF4-FFF2-40B4-BE49-F238E27FC236}">
                <a16:creationId xmlns:a16="http://schemas.microsoft.com/office/drawing/2014/main" id="{E6F8FC72-102D-4143-9977-25C01B75C559}"/>
              </a:ext>
            </a:extLst>
          </p:cNvPr>
          <p:cNvSpPr>
            <a:spLocks noGrp="1" noChangeArrowheads="1"/>
          </p:cNvSpPr>
          <p:nvPr>
            <p:ph type="body" idx="1"/>
          </p:nvPr>
        </p:nvSpPr>
        <p:spPr>
          <a:xfrm>
            <a:off x="500063" y="1500188"/>
            <a:ext cx="8229600" cy="4495800"/>
          </a:xfrm>
        </p:spPr>
        <p:txBody>
          <a:bodyPr/>
          <a:lstStyle/>
          <a:p>
            <a:pPr marL="457200" indent="-457200" algn="justLow" eaLnBrk="1" hangingPunct="1">
              <a:lnSpc>
                <a:spcPct val="90000"/>
              </a:lnSpc>
              <a:buFontTx/>
              <a:buNone/>
            </a:pPr>
            <a:r>
              <a:rPr lang="ar-IQ" altLang="en-US" sz="2400"/>
              <a:t>2- بحوث تربوية وفق المنهج : والهدف من اجراء بحوث هذه المجموعة هو الاختلاف في منهج البحث المراد استخدامه  ومنها .</a:t>
            </a:r>
          </a:p>
          <a:p>
            <a:pPr marL="457200" indent="-457200" algn="justLow" eaLnBrk="1" hangingPunct="1">
              <a:lnSpc>
                <a:spcPct val="90000"/>
              </a:lnSpc>
              <a:buFontTx/>
              <a:buAutoNum type="arabic1Minus"/>
            </a:pPr>
            <a:r>
              <a:rPr lang="ar-IQ" altLang="en-US" sz="2400"/>
              <a:t>بحوث تاريخية : دراسة احداث الماضي .</a:t>
            </a:r>
          </a:p>
          <a:p>
            <a:pPr marL="457200" indent="-457200" algn="justLow" eaLnBrk="1" hangingPunct="1">
              <a:lnSpc>
                <a:spcPct val="90000"/>
              </a:lnSpc>
              <a:buFontTx/>
              <a:buAutoNum type="arabic1Minus"/>
            </a:pPr>
            <a:r>
              <a:rPr lang="ar-IQ" altLang="en-US" sz="2400"/>
              <a:t>بحوث وصفية: تجرى بهدف الاجابة عن اسئلة او اختبار فروض تتعلق باحالة الراهنة لموضوع الدراسة باستخدام ادوات (( الاستفتاء . المسحية . المقابلات الشخصية .الملاحظة . الاسبانة . المقاييس)). </a:t>
            </a:r>
          </a:p>
          <a:p>
            <a:pPr marL="457200" indent="-457200" algn="justLow" eaLnBrk="1" hangingPunct="1">
              <a:lnSpc>
                <a:spcPct val="90000"/>
              </a:lnSpc>
              <a:buFontTx/>
              <a:buAutoNum type="arabic1Minus"/>
            </a:pPr>
            <a:r>
              <a:rPr lang="ar-IQ" altLang="en-US" sz="2400"/>
              <a:t>بحوث تجريبية :وتجرى لتاثير متغير مستقل واحد او اكثر على متغيرات تابعة.</a:t>
            </a:r>
          </a:p>
          <a:p>
            <a:pPr marL="457200" indent="-457200" algn="justLow" eaLnBrk="1" hangingPunct="1">
              <a:lnSpc>
                <a:spcPct val="90000"/>
              </a:lnSpc>
              <a:buFontTx/>
              <a:buAutoNum type="arabic1Minus"/>
            </a:pPr>
            <a:r>
              <a:rPr lang="ar-IQ" altLang="en-US" sz="2400"/>
              <a:t>بحوث ارتباطية :وتستهدف معرفة العلاقة او الارتباط بين متغييرين او اكثر ودرجة هذة العلاقة ويعبر عن درجة العلاقة بين المتغيرات بمعامل الارتباط .</a:t>
            </a:r>
          </a:p>
        </p:txBody>
      </p:sp>
    </p:spTree>
  </p:cSld>
  <p:clrMapOvr>
    <a:masterClrMapping/>
  </p:clrMapOvr>
  <p:transition>
    <p:newsflash/>
  </p:transition>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5617BED9200B64082CF5E19C9E1AF3D" ma:contentTypeVersion="0" ma:contentTypeDescription="Create a new document." ma:contentTypeScope="" ma:versionID="de553f36514faaba9a98eb1d337f80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3A3F1C-917F-4030-A63E-9DAE70E8B4ED}">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D10751EB-D797-4EA2-911C-8A9CA87B5803}">
  <ds:schemaRefs>
    <ds:schemaRef ds:uri="http://schemas.microsoft.com/office/2006/documentManagement/types"/>
    <ds:schemaRef ds:uri="http://purl.org/dc/terms/"/>
    <ds:schemaRef ds:uri="http://schemas.openxmlformats.org/package/2006/metadata/core-properties"/>
    <ds:schemaRef ds:uri="http://purl.org/dc/dcmitype/"/>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0220984F-1139-4C59-A3DF-C2BA72EE66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Mountain Top</Template>
  <TotalTime>204</TotalTime>
  <Words>807</Words>
  <Application>Microsoft Office PowerPoint</Application>
  <PresentationFormat>On-screen Show (4:3)</PresentationFormat>
  <Paragraphs>86</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Andalus</vt:lpstr>
      <vt:lpstr>Arial</vt:lpstr>
      <vt:lpstr>Rage Italic</vt:lpstr>
      <vt:lpstr>Mountain Top</vt:lpstr>
      <vt:lpstr>الجامعة المستنصرية  كلية التربية الاساسية  قسم التربية البدنية وعلوم الرياضة  الدراسات العليا / الماجستير طرائق التدريس</vt:lpstr>
      <vt:lpstr>المحاضرة الاولى </vt:lpstr>
      <vt:lpstr>تعريف البحث العلمي</vt:lpstr>
      <vt:lpstr>تكملة للتعارف</vt:lpstr>
      <vt:lpstr>اهداف مناهج البحث العلمي</vt:lpstr>
      <vt:lpstr>خصائص البحث العلمي</vt:lpstr>
      <vt:lpstr>أنماط البحث العلمي</vt:lpstr>
      <vt:lpstr>وفقا للمنهج </vt:lpstr>
      <vt:lpstr>وفقا للمنهج </vt:lpstr>
      <vt:lpstr>وفقا لغرض الباحث</vt:lpstr>
      <vt:lpstr>وفقا لعامل الزمن</vt:lpstr>
      <vt:lpstr>وفقا لعدد القائمين بها </vt:lpstr>
      <vt:lpstr>ميادين البحث العلمي </vt:lpstr>
      <vt:lpstr>أخلاقيات الباحث العلمي</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نماذج التدريس</dc:title>
  <dc:creator>gendy</dc:creator>
  <cp:lastModifiedBy>User</cp:lastModifiedBy>
  <cp:revision>30</cp:revision>
  <dcterms:created xsi:type="dcterms:W3CDTF">2008-03-04T22:30:36Z</dcterms:created>
  <dcterms:modified xsi:type="dcterms:W3CDTF">2020-11-05T17:22:40Z</dcterms:modified>
</cp:coreProperties>
</file>