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70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62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46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29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69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1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34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63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15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72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10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1156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470025"/>
          </a:xfrm>
        </p:spPr>
        <p:txBody>
          <a:bodyPr>
            <a:noAutofit/>
          </a:bodyPr>
          <a:lstStyle/>
          <a:p>
            <a:r>
              <a:rPr lang="ar-IQ" sz="9600" b="1" dirty="0" smtClean="0">
                <a:solidFill>
                  <a:srgbClr val="FFFF00"/>
                </a:solidFill>
              </a:rPr>
              <a:t>الخرائط الذهنية </a:t>
            </a:r>
            <a:endParaRPr lang="ar-IQ" sz="9600" b="1" dirty="0">
              <a:solidFill>
                <a:srgbClr val="FFFF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IQ" sz="4000" b="1" dirty="0" smtClean="0">
                <a:solidFill>
                  <a:srgbClr val="FF0000"/>
                </a:solidFill>
              </a:rPr>
              <a:t>اعداد </a:t>
            </a:r>
          </a:p>
          <a:p>
            <a:r>
              <a:rPr lang="ar-IQ" sz="4000" b="1" dirty="0" err="1" smtClean="0">
                <a:solidFill>
                  <a:srgbClr val="FF0000"/>
                </a:solidFill>
              </a:rPr>
              <a:t>أ.د</a:t>
            </a:r>
            <a:r>
              <a:rPr lang="ar-IQ" sz="4000" b="1" dirty="0" smtClean="0">
                <a:solidFill>
                  <a:srgbClr val="FF0000"/>
                </a:solidFill>
              </a:rPr>
              <a:t> محمد رحيم غاوي</a:t>
            </a:r>
            <a:endParaRPr lang="ar-IQ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14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ترتبط بتنظيم الافكار عبر مخططات والوان  </a:t>
            </a:r>
            <a:endParaRPr lang="ar-IQ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84784"/>
            <a:ext cx="4986486" cy="4768630"/>
          </a:xfrm>
        </p:spPr>
      </p:pic>
    </p:spTree>
    <p:extLst>
      <p:ext uri="{BB962C8B-B14F-4D97-AF65-F5344CB8AC3E}">
        <p14:creationId xmlns:p14="http://schemas.microsoft.com/office/powerpoint/2010/main" val="40627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IQ" sz="4800" b="1" dirty="0">
                <a:solidFill>
                  <a:srgbClr val="FFFF00"/>
                </a:solidFill>
              </a:rPr>
              <a:t>الخرائط الذهنية</a:t>
            </a:r>
            <a:endParaRPr lang="ar-IQ" sz="6000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898776" cy="525735"/>
          </a:xfrm>
        </p:spPr>
        <p:txBody>
          <a:bodyPr>
            <a:noAutofit/>
          </a:bodyPr>
          <a:lstStyle/>
          <a:p>
            <a:pPr algn="ctr"/>
            <a:r>
              <a:rPr lang="ar-IQ" sz="3200" dirty="0">
                <a:ea typeface="+mj-ea"/>
                <a:cs typeface="Times New Roman"/>
              </a:rPr>
              <a:t>بتوني بوزان</a:t>
            </a:r>
            <a:endParaRPr lang="ar-IQ" sz="2800" dirty="0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ar-IQ" sz="3600" dirty="0" smtClean="0"/>
              <a:t>مرحلة الظهور</a:t>
            </a:r>
            <a:endParaRPr lang="ar-IQ" sz="3600" dirty="0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492895"/>
            <a:ext cx="4041775" cy="3633267"/>
          </a:xfrm>
        </p:spPr>
        <p:txBody>
          <a:bodyPr/>
          <a:lstStyle/>
          <a:p>
            <a:pPr marL="0" lvl="0" indent="0" algn="ctr">
              <a:buNone/>
            </a:pPr>
            <a:r>
              <a:rPr lang="ar-IQ" sz="3600" b="1" dirty="0" smtClean="0">
                <a:cs typeface="Times New Roman"/>
              </a:rPr>
              <a:t>في الستينات </a:t>
            </a:r>
            <a:r>
              <a:rPr lang="ar-IQ" sz="3600" b="1" dirty="0">
                <a:cs typeface="Times New Roman"/>
              </a:rPr>
              <a:t>من القرن الحالي</a:t>
            </a:r>
            <a:endParaRPr lang="ar-IQ" sz="3200" b="1" dirty="0"/>
          </a:p>
          <a:p>
            <a:pPr algn="ctr"/>
            <a:endParaRPr lang="ar-IQ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62" y="2174875"/>
            <a:ext cx="3688664" cy="395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487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عرض على الشاشة (3:4)‏</PresentationFormat>
  <Paragraphs>8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1_سمة Office</vt:lpstr>
      <vt:lpstr>الخرائط الذهنية </vt:lpstr>
      <vt:lpstr>ترتبط بتنظيم الافكار عبر مخططات والوان  </vt:lpstr>
      <vt:lpstr>الخرائط الذهنية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الخرائط الذهنية </dc:title>
  <dc:creator>hp</dc:creator>
  <cp:lastModifiedBy>Maher</cp:lastModifiedBy>
  <cp:revision>1</cp:revision>
  <dcterms:created xsi:type="dcterms:W3CDTF">2025-08-16T10:45:05Z</dcterms:created>
  <dcterms:modified xsi:type="dcterms:W3CDTF">2025-08-16T10:45:21Z</dcterms:modified>
</cp:coreProperties>
</file>