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26"/>
  </p:notesMasterIdLst>
  <p:handoutMasterIdLst>
    <p:handoutMasterId r:id="rId27"/>
  </p:handoutMasterIdLst>
  <p:sldIdLst>
    <p:sldId id="582" r:id="rId5"/>
    <p:sldId id="589" r:id="rId6"/>
    <p:sldId id="606" r:id="rId7"/>
    <p:sldId id="587" r:id="rId8"/>
    <p:sldId id="608" r:id="rId9"/>
    <p:sldId id="599" r:id="rId10"/>
    <p:sldId id="596" r:id="rId11"/>
    <p:sldId id="591" r:id="rId12"/>
    <p:sldId id="592" r:id="rId13"/>
    <p:sldId id="597" r:id="rId14"/>
    <p:sldId id="598" r:id="rId15"/>
    <p:sldId id="594" r:id="rId16"/>
    <p:sldId id="607" r:id="rId17"/>
    <p:sldId id="600" r:id="rId18"/>
    <p:sldId id="601" r:id="rId19"/>
    <p:sldId id="576" r:id="rId20"/>
    <p:sldId id="577" r:id="rId21"/>
    <p:sldId id="603" r:id="rId22"/>
    <p:sldId id="604" r:id="rId23"/>
    <p:sldId id="590" r:id="rId24"/>
    <p:sldId id="565" r:id="rId25"/>
  </p:sldIdLst>
  <p:sldSz cx="9144000" cy="5143500" type="screen16x9"/>
  <p:notesSz cx="6858000" cy="326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9"/>
            <p14:sldId id="606"/>
            <p14:sldId id="587"/>
            <p14:sldId id="608"/>
            <p14:sldId id="599"/>
            <p14:sldId id="596"/>
            <p14:sldId id="591"/>
            <p14:sldId id="592"/>
            <p14:sldId id="597"/>
            <p14:sldId id="598"/>
            <p14:sldId id="594"/>
            <p14:sldId id="607"/>
            <p14:sldId id="600"/>
            <p14:sldId id="601"/>
            <p14:sldId id="576"/>
            <p14:sldId id="577"/>
            <p14:sldId id="603"/>
            <p14:sldId id="604"/>
            <p14:sldId id="590"/>
            <p14:sldId id="56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1" clrIdx="1">
    <p:extLst>
      <p:ext uri="{19B8F6BF-5375-455C-9EA6-DF929625EA0E}">
        <p15:presenceInfo xmlns:p15="http://schemas.microsoft.com/office/powerpoint/2012/main" userId="S::scurrier@irex.org::62b8aaa8-5ce6-4197-b882-9703622d5d75" providerId="AD"/>
      </p:ext>
    </p:extLst>
  </p:cmAuthor>
  <p:cmAuthor id="3" name="Pro.Dr.ismail Alshmmary" initials="PA" lastIdx="1" clrIdx="2">
    <p:extLst>
      <p:ext uri="{19B8F6BF-5375-455C-9EA6-DF929625EA0E}">
        <p15:presenceInfo xmlns:p15="http://schemas.microsoft.com/office/powerpoint/2012/main" userId="68756e8fa0fad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00"/>
    <a:srgbClr val="098B8E"/>
    <a:srgbClr val="376D70"/>
    <a:srgbClr val="009BA0"/>
    <a:srgbClr val="000000"/>
    <a:srgbClr val="082C2D"/>
    <a:srgbClr val="075254"/>
    <a:srgbClr val="99B83C"/>
    <a:srgbClr val="AFD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2560D-0DDB-A850-899E-2B15C7EC4721}" v="2" dt="2020-04-21T15:55:46.422"/>
    <p1510:client id="{399140FE-687D-8443-FBC9-DE3F39A35F2A}" v="7" dt="2020-04-20T19:46:27.778"/>
    <p1510:client id="{43C9529A-8CE6-4B77-82EA-42649FC4C736}" v="937" dt="2020-04-21T15:25:56.767"/>
    <p1510:client id="{6C6C1F89-23AF-85CD-DE0F-C1EB8A573E1E}" v="1" dt="2020-04-21T15:53:1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0" y="84"/>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5-03-26T14:52:39.370" idx="1">
    <p:pos x="5760" y="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21T08:53:11.960" idx="1">
    <p:pos x="5628" y="920"/>
    <p:text>[@Lori Mason] these came directly from Google's lesson; what about adapting language slightly to the following - 
1. How does technology impact your life?
2. What is one way technology has  made you more efficient as an instructor?
3. What are your colleagues doing with technology in the classroom that you’d like to try?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B2B99A-CF61-41A9-8458-2131B33FCD2E}">
      <dgm:prSet custT="1"/>
      <dgm:spPr/>
      <dgm:t>
        <a:bodyPr/>
        <a:lstStyle/>
        <a:p>
          <a:pPr algn="r"/>
          <a:r>
            <a:rPr lang="ar-IQ" sz="1400" b="1" dirty="0">
              <a:solidFill>
                <a:srgbClr val="FFFF00"/>
              </a:solidFill>
            </a:rPr>
            <a:t>1 مفهوم تطوير المناهج الرقمية:</a:t>
          </a:r>
          <a:endParaRPr lang="en-US" sz="1400" b="1" dirty="0">
            <a:solidFill>
              <a:srgbClr val="FFFF00"/>
            </a:solidFill>
          </a:endParaRPr>
        </a:p>
      </dgm:t>
    </dgm:pt>
    <dgm:pt modelId="{85D653F2-6EF4-4E27-8CAA-81147335DF57}" type="parTrans" cxnId="{B86F5D60-AF50-4DE5-8F33-9B92209A3893}">
      <dgm:prSet/>
      <dgm:spPr/>
      <dgm:t>
        <a:bodyPr/>
        <a:lstStyle/>
        <a:p>
          <a:pPr algn="r"/>
          <a:endParaRPr lang="en-US" sz="1400" b="1">
            <a:solidFill>
              <a:srgbClr val="FFFF00"/>
            </a:solidFill>
          </a:endParaRPr>
        </a:p>
      </dgm:t>
    </dgm:pt>
    <dgm:pt modelId="{E728953D-9743-4BB4-8E1E-8D77498B5A04}" type="sibTrans" cxnId="{B86F5D60-AF50-4DE5-8F33-9B92209A3893}">
      <dgm:prSet/>
      <dgm:spPr/>
      <dgm:t>
        <a:bodyPr/>
        <a:lstStyle/>
        <a:p>
          <a:pPr algn="r"/>
          <a:endParaRPr lang="en-US" sz="1400" b="1">
            <a:solidFill>
              <a:srgbClr val="FFFF00"/>
            </a:solidFill>
          </a:endParaRPr>
        </a:p>
      </dgm:t>
    </dgm:pt>
    <dgm:pt modelId="{0FF2E197-3FD9-46F5-BCA5-4EA02FCDB49D}">
      <dgm:prSet custT="1"/>
      <dgm:spPr/>
      <dgm:t>
        <a:bodyPr/>
        <a:lstStyle/>
        <a:p>
          <a:pPr algn="r"/>
          <a:endParaRPr lang="en-US" sz="1400" b="1">
            <a:solidFill>
              <a:srgbClr val="FFFF00"/>
            </a:solidFill>
          </a:endParaRPr>
        </a:p>
      </dgm:t>
    </dgm:pt>
    <dgm:pt modelId="{B6B4181B-7173-4C6C-B230-755C1B1E5884}" type="parTrans" cxnId="{332B2CC5-C715-4BB2-962C-BFF980C0C9C4}">
      <dgm:prSet/>
      <dgm:spPr/>
      <dgm:t>
        <a:bodyPr/>
        <a:lstStyle/>
        <a:p>
          <a:pPr algn="r"/>
          <a:endParaRPr lang="en-US" sz="1400" b="1">
            <a:solidFill>
              <a:srgbClr val="FFFF00"/>
            </a:solidFill>
          </a:endParaRPr>
        </a:p>
      </dgm:t>
    </dgm:pt>
    <dgm:pt modelId="{2D69AC48-79B4-4D0E-8E53-7E7F91B36DAE}" type="sibTrans" cxnId="{332B2CC5-C715-4BB2-962C-BFF980C0C9C4}">
      <dgm:prSet/>
      <dgm:spPr/>
      <dgm:t>
        <a:bodyPr/>
        <a:lstStyle/>
        <a:p>
          <a:pPr algn="r"/>
          <a:endParaRPr lang="en-US" sz="1400" b="1">
            <a:solidFill>
              <a:srgbClr val="FFFF00"/>
            </a:solidFill>
          </a:endParaRPr>
        </a:p>
      </dgm:t>
    </dgm:pt>
    <dgm:pt modelId="{04AE1982-8D9F-48C0-B030-15F1029AC602}">
      <dgm:prSet custT="1"/>
      <dgm:spPr/>
      <dgm:t>
        <a:bodyPr/>
        <a:lstStyle/>
        <a:p>
          <a:pPr algn="r"/>
          <a:r>
            <a:rPr lang="ar-IQ" sz="1400" b="1">
              <a:solidFill>
                <a:srgbClr val="FFFF00"/>
              </a:solidFill>
            </a:rPr>
            <a:t>2 أهمية تطوير المناهج الرقمية:</a:t>
          </a:r>
          <a:endParaRPr lang="en-US" sz="1400" b="1">
            <a:solidFill>
              <a:srgbClr val="FFFF00"/>
            </a:solidFill>
          </a:endParaRPr>
        </a:p>
      </dgm:t>
    </dgm:pt>
    <dgm:pt modelId="{F6675EB2-9400-4AD3-9B9D-F89C54CE8B70}" type="parTrans" cxnId="{5C00DD7B-6E4D-437A-8FDD-9F5393B606DF}">
      <dgm:prSet/>
      <dgm:spPr/>
      <dgm:t>
        <a:bodyPr/>
        <a:lstStyle/>
        <a:p>
          <a:pPr algn="r"/>
          <a:endParaRPr lang="en-US" sz="1400" b="1">
            <a:solidFill>
              <a:srgbClr val="FFFF00"/>
            </a:solidFill>
          </a:endParaRPr>
        </a:p>
      </dgm:t>
    </dgm:pt>
    <dgm:pt modelId="{9245A365-CAC5-46F2-8885-D684ABF90B66}" type="sibTrans" cxnId="{5C00DD7B-6E4D-437A-8FDD-9F5393B606DF}">
      <dgm:prSet/>
      <dgm:spPr/>
      <dgm:t>
        <a:bodyPr/>
        <a:lstStyle/>
        <a:p>
          <a:pPr algn="r"/>
          <a:endParaRPr lang="en-US" sz="1400" b="1">
            <a:solidFill>
              <a:srgbClr val="FFFF00"/>
            </a:solidFill>
          </a:endParaRPr>
        </a:p>
      </dgm:t>
    </dgm:pt>
    <dgm:pt modelId="{05469603-D64A-4CF7-817D-DBFFD026E95B}">
      <dgm:prSet custT="1"/>
      <dgm:spPr/>
      <dgm:t>
        <a:bodyPr/>
        <a:lstStyle/>
        <a:p>
          <a:pPr algn="r"/>
          <a:endParaRPr lang="en-US" sz="1400" b="1">
            <a:solidFill>
              <a:srgbClr val="FFFF00"/>
            </a:solidFill>
          </a:endParaRPr>
        </a:p>
      </dgm:t>
    </dgm:pt>
    <dgm:pt modelId="{FEC6ACA8-4BD5-4564-93FC-D5F08D81E7FD}" type="parTrans" cxnId="{1D7A63E4-F991-4FCD-8019-25D8C3FD2271}">
      <dgm:prSet/>
      <dgm:spPr/>
      <dgm:t>
        <a:bodyPr/>
        <a:lstStyle/>
        <a:p>
          <a:pPr algn="r"/>
          <a:endParaRPr lang="en-US" sz="1400" b="1">
            <a:solidFill>
              <a:srgbClr val="FFFF00"/>
            </a:solidFill>
          </a:endParaRPr>
        </a:p>
      </dgm:t>
    </dgm:pt>
    <dgm:pt modelId="{D0152D0B-3D1C-4ACF-A118-1CB5D53B9B4B}" type="sibTrans" cxnId="{1D7A63E4-F991-4FCD-8019-25D8C3FD2271}">
      <dgm:prSet/>
      <dgm:spPr/>
      <dgm:t>
        <a:bodyPr/>
        <a:lstStyle/>
        <a:p>
          <a:pPr algn="r"/>
          <a:endParaRPr lang="en-US" sz="1400" b="1">
            <a:solidFill>
              <a:srgbClr val="FFFF00"/>
            </a:solidFill>
          </a:endParaRPr>
        </a:p>
      </dgm:t>
    </dgm:pt>
    <dgm:pt modelId="{3D7F8867-4276-4473-8A50-35E83E08412F}">
      <dgm:prSet custT="1"/>
      <dgm:spPr/>
      <dgm:t>
        <a:bodyPr/>
        <a:lstStyle/>
        <a:p>
          <a:pPr algn="r"/>
          <a:r>
            <a:rPr lang="ar-IQ" sz="1400" b="1">
              <a:solidFill>
                <a:srgbClr val="FFFF00"/>
              </a:solidFill>
            </a:rPr>
            <a:t>3 الأساسيات الرئيسية لتطوير المناهج الرقمية:</a:t>
          </a:r>
          <a:endParaRPr lang="en-US" sz="1400" b="1">
            <a:solidFill>
              <a:srgbClr val="FFFF00"/>
            </a:solidFill>
          </a:endParaRPr>
        </a:p>
      </dgm:t>
    </dgm:pt>
    <dgm:pt modelId="{26BF0E02-35DE-4D8B-840E-3662D351CF15}" type="parTrans" cxnId="{3D93BDB4-61F5-42F7-8949-91AF5214DE71}">
      <dgm:prSet/>
      <dgm:spPr/>
      <dgm:t>
        <a:bodyPr/>
        <a:lstStyle/>
        <a:p>
          <a:pPr algn="r"/>
          <a:endParaRPr lang="en-US" sz="1400" b="1">
            <a:solidFill>
              <a:srgbClr val="FFFF00"/>
            </a:solidFill>
          </a:endParaRPr>
        </a:p>
      </dgm:t>
    </dgm:pt>
    <dgm:pt modelId="{EED80091-1972-4EB6-8232-5B1013AEF81C}" type="sibTrans" cxnId="{3D93BDB4-61F5-42F7-8949-91AF5214DE71}">
      <dgm:prSet/>
      <dgm:spPr/>
      <dgm:t>
        <a:bodyPr/>
        <a:lstStyle/>
        <a:p>
          <a:pPr algn="r"/>
          <a:endParaRPr lang="en-US" sz="1400" b="1">
            <a:solidFill>
              <a:srgbClr val="FFFF00"/>
            </a:solidFill>
          </a:endParaRPr>
        </a:p>
      </dgm:t>
    </dgm:pt>
    <dgm:pt modelId="{158B36E2-5A92-4963-8CC0-D73348B098CF}">
      <dgm:prSet custT="1"/>
      <dgm:spPr/>
      <dgm:t>
        <a:bodyPr/>
        <a:lstStyle/>
        <a:p>
          <a:pPr algn="r"/>
          <a:endParaRPr lang="en-US" sz="1400" b="1">
            <a:solidFill>
              <a:srgbClr val="FFFF00"/>
            </a:solidFill>
          </a:endParaRPr>
        </a:p>
      </dgm:t>
    </dgm:pt>
    <dgm:pt modelId="{0B856583-9FCE-446E-9B25-0F32F990783C}" type="parTrans" cxnId="{4B9B2A43-E96E-4F01-B9D9-508A5523163B}">
      <dgm:prSet/>
      <dgm:spPr/>
      <dgm:t>
        <a:bodyPr/>
        <a:lstStyle/>
        <a:p>
          <a:pPr algn="r"/>
          <a:endParaRPr lang="en-US" sz="1400" b="1">
            <a:solidFill>
              <a:srgbClr val="FFFF00"/>
            </a:solidFill>
          </a:endParaRPr>
        </a:p>
      </dgm:t>
    </dgm:pt>
    <dgm:pt modelId="{BA5B4430-A766-44EA-AF7D-7506F0B19AC5}" type="sibTrans" cxnId="{4B9B2A43-E96E-4F01-B9D9-508A5523163B}">
      <dgm:prSet/>
      <dgm:spPr/>
      <dgm:t>
        <a:bodyPr/>
        <a:lstStyle/>
        <a:p>
          <a:pPr algn="r"/>
          <a:endParaRPr lang="en-US" sz="1400" b="1">
            <a:solidFill>
              <a:srgbClr val="FFFF00"/>
            </a:solidFill>
          </a:endParaRPr>
        </a:p>
      </dgm:t>
    </dgm:pt>
    <dgm:pt modelId="{2E5BAAE3-2339-479F-A1D8-2C9D46D01984}">
      <dgm:prSet custT="1"/>
      <dgm:spPr/>
      <dgm:t>
        <a:bodyPr/>
        <a:lstStyle/>
        <a:p>
          <a:pPr algn="r"/>
          <a:r>
            <a:rPr lang="ar-IQ" sz="1400" b="1">
              <a:solidFill>
                <a:srgbClr val="FFFF00"/>
              </a:solidFill>
            </a:rPr>
            <a:t>4 التخطيط لتطوير المناهج الرقمية</a:t>
          </a:r>
          <a:endParaRPr lang="en-US" sz="1400" b="1">
            <a:solidFill>
              <a:srgbClr val="FFFF00"/>
            </a:solidFill>
          </a:endParaRPr>
        </a:p>
      </dgm:t>
    </dgm:pt>
    <dgm:pt modelId="{FA7E9DE2-C882-4035-B157-0CA59FFA49EF}" type="parTrans" cxnId="{28433D83-FB7E-4D7A-AE52-3D7269D0F3B0}">
      <dgm:prSet/>
      <dgm:spPr/>
      <dgm:t>
        <a:bodyPr/>
        <a:lstStyle/>
        <a:p>
          <a:pPr algn="r"/>
          <a:endParaRPr lang="en-US" sz="1400" b="1">
            <a:solidFill>
              <a:srgbClr val="FFFF00"/>
            </a:solidFill>
          </a:endParaRPr>
        </a:p>
      </dgm:t>
    </dgm:pt>
    <dgm:pt modelId="{713CF3D4-10C5-4744-9ECD-833125E150AA}" type="sibTrans" cxnId="{28433D83-FB7E-4D7A-AE52-3D7269D0F3B0}">
      <dgm:prSet/>
      <dgm:spPr/>
      <dgm:t>
        <a:bodyPr/>
        <a:lstStyle/>
        <a:p>
          <a:pPr algn="r"/>
          <a:endParaRPr lang="en-US" sz="1400" b="1">
            <a:solidFill>
              <a:srgbClr val="FFFF00"/>
            </a:solidFill>
          </a:endParaRPr>
        </a:p>
      </dgm:t>
    </dgm:pt>
    <dgm:pt modelId="{9C60093D-1CE8-4CA6-9A2A-9A09D3CFEE08}">
      <dgm:prSet custT="1"/>
      <dgm:spPr/>
      <dgm:t>
        <a:bodyPr/>
        <a:lstStyle/>
        <a:p>
          <a:pPr algn="r"/>
          <a:endParaRPr lang="en-US" sz="1400" b="1">
            <a:solidFill>
              <a:srgbClr val="FFFF00"/>
            </a:solidFill>
          </a:endParaRPr>
        </a:p>
      </dgm:t>
    </dgm:pt>
    <dgm:pt modelId="{3C936330-66BD-4F4A-B297-9603395910E9}" type="parTrans" cxnId="{DB32EFA2-3AB1-4ABC-8F7D-8B65C07CB6FE}">
      <dgm:prSet/>
      <dgm:spPr/>
      <dgm:t>
        <a:bodyPr/>
        <a:lstStyle/>
        <a:p>
          <a:pPr algn="r"/>
          <a:endParaRPr lang="en-US" sz="1400" b="1">
            <a:solidFill>
              <a:srgbClr val="FFFF00"/>
            </a:solidFill>
          </a:endParaRPr>
        </a:p>
      </dgm:t>
    </dgm:pt>
    <dgm:pt modelId="{EFF333F3-A4FF-41DC-B0BB-A7989296711F}" type="sibTrans" cxnId="{DB32EFA2-3AB1-4ABC-8F7D-8B65C07CB6FE}">
      <dgm:prSet/>
      <dgm:spPr/>
      <dgm:t>
        <a:bodyPr/>
        <a:lstStyle/>
        <a:p>
          <a:pPr algn="r"/>
          <a:endParaRPr lang="en-US" sz="1400" b="1">
            <a:solidFill>
              <a:srgbClr val="FFFF00"/>
            </a:solidFill>
          </a:endParaRPr>
        </a:p>
      </dgm:t>
    </dgm:pt>
    <dgm:pt modelId="{8570B63F-B01B-409C-AC15-7D8818672527}">
      <dgm:prSet custT="1"/>
      <dgm:spPr/>
      <dgm:t>
        <a:bodyPr/>
        <a:lstStyle/>
        <a:p>
          <a:pPr algn="r"/>
          <a:r>
            <a:rPr lang="ar-IQ" sz="1400" b="1">
              <a:solidFill>
                <a:srgbClr val="FFFF00"/>
              </a:solidFill>
            </a:rPr>
            <a:t>5 تصميم واجهة المستخدم في المناهج الرقمية:</a:t>
          </a:r>
          <a:endParaRPr lang="en-US" sz="1400" b="1">
            <a:solidFill>
              <a:srgbClr val="FFFF00"/>
            </a:solidFill>
          </a:endParaRPr>
        </a:p>
      </dgm:t>
    </dgm:pt>
    <dgm:pt modelId="{E6F3A1A8-E477-42B6-B7A8-C8C3EABA50D7}" type="parTrans" cxnId="{1E7E8980-4AD7-4DDC-8A62-957A0AC268C5}">
      <dgm:prSet/>
      <dgm:spPr/>
      <dgm:t>
        <a:bodyPr/>
        <a:lstStyle/>
        <a:p>
          <a:pPr algn="r"/>
          <a:endParaRPr lang="en-US" sz="1400" b="1">
            <a:solidFill>
              <a:srgbClr val="FFFF00"/>
            </a:solidFill>
          </a:endParaRPr>
        </a:p>
      </dgm:t>
    </dgm:pt>
    <dgm:pt modelId="{47C74E3C-0BEF-4396-8709-406007FEBC21}" type="sibTrans" cxnId="{1E7E8980-4AD7-4DDC-8A62-957A0AC268C5}">
      <dgm:prSet/>
      <dgm:spPr/>
      <dgm:t>
        <a:bodyPr/>
        <a:lstStyle/>
        <a:p>
          <a:pPr algn="r"/>
          <a:endParaRPr lang="en-US" sz="1400" b="1">
            <a:solidFill>
              <a:srgbClr val="FFFF00"/>
            </a:solidFill>
          </a:endParaRPr>
        </a:p>
      </dgm:t>
    </dgm:pt>
    <dgm:pt modelId="{65C9A6AF-4C2B-4587-9F1E-DE9750B099A8}">
      <dgm:prSet custT="1"/>
      <dgm:spPr/>
      <dgm:t>
        <a:bodyPr/>
        <a:lstStyle/>
        <a:p>
          <a:pPr algn="r"/>
          <a:endParaRPr lang="en-US" sz="1400" b="1">
            <a:solidFill>
              <a:srgbClr val="FFFF00"/>
            </a:solidFill>
          </a:endParaRPr>
        </a:p>
      </dgm:t>
    </dgm:pt>
    <dgm:pt modelId="{4DD9F763-957A-44ED-8E5E-B90C93A18092}" type="parTrans" cxnId="{A44FF6D1-0C62-4197-A64F-AB1040D67845}">
      <dgm:prSet/>
      <dgm:spPr/>
      <dgm:t>
        <a:bodyPr/>
        <a:lstStyle/>
        <a:p>
          <a:pPr algn="r"/>
          <a:endParaRPr lang="en-US" sz="1400" b="1">
            <a:solidFill>
              <a:srgbClr val="FFFF00"/>
            </a:solidFill>
          </a:endParaRPr>
        </a:p>
      </dgm:t>
    </dgm:pt>
    <dgm:pt modelId="{E516D26B-C3F8-4751-A66C-EB2F0FB90F89}" type="sibTrans" cxnId="{A44FF6D1-0C62-4197-A64F-AB1040D67845}">
      <dgm:prSet/>
      <dgm:spPr/>
      <dgm:t>
        <a:bodyPr/>
        <a:lstStyle/>
        <a:p>
          <a:pPr algn="r"/>
          <a:endParaRPr lang="en-US" sz="1400" b="1">
            <a:solidFill>
              <a:srgbClr val="FFFF00"/>
            </a:solidFill>
          </a:endParaRPr>
        </a:p>
      </dgm:t>
    </dgm:pt>
    <dgm:pt modelId="{9A70E566-F588-4490-AB46-6B46FE985401}">
      <dgm:prSet custT="1"/>
      <dgm:spPr/>
      <dgm:t>
        <a:bodyPr/>
        <a:lstStyle/>
        <a:p>
          <a:pPr algn="r"/>
          <a:r>
            <a:rPr lang="ar-IQ" sz="1400" b="1">
              <a:solidFill>
                <a:srgbClr val="FFFF00"/>
              </a:solidFill>
            </a:rPr>
            <a:t>دور الوسائط المتعددة في المناهج الرقمية:</a:t>
          </a:r>
          <a:endParaRPr lang="en-US" sz="1400" b="1">
            <a:solidFill>
              <a:srgbClr val="FFFF00"/>
            </a:solidFill>
          </a:endParaRPr>
        </a:p>
      </dgm:t>
    </dgm:pt>
    <dgm:pt modelId="{486FC69F-119A-4752-B867-0D8F724D9170}" type="parTrans" cxnId="{5306A99C-8F1F-4079-B2E7-FE7B301B4BC0}">
      <dgm:prSet/>
      <dgm:spPr/>
      <dgm:t>
        <a:bodyPr/>
        <a:lstStyle/>
        <a:p>
          <a:pPr algn="r"/>
          <a:endParaRPr lang="en-US" sz="1400" b="1">
            <a:solidFill>
              <a:srgbClr val="FFFF00"/>
            </a:solidFill>
          </a:endParaRPr>
        </a:p>
      </dgm:t>
    </dgm:pt>
    <dgm:pt modelId="{210ABE12-8496-4D68-81A4-ACED41EE13F9}" type="sibTrans" cxnId="{5306A99C-8F1F-4079-B2E7-FE7B301B4BC0}">
      <dgm:prSet/>
      <dgm:spPr/>
      <dgm:t>
        <a:bodyPr/>
        <a:lstStyle/>
        <a:p>
          <a:pPr algn="r"/>
          <a:endParaRPr lang="en-US" sz="1400" b="1">
            <a:solidFill>
              <a:srgbClr val="FFFF00"/>
            </a:solidFill>
          </a:endParaRPr>
        </a:p>
      </dgm:t>
    </dgm:pt>
    <dgm:pt modelId="{6F72B184-0C24-476B-85D3-91EBACBA2FFE}">
      <dgm:prSet custT="1"/>
      <dgm:spPr/>
      <dgm:t>
        <a:bodyPr/>
        <a:lstStyle/>
        <a:p>
          <a:pPr algn="r"/>
          <a:endParaRPr lang="en-US" sz="1400" b="1">
            <a:solidFill>
              <a:srgbClr val="FFFF00"/>
            </a:solidFill>
          </a:endParaRPr>
        </a:p>
      </dgm:t>
    </dgm:pt>
    <dgm:pt modelId="{94F9ED04-41DA-475F-9907-0D22112C1481}" type="parTrans" cxnId="{CF3AD0FD-6F17-430D-A2B3-ECE196D93C3C}">
      <dgm:prSet/>
      <dgm:spPr/>
      <dgm:t>
        <a:bodyPr/>
        <a:lstStyle/>
        <a:p>
          <a:pPr algn="r"/>
          <a:endParaRPr lang="en-US" sz="1400" b="1">
            <a:solidFill>
              <a:srgbClr val="FFFF00"/>
            </a:solidFill>
          </a:endParaRPr>
        </a:p>
      </dgm:t>
    </dgm:pt>
    <dgm:pt modelId="{8D1F4C4D-511C-4D6C-9694-B7D33CA7CA55}" type="sibTrans" cxnId="{CF3AD0FD-6F17-430D-A2B3-ECE196D93C3C}">
      <dgm:prSet/>
      <dgm:spPr/>
      <dgm:t>
        <a:bodyPr/>
        <a:lstStyle/>
        <a:p>
          <a:pPr algn="r"/>
          <a:endParaRPr lang="en-US" sz="1400" b="1">
            <a:solidFill>
              <a:srgbClr val="FFFF00"/>
            </a:solidFill>
          </a:endParaRPr>
        </a:p>
      </dgm:t>
    </dgm:pt>
    <dgm:pt modelId="{ADE7D928-F33F-4763-88D5-BAF6F9EDD65E}">
      <dgm:prSet custT="1"/>
      <dgm:spPr/>
      <dgm:t>
        <a:bodyPr/>
        <a:lstStyle/>
        <a:p>
          <a:pPr algn="r"/>
          <a:r>
            <a:rPr lang="ar-IQ" sz="1400" b="1">
              <a:solidFill>
                <a:srgbClr val="FFFF00"/>
              </a:solidFill>
            </a:rPr>
            <a:t>7 تقييم المناهج الرقمية:</a:t>
          </a:r>
          <a:endParaRPr lang="en-US" sz="1400" b="1">
            <a:solidFill>
              <a:srgbClr val="FFFF00"/>
            </a:solidFill>
          </a:endParaRPr>
        </a:p>
      </dgm:t>
    </dgm:pt>
    <dgm:pt modelId="{AABC133D-C05F-43AB-A94B-2E973CA68C7E}" type="parTrans" cxnId="{F5F4A887-64A8-42F6-A824-AF832CBA27B4}">
      <dgm:prSet/>
      <dgm:spPr/>
      <dgm:t>
        <a:bodyPr/>
        <a:lstStyle/>
        <a:p>
          <a:pPr algn="r"/>
          <a:endParaRPr lang="en-US" sz="1400" b="1">
            <a:solidFill>
              <a:srgbClr val="FFFF00"/>
            </a:solidFill>
          </a:endParaRPr>
        </a:p>
      </dgm:t>
    </dgm:pt>
    <dgm:pt modelId="{207FB99F-01B4-4721-8B82-6C4F2A266B0A}" type="sibTrans" cxnId="{F5F4A887-64A8-42F6-A824-AF832CBA27B4}">
      <dgm:prSet/>
      <dgm:spPr/>
      <dgm:t>
        <a:bodyPr/>
        <a:lstStyle/>
        <a:p>
          <a:pPr algn="r"/>
          <a:endParaRPr lang="en-US" sz="1400" b="1">
            <a:solidFill>
              <a:srgbClr val="FFFF00"/>
            </a:solidFill>
          </a:endParaRPr>
        </a:p>
      </dgm:t>
    </dgm:pt>
    <dgm:pt modelId="{6E06CD71-8C0E-466E-9E52-2D5693FA6486}">
      <dgm:prSet custT="1"/>
      <dgm:spPr/>
      <dgm:t>
        <a:bodyPr/>
        <a:lstStyle/>
        <a:p>
          <a:pPr algn="r"/>
          <a:endParaRPr lang="en-US" sz="1400" b="1">
            <a:solidFill>
              <a:srgbClr val="FFFF00"/>
            </a:solidFill>
          </a:endParaRPr>
        </a:p>
      </dgm:t>
    </dgm:pt>
    <dgm:pt modelId="{976BF32E-B00C-4FAD-A2C5-62865878FAA8}" type="parTrans" cxnId="{288E85A9-F498-4476-9094-C156EB1EB6B5}">
      <dgm:prSet/>
      <dgm:spPr/>
      <dgm:t>
        <a:bodyPr/>
        <a:lstStyle/>
        <a:p>
          <a:pPr algn="r"/>
          <a:endParaRPr lang="en-US" sz="1400" b="1">
            <a:solidFill>
              <a:srgbClr val="FFFF00"/>
            </a:solidFill>
          </a:endParaRPr>
        </a:p>
      </dgm:t>
    </dgm:pt>
    <dgm:pt modelId="{25F09C1E-FB92-45D5-9640-2049C5206A3B}" type="sibTrans" cxnId="{288E85A9-F498-4476-9094-C156EB1EB6B5}">
      <dgm:prSet/>
      <dgm:spPr/>
      <dgm:t>
        <a:bodyPr/>
        <a:lstStyle/>
        <a:p>
          <a:pPr algn="r"/>
          <a:endParaRPr lang="en-US" sz="1400" b="1">
            <a:solidFill>
              <a:srgbClr val="FFFF00"/>
            </a:solidFill>
          </a:endParaRPr>
        </a:p>
      </dgm:t>
    </dgm:pt>
    <dgm:pt modelId="{3290A21C-C532-44F1-91D9-FFB5A7BBE00E}">
      <dgm:prSet custT="1"/>
      <dgm:spPr/>
      <dgm:t>
        <a:bodyPr/>
        <a:lstStyle/>
        <a:p>
          <a:pPr algn="r"/>
          <a:r>
            <a:rPr lang="ar-IQ" sz="1400" b="1">
              <a:solidFill>
                <a:srgbClr val="FFFF00"/>
              </a:solidFill>
            </a:rPr>
            <a:t>8 توظيف الذكاء الاصطناعي في تطوير المناهج الرقمية:</a:t>
          </a:r>
          <a:endParaRPr lang="en-US" sz="1400" b="1">
            <a:solidFill>
              <a:srgbClr val="FFFF00"/>
            </a:solidFill>
          </a:endParaRPr>
        </a:p>
      </dgm:t>
    </dgm:pt>
    <dgm:pt modelId="{E32BD674-38CC-414F-810D-AF79D9DD8748}" type="parTrans" cxnId="{A3177D3B-4549-4164-99F9-5CD6AC2308CA}">
      <dgm:prSet/>
      <dgm:spPr/>
      <dgm:t>
        <a:bodyPr/>
        <a:lstStyle/>
        <a:p>
          <a:pPr algn="r"/>
          <a:endParaRPr lang="en-US" sz="1400" b="1">
            <a:solidFill>
              <a:srgbClr val="FFFF00"/>
            </a:solidFill>
          </a:endParaRPr>
        </a:p>
      </dgm:t>
    </dgm:pt>
    <dgm:pt modelId="{C0EAADB3-382E-4A34-B551-E8416B13AF4E}" type="sibTrans" cxnId="{A3177D3B-4549-4164-99F9-5CD6AC2308CA}">
      <dgm:prSet/>
      <dgm:spPr/>
      <dgm:t>
        <a:bodyPr/>
        <a:lstStyle/>
        <a:p>
          <a:pPr algn="r"/>
          <a:endParaRPr lang="en-US" sz="1400" b="1">
            <a:solidFill>
              <a:srgbClr val="FFFF00"/>
            </a:solidFill>
          </a:endParaRPr>
        </a:p>
      </dgm:t>
    </dgm:pt>
    <dgm:pt modelId="{B8A1D2D2-EA0D-46CB-8CEC-084516F83518}">
      <dgm:prSet custT="1"/>
      <dgm:spPr/>
      <dgm:t>
        <a:bodyPr/>
        <a:lstStyle/>
        <a:p>
          <a:pPr algn="r"/>
          <a:endParaRPr lang="en-US" sz="1400" b="1">
            <a:solidFill>
              <a:srgbClr val="FFFF00"/>
            </a:solidFill>
          </a:endParaRPr>
        </a:p>
      </dgm:t>
    </dgm:pt>
    <dgm:pt modelId="{454FA753-8B75-4401-A7DA-91653B433BBF}" type="parTrans" cxnId="{8DED9560-470D-454E-A8FB-044B710A4318}">
      <dgm:prSet/>
      <dgm:spPr/>
      <dgm:t>
        <a:bodyPr/>
        <a:lstStyle/>
        <a:p>
          <a:pPr algn="r"/>
          <a:endParaRPr lang="en-US" sz="1400" b="1">
            <a:solidFill>
              <a:srgbClr val="FFFF00"/>
            </a:solidFill>
          </a:endParaRPr>
        </a:p>
      </dgm:t>
    </dgm:pt>
    <dgm:pt modelId="{1F6343F6-7C61-49CC-9397-E877DC5728E5}" type="sibTrans" cxnId="{8DED9560-470D-454E-A8FB-044B710A4318}">
      <dgm:prSet/>
      <dgm:spPr/>
      <dgm:t>
        <a:bodyPr/>
        <a:lstStyle/>
        <a:p>
          <a:pPr algn="r"/>
          <a:endParaRPr lang="en-US" sz="1400" b="1">
            <a:solidFill>
              <a:srgbClr val="FFFF00"/>
            </a:solidFill>
          </a:endParaRPr>
        </a:p>
      </dgm:t>
    </dgm:pt>
    <dgm:pt modelId="{EA504D0E-A2BA-4F39-A0CF-26FBC522F664}">
      <dgm:prSet custT="1"/>
      <dgm:spPr/>
      <dgm:t>
        <a:bodyPr/>
        <a:lstStyle/>
        <a:p>
          <a:pPr algn="r"/>
          <a:r>
            <a:rPr lang="ar-IQ" sz="1400" b="1">
              <a:solidFill>
                <a:srgbClr val="FFFF00"/>
              </a:solidFill>
            </a:rPr>
            <a:t>و التفاعل والتعاون بين الطلاب</a:t>
          </a:r>
          <a:endParaRPr lang="en-US" sz="1400" b="1">
            <a:solidFill>
              <a:srgbClr val="FFFF00"/>
            </a:solidFill>
          </a:endParaRPr>
        </a:p>
      </dgm:t>
    </dgm:pt>
    <dgm:pt modelId="{FD08EAA5-A5E8-4158-97CA-5AB6DA7F35EB}" type="parTrans" cxnId="{69D07A59-3479-45A8-A017-73B07E9B5FF1}">
      <dgm:prSet/>
      <dgm:spPr/>
      <dgm:t>
        <a:bodyPr/>
        <a:lstStyle/>
        <a:p>
          <a:pPr algn="r"/>
          <a:endParaRPr lang="en-US" sz="1400" b="1">
            <a:solidFill>
              <a:srgbClr val="FFFF00"/>
            </a:solidFill>
          </a:endParaRPr>
        </a:p>
      </dgm:t>
    </dgm:pt>
    <dgm:pt modelId="{B2E8CF55-3F13-4FC0-AD57-8E2567996511}" type="sibTrans" cxnId="{69D07A59-3479-45A8-A017-73B07E9B5FF1}">
      <dgm:prSet/>
      <dgm:spPr/>
      <dgm:t>
        <a:bodyPr/>
        <a:lstStyle/>
        <a:p>
          <a:pPr algn="r"/>
          <a:endParaRPr lang="en-US" sz="1400" b="1">
            <a:solidFill>
              <a:srgbClr val="FFFF00"/>
            </a:solidFill>
          </a:endParaRPr>
        </a:p>
      </dgm:t>
    </dgm:pt>
    <dgm:pt modelId="{AE400C10-202D-4B1B-9DC7-5464E921CABE}">
      <dgm:prSet custT="1"/>
      <dgm:spPr/>
      <dgm:t>
        <a:bodyPr/>
        <a:lstStyle/>
        <a:p>
          <a:pPr algn="r"/>
          <a:endParaRPr lang="en-US" sz="1400" b="1">
            <a:solidFill>
              <a:srgbClr val="FFFF00"/>
            </a:solidFill>
          </a:endParaRPr>
        </a:p>
      </dgm:t>
    </dgm:pt>
    <dgm:pt modelId="{F255CD50-1A78-49AF-8902-775AD5B4C2A8}" type="parTrans" cxnId="{83B176BE-A486-4612-928E-DC604DB3266A}">
      <dgm:prSet/>
      <dgm:spPr/>
      <dgm:t>
        <a:bodyPr/>
        <a:lstStyle/>
        <a:p>
          <a:pPr algn="r"/>
          <a:endParaRPr lang="en-US" sz="1400" b="1">
            <a:solidFill>
              <a:srgbClr val="FFFF00"/>
            </a:solidFill>
          </a:endParaRPr>
        </a:p>
      </dgm:t>
    </dgm:pt>
    <dgm:pt modelId="{9043F51D-EDCD-4E90-A6CB-FCBB5AF01317}" type="sibTrans" cxnId="{83B176BE-A486-4612-928E-DC604DB3266A}">
      <dgm:prSet/>
      <dgm:spPr/>
      <dgm:t>
        <a:bodyPr/>
        <a:lstStyle/>
        <a:p>
          <a:pPr algn="r"/>
          <a:endParaRPr lang="en-US" sz="1400" b="1">
            <a:solidFill>
              <a:srgbClr val="FFFF00"/>
            </a:solidFill>
          </a:endParaRPr>
        </a:p>
      </dgm:t>
    </dgm:pt>
    <dgm:pt modelId="{BF95D969-C72E-4754-AC76-9C4BD7687896}">
      <dgm:prSet custT="1"/>
      <dgm:spPr/>
      <dgm:t>
        <a:bodyPr/>
        <a:lstStyle/>
        <a:p>
          <a:pPr algn="r"/>
          <a:r>
            <a:rPr lang="ar-IQ" sz="1400" b="1">
              <a:solidFill>
                <a:srgbClr val="FFFF00"/>
              </a:solidFill>
            </a:rPr>
            <a:t>الأمان وحماية البيانات في المناهج الرقمية:</a:t>
          </a:r>
          <a:endParaRPr lang="en-US" sz="1400" b="1">
            <a:solidFill>
              <a:srgbClr val="FFFF00"/>
            </a:solidFill>
          </a:endParaRPr>
        </a:p>
      </dgm:t>
    </dgm:pt>
    <dgm:pt modelId="{C969CA42-9A87-4A90-B4B6-18B88F5428AA}" type="parTrans" cxnId="{D017F56D-1946-40CE-A30E-995EBBE82F76}">
      <dgm:prSet/>
      <dgm:spPr/>
      <dgm:t>
        <a:bodyPr/>
        <a:lstStyle/>
        <a:p>
          <a:pPr algn="r"/>
          <a:endParaRPr lang="en-US" sz="1400" b="1">
            <a:solidFill>
              <a:srgbClr val="FFFF00"/>
            </a:solidFill>
          </a:endParaRPr>
        </a:p>
      </dgm:t>
    </dgm:pt>
    <dgm:pt modelId="{B47B0554-F27F-4EA7-89CB-B23E00D292A9}" type="sibTrans" cxnId="{D017F56D-1946-40CE-A30E-995EBBE82F76}">
      <dgm:prSet/>
      <dgm:spPr/>
      <dgm:t>
        <a:bodyPr/>
        <a:lstStyle/>
        <a:p>
          <a:pPr algn="r"/>
          <a:endParaRPr lang="en-US" sz="1400" b="1">
            <a:solidFill>
              <a:srgbClr val="FFFF00"/>
            </a:solidFill>
          </a:endParaRPr>
        </a:p>
      </dgm:t>
    </dgm:pt>
    <dgm:pt modelId="{C7DA2B23-41C7-43D1-BF63-AB5934DA5496}">
      <dgm:prSet custT="1"/>
      <dgm:spPr/>
      <dgm:t>
        <a:bodyPr/>
        <a:lstStyle/>
        <a:p>
          <a:pPr algn="r"/>
          <a:endParaRPr lang="en-US" sz="1400" b="1">
            <a:solidFill>
              <a:srgbClr val="FFFF00"/>
            </a:solidFill>
          </a:endParaRPr>
        </a:p>
      </dgm:t>
    </dgm:pt>
    <dgm:pt modelId="{E6AC61AE-6F97-4996-8E2A-073F3AA857F3}" type="parTrans" cxnId="{D702FCDB-4B2D-4E89-8C6F-D0D605F118C1}">
      <dgm:prSet/>
      <dgm:spPr/>
      <dgm:t>
        <a:bodyPr/>
        <a:lstStyle/>
        <a:p>
          <a:pPr algn="r"/>
          <a:endParaRPr lang="en-US" sz="1400" b="1">
            <a:solidFill>
              <a:srgbClr val="FFFF00"/>
            </a:solidFill>
          </a:endParaRPr>
        </a:p>
      </dgm:t>
    </dgm:pt>
    <dgm:pt modelId="{29629B55-014A-4712-925A-505B20C259C4}" type="sibTrans" cxnId="{D702FCDB-4B2D-4E89-8C6F-D0D605F118C1}">
      <dgm:prSet/>
      <dgm:spPr/>
      <dgm:t>
        <a:bodyPr/>
        <a:lstStyle/>
        <a:p>
          <a:pPr algn="r"/>
          <a:endParaRPr lang="en-US" sz="1400" b="1">
            <a:solidFill>
              <a:srgbClr val="FFFF00"/>
            </a:solidFill>
          </a:endParaRPr>
        </a:p>
      </dgm:t>
    </dgm:pt>
    <dgm:pt modelId="{48FB643B-3AF5-4D56-96E5-44B1FD3F8D83}">
      <dgm:prSet custT="1"/>
      <dgm:spPr/>
      <dgm:t>
        <a:bodyPr/>
        <a:lstStyle/>
        <a:p>
          <a:pPr algn="r"/>
          <a:r>
            <a:rPr lang="ar-IQ" sz="1400" b="1">
              <a:solidFill>
                <a:srgbClr val="FFFF00"/>
              </a:solidFill>
            </a:rPr>
            <a:t>منصة سي بوينت:</a:t>
          </a:r>
          <a:endParaRPr lang="en-US" sz="1400" b="1">
            <a:solidFill>
              <a:srgbClr val="FFFF00"/>
            </a:solidFill>
          </a:endParaRPr>
        </a:p>
      </dgm:t>
    </dgm:pt>
    <dgm:pt modelId="{789B93D3-98F5-4D86-A09D-F2430101A321}" type="parTrans" cxnId="{BB68BC4C-624B-407F-ABD1-687D7A51CEDC}">
      <dgm:prSet/>
      <dgm:spPr/>
      <dgm:t>
        <a:bodyPr/>
        <a:lstStyle/>
        <a:p>
          <a:pPr algn="r"/>
          <a:endParaRPr lang="en-US" sz="1400" b="1">
            <a:solidFill>
              <a:srgbClr val="FFFF00"/>
            </a:solidFill>
          </a:endParaRPr>
        </a:p>
      </dgm:t>
    </dgm:pt>
    <dgm:pt modelId="{3C17EE05-5F3E-4782-BE96-0BCBB061D262}" type="sibTrans" cxnId="{BB68BC4C-624B-407F-ABD1-687D7A51CEDC}">
      <dgm:prSet/>
      <dgm:spPr/>
      <dgm:t>
        <a:bodyPr/>
        <a:lstStyle/>
        <a:p>
          <a:pPr algn="r"/>
          <a:endParaRPr lang="en-US" sz="1400" b="1">
            <a:solidFill>
              <a:srgbClr val="FFFF00"/>
            </a:solidFill>
          </a:endParaRPr>
        </a:p>
      </dgm:t>
    </dgm:pt>
    <dgm:pt modelId="{920424C1-78B6-4AAD-A850-7EAB9E4DA1E7}">
      <dgm:prSet custT="1"/>
      <dgm:spPr/>
      <dgm:t>
        <a:bodyPr/>
        <a:lstStyle/>
        <a:p>
          <a:pPr algn="r"/>
          <a:endParaRPr lang="en-US" sz="1400" b="1">
            <a:solidFill>
              <a:srgbClr val="FFFF00"/>
            </a:solidFill>
          </a:endParaRPr>
        </a:p>
      </dgm:t>
    </dgm:pt>
    <dgm:pt modelId="{F7D41CA8-9F9C-4050-9BD9-E047E8405C95}" type="parTrans" cxnId="{FB1221ED-E834-4D2A-999B-0F8A75A26E64}">
      <dgm:prSet/>
      <dgm:spPr/>
      <dgm:t>
        <a:bodyPr/>
        <a:lstStyle/>
        <a:p>
          <a:pPr algn="r"/>
          <a:endParaRPr lang="en-US" sz="1400" b="1">
            <a:solidFill>
              <a:srgbClr val="FFFF00"/>
            </a:solidFill>
          </a:endParaRPr>
        </a:p>
      </dgm:t>
    </dgm:pt>
    <dgm:pt modelId="{9AA069BD-9BA9-40CE-8A4E-2E5758297322}" type="sibTrans" cxnId="{FB1221ED-E834-4D2A-999B-0F8A75A26E64}">
      <dgm:prSet/>
      <dgm:spPr/>
      <dgm:t>
        <a:bodyPr/>
        <a:lstStyle/>
        <a:p>
          <a:pPr algn="r"/>
          <a:endParaRPr lang="en-US" sz="1400" b="1">
            <a:solidFill>
              <a:srgbClr val="FFFF00"/>
            </a:solidFill>
          </a:endParaRPr>
        </a:p>
      </dgm:t>
    </dgm:pt>
    <dgm:pt modelId="{190A360A-0932-4E19-A91B-72037B5DDCF1}">
      <dgm:prSet custT="1"/>
      <dgm:spPr/>
      <dgm:t>
        <a:bodyPr/>
        <a:lstStyle/>
        <a:p>
          <a:pPr algn="r"/>
          <a:r>
            <a:rPr lang="ar-IQ" sz="1400" b="1">
              <a:solidFill>
                <a:srgbClr val="FFFF00"/>
              </a:solidFill>
            </a:rPr>
            <a:t>الأسئلة الشائعة:</a:t>
          </a:r>
          <a:endParaRPr lang="en-US" sz="1400" b="1">
            <a:solidFill>
              <a:srgbClr val="FFFF00"/>
            </a:solidFill>
          </a:endParaRPr>
        </a:p>
      </dgm:t>
    </dgm:pt>
    <dgm:pt modelId="{C646B519-398B-41A6-A220-082AF0A302B8}" type="parTrans" cxnId="{7A48F559-A910-4EFC-8697-2F0ABEA48DDC}">
      <dgm:prSet/>
      <dgm:spPr/>
      <dgm:t>
        <a:bodyPr/>
        <a:lstStyle/>
        <a:p>
          <a:pPr algn="r"/>
          <a:endParaRPr lang="en-US" sz="1400" b="1">
            <a:solidFill>
              <a:srgbClr val="FFFF00"/>
            </a:solidFill>
          </a:endParaRPr>
        </a:p>
      </dgm:t>
    </dgm:pt>
    <dgm:pt modelId="{5F3DC3B0-4F24-44C0-B22C-46B3313FD917}" type="sibTrans" cxnId="{7A48F559-A910-4EFC-8697-2F0ABEA48DDC}">
      <dgm:prSet/>
      <dgm:spPr/>
      <dgm:t>
        <a:bodyPr/>
        <a:lstStyle/>
        <a:p>
          <a:pPr algn="r"/>
          <a:endParaRPr lang="en-US" sz="1400" b="1">
            <a:solidFill>
              <a:srgbClr val="FFFF00"/>
            </a:solidFill>
          </a:endParaRPr>
        </a:p>
      </dgm:t>
    </dgm:pt>
    <dgm:pt modelId="{4B401500-D02D-43ED-9204-DABBD5F6B7E6}" type="pres">
      <dgm:prSet presAssocID="{AFDD48DA-E5F3-4D1D-BB92-823B47DA57A3}" presName="linear" presStyleCnt="0">
        <dgm:presLayoutVars>
          <dgm:animLvl val="lvl"/>
          <dgm:resizeHandles val="exact"/>
        </dgm:presLayoutVars>
      </dgm:prSet>
      <dgm:spPr/>
    </dgm:pt>
    <dgm:pt modelId="{C3C3384A-DBA3-4D98-B111-9FBAD2E22252}" type="pres">
      <dgm:prSet presAssocID="{07B2B99A-CF61-41A9-8458-2131B33FCD2E}" presName="parentText" presStyleLbl="node1" presStyleIdx="0" presStyleCnt="23">
        <dgm:presLayoutVars>
          <dgm:chMax val="0"/>
          <dgm:bulletEnabled val="1"/>
        </dgm:presLayoutVars>
      </dgm:prSet>
      <dgm:spPr/>
    </dgm:pt>
    <dgm:pt modelId="{E73055DE-DABD-44CC-BDDD-BD09AF735E21}" type="pres">
      <dgm:prSet presAssocID="{E728953D-9743-4BB4-8E1E-8D77498B5A04}" presName="spacer" presStyleCnt="0"/>
      <dgm:spPr/>
    </dgm:pt>
    <dgm:pt modelId="{66C186D4-446B-48E9-A45A-C34A489FB953}" type="pres">
      <dgm:prSet presAssocID="{0FF2E197-3FD9-46F5-BCA5-4EA02FCDB49D}" presName="parentText" presStyleLbl="node1" presStyleIdx="1" presStyleCnt="23">
        <dgm:presLayoutVars>
          <dgm:chMax val="0"/>
          <dgm:bulletEnabled val="1"/>
        </dgm:presLayoutVars>
      </dgm:prSet>
      <dgm:spPr/>
    </dgm:pt>
    <dgm:pt modelId="{0594B4F9-3B90-4CF8-A7F8-3E6A959915CE}" type="pres">
      <dgm:prSet presAssocID="{2D69AC48-79B4-4D0E-8E53-7E7F91B36DAE}" presName="spacer" presStyleCnt="0"/>
      <dgm:spPr/>
    </dgm:pt>
    <dgm:pt modelId="{8BDC1D62-7B86-4C70-8467-4D652D7BECA7}" type="pres">
      <dgm:prSet presAssocID="{04AE1982-8D9F-48C0-B030-15F1029AC602}" presName="parentText" presStyleLbl="node1" presStyleIdx="2" presStyleCnt="23">
        <dgm:presLayoutVars>
          <dgm:chMax val="0"/>
          <dgm:bulletEnabled val="1"/>
        </dgm:presLayoutVars>
      </dgm:prSet>
      <dgm:spPr/>
    </dgm:pt>
    <dgm:pt modelId="{8EDF0E6D-44ED-4914-ABCB-228503C98E16}" type="pres">
      <dgm:prSet presAssocID="{9245A365-CAC5-46F2-8885-D684ABF90B66}" presName="spacer" presStyleCnt="0"/>
      <dgm:spPr/>
    </dgm:pt>
    <dgm:pt modelId="{F6A8B71B-2649-4363-8A25-AAC059A7F663}" type="pres">
      <dgm:prSet presAssocID="{05469603-D64A-4CF7-817D-DBFFD026E95B}" presName="parentText" presStyleLbl="node1" presStyleIdx="3" presStyleCnt="23">
        <dgm:presLayoutVars>
          <dgm:chMax val="0"/>
          <dgm:bulletEnabled val="1"/>
        </dgm:presLayoutVars>
      </dgm:prSet>
      <dgm:spPr/>
    </dgm:pt>
    <dgm:pt modelId="{9B97AC3B-13A9-4A65-B85F-089C3AC3415F}" type="pres">
      <dgm:prSet presAssocID="{D0152D0B-3D1C-4ACF-A118-1CB5D53B9B4B}" presName="spacer" presStyleCnt="0"/>
      <dgm:spPr/>
    </dgm:pt>
    <dgm:pt modelId="{9357A85F-2945-4515-916B-79A67FE5334D}" type="pres">
      <dgm:prSet presAssocID="{3D7F8867-4276-4473-8A50-35E83E08412F}" presName="parentText" presStyleLbl="node1" presStyleIdx="4" presStyleCnt="23">
        <dgm:presLayoutVars>
          <dgm:chMax val="0"/>
          <dgm:bulletEnabled val="1"/>
        </dgm:presLayoutVars>
      </dgm:prSet>
      <dgm:spPr/>
    </dgm:pt>
    <dgm:pt modelId="{CCBD6F65-A65B-46E8-9568-FA1C5B00D29B}" type="pres">
      <dgm:prSet presAssocID="{EED80091-1972-4EB6-8232-5B1013AEF81C}" presName="spacer" presStyleCnt="0"/>
      <dgm:spPr/>
    </dgm:pt>
    <dgm:pt modelId="{9C10EAA6-5D0E-41CC-A064-56EFFA4CCB35}" type="pres">
      <dgm:prSet presAssocID="{158B36E2-5A92-4963-8CC0-D73348B098CF}" presName="parentText" presStyleLbl="node1" presStyleIdx="5" presStyleCnt="23">
        <dgm:presLayoutVars>
          <dgm:chMax val="0"/>
          <dgm:bulletEnabled val="1"/>
        </dgm:presLayoutVars>
      </dgm:prSet>
      <dgm:spPr/>
    </dgm:pt>
    <dgm:pt modelId="{2671A9B9-3EBA-4231-B04D-B59D9CC4C35B}" type="pres">
      <dgm:prSet presAssocID="{BA5B4430-A766-44EA-AF7D-7506F0B19AC5}" presName="spacer" presStyleCnt="0"/>
      <dgm:spPr/>
    </dgm:pt>
    <dgm:pt modelId="{D4256CEB-DAEE-4BB0-B4C8-1D9007CD46E6}" type="pres">
      <dgm:prSet presAssocID="{2E5BAAE3-2339-479F-A1D8-2C9D46D01984}" presName="parentText" presStyleLbl="node1" presStyleIdx="6" presStyleCnt="23">
        <dgm:presLayoutVars>
          <dgm:chMax val="0"/>
          <dgm:bulletEnabled val="1"/>
        </dgm:presLayoutVars>
      </dgm:prSet>
      <dgm:spPr/>
    </dgm:pt>
    <dgm:pt modelId="{205A2BCE-2BC6-41C6-8D8F-2126C7E04173}" type="pres">
      <dgm:prSet presAssocID="{713CF3D4-10C5-4744-9ECD-833125E150AA}" presName="spacer" presStyleCnt="0"/>
      <dgm:spPr/>
    </dgm:pt>
    <dgm:pt modelId="{5722B736-D70B-4659-94BC-A26E8CAB1332}" type="pres">
      <dgm:prSet presAssocID="{9C60093D-1CE8-4CA6-9A2A-9A09D3CFEE08}" presName="parentText" presStyleLbl="node1" presStyleIdx="7" presStyleCnt="23">
        <dgm:presLayoutVars>
          <dgm:chMax val="0"/>
          <dgm:bulletEnabled val="1"/>
        </dgm:presLayoutVars>
      </dgm:prSet>
      <dgm:spPr/>
    </dgm:pt>
    <dgm:pt modelId="{5385A98B-1D37-42A3-98A7-F4999B2B35DF}" type="pres">
      <dgm:prSet presAssocID="{EFF333F3-A4FF-41DC-B0BB-A7989296711F}" presName="spacer" presStyleCnt="0"/>
      <dgm:spPr/>
    </dgm:pt>
    <dgm:pt modelId="{A970AFB1-C5B3-4DA0-BF25-7A3AE14152C4}" type="pres">
      <dgm:prSet presAssocID="{8570B63F-B01B-409C-AC15-7D8818672527}" presName="parentText" presStyleLbl="node1" presStyleIdx="8" presStyleCnt="23">
        <dgm:presLayoutVars>
          <dgm:chMax val="0"/>
          <dgm:bulletEnabled val="1"/>
        </dgm:presLayoutVars>
      </dgm:prSet>
      <dgm:spPr/>
    </dgm:pt>
    <dgm:pt modelId="{8A966B4A-F0AE-45BA-B8B7-A5BAC0D09E48}" type="pres">
      <dgm:prSet presAssocID="{47C74E3C-0BEF-4396-8709-406007FEBC21}" presName="spacer" presStyleCnt="0"/>
      <dgm:spPr/>
    </dgm:pt>
    <dgm:pt modelId="{0CC08532-EAB0-41AD-BC36-303453B2BF06}" type="pres">
      <dgm:prSet presAssocID="{65C9A6AF-4C2B-4587-9F1E-DE9750B099A8}" presName="parentText" presStyleLbl="node1" presStyleIdx="9" presStyleCnt="23">
        <dgm:presLayoutVars>
          <dgm:chMax val="0"/>
          <dgm:bulletEnabled val="1"/>
        </dgm:presLayoutVars>
      </dgm:prSet>
      <dgm:spPr/>
    </dgm:pt>
    <dgm:pt modelId="{0CA73371-06C0-4C4C-8595-77912E128A22}" type="pres">
      <dgm:prSet presAssocID="{E516D26B-C3F8-4751-A66C-EB2F0FB90F89}" presName="spacer" presStyleCnt="0"/>
      <dgm:spPr/>
    </dgm:pt>
    <dgm:pt modelId="{20733D3B-443A-4433-93C1-2D07129D320C}" type="pres">
      <dgm:prSet presAssocID="{9A70E566-F588-4490-AB46-6B46FE985401}" presName="parentText" presStyleLbl="node1" presStyleIdx="10" presStyleCnt="23">
        <dgm:presLayoutVars>
          <dgm:chMax val="0"/>
          <dgm:bulletEnabled val="1"/>
        </dgm:presLayoutVars>
      </dgm:prSet>
      <dgm:spPr/>
    </dgm:pt>
    <dgm:pt modelId="{16567178-ED23-4F90-B703-BA9453CBBAB8}" type="pres">
      <dgm:prSet presAssocID="{210ABE12-8496-4D68-81A4-ACED41EE13F9}" presName="spacer" presStyleCnt="0"/>
      <dgm:spPr/>
    </dgm:pt>
    <dgm:pt modelId="{A49655DB-41F9-49FE-90CE-1D9409E3E28D}" type="pres">
      <dgm:prSet presAssocID="{6F72B184-0C24-476B-85D3-91EBACBA2FFE}" presName="parentText" presStyleLbl="node1" presStyleIdx="11" presStyleCnt="23">
        <dgm:presLayoutVars>
          <dgm:chMax val="0"/>
          <dgm:bulletEnabled val="1"/>
        </dgm:presLayoutVars>
      </dgm:prSet>
      <dgm:spPr/>
    </dgm:pt>
    <dgm:pt modelId="{AAF58F3C-7D24-4167-B4C3-2F267F25B2EF}" type="pres">
      <dgm:prSet presAssocID="{8D1F4C4D-511C-4D6C-9694-B7D33CA7CA55}" presName="spacer" presStyleCnt="0"/>
      <dgm:spPr/>
    </dgm:pt>
    <dgm:pt modelId="{EB80D47B-DAE3-4DF1-A289-C82DC34A52DF}" type="pres">
      <dgm:prSet presAssocID="{ADE7D928-F33F-4763-88D5-BAF6F9EDD65E}" presName="parentText" presStyleLbl="node1" presStyleIdx="12" presStyleCnt="23">
        <dgm:presLayoutVars>
          <dgm:chMax val="0"/>
          <dgm:bulletEnabled val="1"/>
        </dgm:presLayoutVars>
      </dgm:prSet>
      <dgm:spPr/>
    </dgm:pt>
    <dgm:pt modelId="{CD8104B1-2CDC-4955-A0AC-6D34251B3C9C}" type="pres">
      <dgm:prSet presAssocID="{207FB99F-01B4-4721-8B82-6C4F2A266B0A}" presName="spacer" presStyleCnt="0"/>
      <dgm:spPr/>
    </dgm:pt>
    <dgm:pt modelId="{F9A1C877-25E4-46A8-B59D-5CD9DE76753B}" type="pres">
      <dgm:prSet presAssocID="{6E06CD71-8C0E-466E-9E52-2D5693FA6486}" presName="parentText" presStyleLbl="node1" presStyleIdx="13" presStyleCnt="23">
        <dgm:presLayoutVars>
          <dgm:chMax val="0"/>
          <dgm:bulletEnabled val="1"/>
        </dgm:presLayoutVars>
      </dgm:prSet>
      <dgm:spPr/>
    </dgm:pt>
    <dgm:pt modelId="{A8493903-703B-47FF-AADE-551E226AC802}" type="pres">
      <dgm:prSet presAssocID="{25F09C1E-FB92-45D5-9640-2049C5206A3B}" presName="spacer" presStyleCnt="0"/>
      <dgm:spPr/>
    </dgm:pt>
    <dgm:pt modelId="{7DAB51FA-01EB-4C2F-A472-E65513948C4D}" type="pres">
      <dgm:prSet presAssocID="{3290A21C-C532-44F1-91D9-FFB5A7BBE00E}" presName="parentText" presStyleLbl="node1" presStyleIdx="14" presStyleCnt="23">
        <dgm:presLayoutVars>
          <dgm:chMax val="0"/>
          <dgm:bulletEnabled val="1"/>
        </dgm:presLayoutVars>
      </dgm:prSet>
      <dgm:spPr/>
    </dgm:pt>
    <dgm:pt modelId="{9167DA96-3373-42FE-8503-91BFBC943DD5}" type="pres">
      <dgm:prSet presAssocID="{C0EAADB3-382E-4A34-B551-E8416B13AF4E}" presName="spacer" presStyleCnt="0"/>
      <dgm:spPr/>
    </dgm:pt>
    <dgm:pt modelId="{17060388-9EF1-466F-9C31-96E67992970B}" type="pres">
      <dgm:prSet presAssocID="{B8A1D2D2-EA0D-46CB-8CEC-084516F83518}" presName="parentText" presStyleLbl="node1" presStyleIdx="15" presStyleCnt="23">
        <dgm:presLayoutVars>
          <dgm:chMax val="0"/>
          <dgm:bulletEnabled val="1"/>
        </dgm:presLayoutVars>
      </dgm:prSet>
      <dgm:spPr/>
    </dgm:pt>
    <dgm:pt modelId="{8F3B38B6-8B7A-4E22-8D7B-F3167C811170}" type="pres">
      <dgm:prSet presAssocID="{1F6343F6-7C61-49CC-9397-E877DC5728E5}" presName="spacer" presStyleCnt="0"/>
      <dgm:spPr/>
    </dgm:pt>
    <dgm:pt modelId="{53EDC454-04AC-4A94-BC68-AA9DC5244C84}" type="pres">
      <dgm:prSet presAssocID="{EA504D0E-A2BA-4F39-A0CF-26FBC522F664}" presName="parentText" presStyleLbl="node1" presStyleIdx="16" presStyleCnt="23">
        <dgm:presLayoutVars>
          <dgm:chMax val="0"/>
          <dgm:bulletEnabled val="1"/>
        </dgm:presLayoutVars>
      </dgm:prSet>
      <dgm:spPr/>
    </dgm:pt>
    <dgm:pt modelId="{53992A1F-9B35-4BC2-85A4-912DD6C77737}" type="pres">
      <dgm:prSet presAssocID="{B2E8CF55-3F13-4FC0-AD57-8E2567996511}" presName="spacer" presStyleCnt="0"/>
      <dgm:spPr/>
    </dgm:pt>
    <dgm:pt modelId="{BF869542-BEE6-44FB-8432-454C42FC1B12}" type="pres">
      <dgm:prSet presAssocID="{AE400C10-202D-4B1B-9DC7-5464E921CABE}" presName="parentText" presStyleLbl="node1" presStyleIdx="17" presStyleCnt="23">
        <dgm:presLayoutVars>
          <dgm:chMax val="0"/>
          <dgm:bulletEnabled val="1"/>
        </dgm:presLayoutVars>
      </dgm:prSet>
      <dgm:spPr/>
    </dgm:pt>
    <dgm:pt modelId="{2D414D48-A83A-43E9-857E-AF8AC790C0CE}" type="pres">
      <dgm:prSet presAssocID="{9043F51D-EDCD-4E90-A6CB-FCBB5AF01317}" presName="spacer" presStyleCnt="0"/>
      <dgm:spPr/>
    </dgm:pt>
    <dgm:pt modelId="{4A118DE9-2D98-43E7-9E9B-06DAE2E696F9}" type="pres">
      <dgm:prSet presAssocID="{BF95D969-C72E-4754-AC76-9C4BD7687896}" presName="parentText" presStyleLbl="node1" presStyleIdx="18" presStyleCnt="23">
        <dgm:presLayoutVars>
          <dgm:chMax val="0"/>
          <dgm:bulletEnabled val="1"/>
        </dgm:presLayoutVars>
      </dgm:prSet>
      <dgm:spPr/>
    </dgm:pt>
    <dgm:pt modelId="{1A02255F-4079-40E9-8845-FB35BCCD6F4D}" type="pres">
      <dgm:prSet presAssocID="{B47B0554-F27F-4EA7-89CB-B23E00D292A9}" presName="spacer" presStyleCnt="0"/>
      <dgm:spPr/>
    </dgm:pt>
    <dgm:pt modelId="{5D3E7D96-4B5E-4288-8E1E-D5502EBA575D}" type="pres">
      <dgm:prSet presAssocID="{C7DA2B23-41C7-43D1-BF63-AB5934DA5496}" presName="parentText" presStyleLbl="node1" presStyleIdx="19" presStyleCnt="23">
        <dgm:presLayoutVars>
          <dgm:chMax val="0"/>
          <dgm:bulletEnabled val="1"/>
        </dgm:presLayoutVars>
      </dgm:prSet>
      <dgm:spPr/>
    </dgm:pt>
    <dgm:pt modelId="{8772EA3C-A674-4A54-8B8B-930194612FD6}" type="pres">
      <dgm:prSet presAssocID="{29629B55-014A-4712-925A-505B20C259C4}" presName="spacer" presStyleCnt="0"/>
      <dgm:spPr/>
    </dgm:pt>
    <dgm:pt modelId="{3F2C7774-4F89-43AD-A040-460F2BC93C44}" type="pres">
      <dgm:prSet presAssocID="{48FB643B-3AF5-4D56-96E5-44B1FD3F8D83}" presName="parentText" presStyleLbl="node1" presStyleIdx="20" presStyleCnt="23">
        <dgm:presLayoutVars>
          <dgm:chMax val="0"/>
          <dgm:bulletEnabled val="1"/>
        </dgm:presLayoutVars>
      </dgm:prSet>
      <dgm:spPr/>
    </dgm:pt>
    <dgm:pt modelId="{9FF0A36D-1A32-4E89-AD0B-8440BCDF5F24}" type="pres">
      <dgm:prSet presAssocID="{3C17EE05-5F3E-4782-BE96-0BCBB061D262}" presName="spacer" presStyleCnt="0"/>
      <dgm:spPr/>
    </dgm:pt>
    <dgm:pt modelId="{D10B10DA-4990-4239-AED8-9BE687318AA9}" type="pres">
      <dgm:prSet presAssocID="{920424C1-78B6-4AAD-A850-7EAB9E4DA1E7}" presName="parentText" presStyleLbl="node1" presStyleIdx="21" presStyleCnt="23">
        <dgm:presLayoutVars>
          <dgm:chMax val="0"/>
          <dgm:bulletEnabled val="1"/>
        </dgm:presLayoutVars>
      </dgm:prSet>
      <dgm:spPr/>
    </dgm:pt>
    <dgm:pt modelId="{DD74FE4A-8486-4F42-A247-31E8BD4E87BA}" type="pres">
      <dgm:prSet presAssocID="{9AA069BD-9BA9-40CE-8A4E-2E5758297322}" presName="spacer" presStyleCnt="0"/>
      <dgm:spPr/>
    </dgm:pt>
    <dgm:pt modelId="{A4FA2524-30EB-4111-AFB2-ACC8E2504E35}" type="pres">
      <dgm:prSet presAssocID="{190A360A-0932-4E19-A91B-72037B5DDCF1}" presName="parentText" presStyleLbl="node1" presStyleIdx="22" presStyleCnt="23">
        <dgm:presLayoutVars>
          <dgm:chMax val="0"/>
          <dgm:bulletEnabled val="1"/>
        </dgm:presLayoutVars>
      </dgm:prSet>
      <dgm:spPr/>
    </dgm:pt>
  </dgm:ptLst>
  <dgm:cxnLst>
    <dgm:cxn modelId="{E3438006-D235-48F9-9993-DC2C93C03723}" type="presOf" srcId="{ADE7D928-F33F-4763-88D5-BAF6F9EDD65E}" destId="{EB80D47B-DAE3-4DF1-A289-C82DC34A52DF}" srcOrd="0" destOrd="0" presId="urn:microsoft.com/office/officeart/2005/8/layout/vList2"/>
    <dgm:cxn modelId="{A82F6E16-A2A4-490A-A15B-740590CB3F93}" type="presOf" srcId="{0FF2E197-3FD9-46F5-BCA5-4EA02FCDB49D}" destId="{66C186D4-446B-48E9-A45A-C34A489FB953}" srcOrd="0" destOrd="0" presId="urn:microsoft.com/office/officeart/2005/8/layout/vList2"/>
    <dgm:cxn modelId="{5A439E2A-7374-4BF2-85EB-5BF944F10503}" type="presOf" srcId="{C7DA2B23-41C7-43D1-BF63-AB5934DA5496}" destId="{5D3E7D96-4B5E-4288-8E1E-D5502EBA575D}" srcOrd="0" destOrd="0" presId="urn:microsoft.com/office/officeart/2005/8/layout/vList2"/>
    <dgm:cxn modelId="{5F3FD82B-703C-42EB-910E-5CA6F374280E}" type="presOf" srcId="{BF95D969-C72E-4754-AC76-9C4BD7687896}" destId="{4A118DE9-2D98-43E7-9E9B-06DAE2E696F9}" srcOrd="0" destOrd="0" presId="urn:microsoft.com/office/officeart/2005/8/layout/vList2"/>
    <dgm:cxn modelId="{FBD28B34-746C-46CE-98DA-DC2B91B74915}" type="presOf" srcId="{05469603-D64A-4CF7-817D-DBFFD026E95B}" destId="{F6A8B71B-2649-4363-8A25-AAC059A7F663}" srcOrd="0" destOrd="0" presId="urn:microsoft.com/office/officeart/2005/8/layout/vList2"/>
    <dgm:cxn modelId="{A3177D3B-4549-4164-99F9-5CD6AC2308CA}" srcId="{AFDD48DA-E5F3-4D1D-BB92-823B47DA57A3}" destId="{3290A21C-C532-44F1-91D9-FFB5A7BBE00E}" srcOrd="14" destOrd="0" parTransId="{E32BD674-38CC-414F-810D-AF79D9DD8748}" sibTransId="{C0EAADB3-382E-4A34-B551-E8416B13AF4E}"/>
    <dgm:cxn modelId="{6585B25B-FAD8-42B3-A294-7DA0AB368039}" type="presOf" srcId="{8570B63F-B01B-409C-AC15-7D8818672527}" destId="{A970AFB1-C5B3-4DA0-BF25-7A3AE14152C4}" srcOrd="0" destOrd="0" presId="urn:microsoft.com/office/officeart/2005/8/layout/vList2"/>
    <dgm:cxn modelId="{B86F5D60-AF50-4DE5-8F33-9B92209A3893}" srcId="{AFDD48DA-E5F3-4D1D-BB92-823B47DA57A3}" destId="{07B2B99A-CF61-41A9-8458-2131B33FCD2E}" srcOrd="0" destOrd="0" parTransId="{85D653F2-6EF4-4E27-8CAA-81147335DF57}" sibTransId="{E728953D-9743-4BB4-8E1E-8D77498B5A04}"/>
    <dgm:cxn modelId="{056B6460-58FA-4341-BE75-78E9881CFDF0}" type="presOf" srcId="{6E06CD71-8C0E-466E-9E52-2D5693FA6486}" destId="{F9A1C877-25E4-46A8-B59D-5CD9DE76753B}" srcOrd="0" destOrd="0" presId="urn:microsoft.com/office/officeart/2005/8/layout/vList2"/>
    <dgm:cxn modelId="{8DED9560-470D-454E-A8FB-044B710A4318}" srcId="{AFDD48DA-E5F3-4D1D-BB92-823B47DA57A3}" destId="{B8A1D2D2-EA0D-46CB-8CEC-084516F83518}" srcOrd="15" destOrd="0" parTransId="{454FA753-8B75-4401-A7DA-91653B433BBF}" sibTransId="{1F6343F6-7C61-49CC-9397-E877DC5728E5}"/>
    <dgm:cxn modelId="{4B9B2A43-E96E-4F01-B9D9-508A5523163B}" srcId="{AFDD48DA-E5F3-4D1D-BB92-823B47DA57A3}" destId="{158B36E2-5A92-4963-8CC0-D73348B098CF}" srcOrd="5" destOrd="0" parTransId="{0B856583-9FCE-446E-9B25-0F32F990783C}" sibTransId="{BA5B4430-A766-44EA-AF7D-7506F0B19AC5}"/>
    <dgm:cxn modelId="{346F2D64-61B1-4AD0-8D46-CA2C2D426ADE}" type="presOf" srcId="{04AE1982-8D9F-48C0-B030-15F1029AC602}" destId="{8BDC1D62-7B86-4C70-8467-4D652D7BECA7}" srcOrd="0" destOrd="0" presId="urn:microsoft.com/office/officeart/2005/8/layout/vList2"/>
    <dgm:cxn modelId="{20E8C546-22E7-4ED5-B303-E1691533FEA0}" type="presOf" srcId="{48FB643B-3AF5-4D56-96E5-44B1FD3F8D83}" destId="{3F2C7774-4F89-43AD-A040-460F2BC93C44}" srcOrd="0" destOrd="0" presId="urn:microsoft.com/office/officeart/2005/8/layout/vList2"/>
    <dgm:cxn modelId="{BB68BC4C-624B-407F-ABD1-687D7A51CEDC}" srcId="{AFDD48DA-E5F3-4D1D-BB92-823B47DA57A3}" destId="{48FB643B-3AF5-4D56-96E5-44B1FD3F8D83}" srcOrd="20" destOrd="0" parTransId="{789B93D3-98F5-4D86-A09D-F2430101A321}" sibTransId="{3C17EE05-5F3E-4782-BE96-0BCBB061D262}"/>
    <dgm:cxn modelId="{D017F56D-1946-40CE-A30E-995EBBE82F76}" srcId="{AFDD48DA-E5F3-4D1D-BB92-823B47DA57A3}" destId="{BF95D969-C72E-4754-AC76-9C4BD7687896}" srcOrd="18" destOrd="0" parTransId="{C969CA42-9A87-4A90-B4B6-18B88F5428AA}" sibTransId="{B47B0554-F27F-4EA7-89CB-B23E00D292A9}"/>
    <dgm:cxn modelId="{553A104E-725B-4EE4-9383-C3B780C38E42}" type="presOf" srcId="{65C9A6AF-4C2B-4587-9F1E-DE9750B099A8}" destId="{0CC08532-EAB0-41AD-BC36-303453B2BF06}" srcOrd="0" destOrd="0" presId="urn:microsoft.com/office/officeart/2005/8/layout/vList2"/>
    <dgm:cxn modelId="{F8522F74-A8EC-4A2F-AF46-FDC7D7ED18B9}" type="presOf" srcId="{190A360A-0932-4E19-A91B-72037B5DDCF1}" destId="{A4FA2524-30EB-4111-AFB2-ACC8E2504E35}" srcOrd="0" destOrd="0" presId="urn:microsoft.com/office/officeart/2005/8/layout/vList2"/>
    <dgm:cxn modelId="{69D07A59-3479-45A8-A017-73B07E9B5FF1}" srcId="{AFDD48DA-E5F3-4D1D-BB92-823B47DA57A3}" destId="{EA504D0E-A2BA-4F39-A0CF-26FBC522F664}" srcOrd="16" destOrd="0" parTransId="{FD08EAA5-A5E8-4158-97CA-5AB6DA7F35EB}" sibTransId="{B2E8CF55-3F13-4FC0-AD57-8E2567996511}"/>
    <dgm:cxn modelId="{7A48F559-A910-4EFC-8697-2F0ABEA48DDC}" srcId="{AFDD48DA-E5F3-4D1D-BB92-823B47DA57A3}" destId="{190A360A-0932-4E19-A91B-72037B5DDCF1}" srcOrd="22" destOrd="0" parTransId="{C646B519-398B-41A6-A220-082AF0A302B8}" sibTransId="{5F3DC3B0-4F24-44C0-B22C-46B3313FD917}"/>
    <dgm:cxn modelId="{ED37B25A-B2A1-4B46-A970-B9ABE584E18D}" type="presOf" srcId="{9A70E566-F588-4490-AB46-6B46FE985401}" destId="{20733D3B-443A-4433-93C1-2D07129D320C}" srcOrd="0" destOrd="0" presId="urn:microsoft.com/office/officeart/2005/8/layout/vList2"/>
    <dgm:cxn modelId="{5C00DD7B-6E4D-437A-8FDD-9F5393B606DF}" srcId="{AFDD48DA-E5F3-4D1D-BB92-823B47DA57A3}" destId="{04AE1982-8D9F-48C0-B030-15F1029AC602}" srcOrd="2" destOrd="0" parTransId="{F6675EB2-9400-4AD3-9B9D-F89C54CE8B70}" sibTransId="{9245A365-CAC5-46F2-8885-D684ABF90B66}"/>
    <dgm:cxn modelId="{1E7E8980-4AD7-4DDC-8A62-957A0AC268C5}" srcId="{AFDD48DA-E5F3-4D1D-BB92-823B47DA57A3}" destId="{8570B63F-B01B-409C-AC15-7D8818672527}" srcOrd="8" destOrd="0" parTransId="{E6F3A1A8-E477-42B6-B7A8-C8C3EABA50D7}" sibTransId="{47C74E3C-0BEF-4396-8709-406007FEBC21}"/>
    <dgm:cxn modelId="{09F33282-EA29-48B0-99D9-609D8D0D1661}" type="presOf" srcId="{920424C1-78B6-4AAD-A850-7EAB9E4DA1E7}" destId="{D10B10DA-4990-4239-AED8-9BE687318AA9}" srcOrd="0" destOrd="0" presId="urn:microsoft.com/office/officeart/2005/8/layout/vList2"/>
    <dgm:cxn modelId="{28433D83-FB7E-4D7A-AE52-3D7269D0F3B0}" srcId="{AFDD48DA-E5F3-4D1D-BB92-823B47DA57A3}" destId="{2E5BAAE3-2339-479F-A1D8-2C9D46D01984}" srcOrd="6" destOrd="0" parTransId="{FA7E9DE2-C882-4035-B157-0CA59FFA49EF}" sibTransId="{713CF3D4-10C5-4744-9ECD-833125E150AA}"/>
    <dgm:cxn modelId="{F5F4A887-64A8-42F6-A824-AF832CBA27B4}" srcId="{AFDD48DA-E5F3-4D1D-BB92-823B47DA57A3}" destId="{ADE7D928-F33F-4763-88D5-BAF6F9EDD65E}" srcOrd="12" destOrd="0" parTransId="{AABC133D-C05F-43AB-A94B-2E973CA68C7E}" sibTransId="{207FB99F-01B4-4721-8B82-6C4F2A266B0A}"/>
    <dgm:cxn modelId="{3A5F618B-B4B2-417E-A1C0-E628AA1C149C}" type="presOf" srcId="{AE400C10-202D-4B1B-9DC7-5464E921CABE}" destId="{BF869542-BEE6-44FB-8432-454C42FC1B12}" srcOrd="0" destOrd="0" presId="urn:microsoft.com/office/officeart/2005/8/layout/vList2"/>
    <dgm:cxn modelId="{A42B348D-E5DE-464D-AEEF-1093477D1C3C}" type="presOf" srcId="{3290A21C-C532-44F1-91D9-FFB5A7BBE00E}" destId="{7DAB51FA-01EB-4C2F-A472-E65513948C4D}" srcOrd="0" destOrd="0" presId="urn:microsoft.com/office/officeart/2005/8/layout/vList2"/>
    <dgm:cxn modelId="{89CD7490-9371-4296-8449-A33467A189C9}" type="presOf" srcId="{2E5BAAE3-2339-479F-A1D8-2C9D46D01984}" destId="{D4256CEB-DAEE-4BB0-B4C8-1D9007CD46E6}" srcOrd="0" destOrd="0" presId="urn:microsoft.com/office/officeart/2005/8/layout/vList2"/>
    <dgm:cxn modelId="{7B9DAE91-6817-4193-8968-25927BAE6FB9}" type="presOf" srcId="{9C60093D-1CE8-4CA6-9A2A-9A09D3CFEE08}" destId="{5722B736-D70B-4659-94BC-A26E8CAB1332}" srcOrd="0" destOrd="0" presId="urn:microsoft.com/office/officeart/2005/8/layout/vList2"/>
    <dgm:cxn modelId="{5306A99C-8F1F-4079-B2E7-FE7B301B4BC0}" srcId="{AFDD48DA-E5F3-4D1D-BB92-823B47DA57A3}" destId="{9A70E566-F588-4490-AB46-6B46FE985401}" srcOrd="10" destOrd="0" parTransId="{486FC69F-119A-4752-B867-0D8F724D9170}" sibTransId="{210ABE12-8496-4D68-81A4-ACED41EE13F9}"/>
    <dgm:cxn modelId="{DB32EFA2-3AB1-4ABC-8F7D-8B65C07CB6FE}" srcId="{AFDD48DA-E5F3-4D1D-BB92-823B47DA57A3}" destId="{9C60093D-1CE8-4CA6-9A2A-9A09D3CFEE08}" srcOrd="7" destOrd="0" parTransId="{3C936330-66BD-4F4A-B297-9603395910E9}" sibTransId="{EFF333F3-A4FF-41DC-B0BB-A7989296711F}"/>
    <dgm:cxn modelId="{288E85A9-F498-4476-9094-C156EB1EB6B5}" srcId="{AFDD48DA-E5F3-4D1D-BB92-823B47DA57A3}" destId="{6E06CD71-8C0E-466E-9E52-2D5693FA6486}" srcOrd="13" destOrd="0" parTransId="{976BF32E-B00C-4FAD-A2C5-62865878FAA8}" sibTransId="{25F09C1E-FB92-45D5-9640-2049C5206A3B}"/>
    <dgm:cxn modelId="{FE134AB0-88DC-4688-B5F3-ABB21AFE21F4}" type="presOf" srcId="{6F72B184-0C24-476B-85D3-91EBACBA2FFE}" destId="{A49655DB-41F9-49FE-90CE-1D9409E3E28D}" srcOrd="0" destOrd="0" presId="urn:microsoft.com/office/officeart/2005/8/layout/vList2"/>
    <dgm:cxn modelId="{67782EB4-4C79-4C5B-8A2B-E3D676CAE23B}" type="presOf" srcId="{3D7F8867-4276-4473-8A50-35E83E08412F}" destId="{9357A85F-2945-4515-916B-79A67FE5334D}" srcOrd="0" destOrd="0" presId="urn:microsoft.com/office/officeart/2005/8/layout/vList2"/>
    <dgm:cxn modelId="{3D93BDB4-61F5-42F7-8949-91AF5214DE71}" srcId="{AFDD48DA-E5F3-4D1D-BB92-823B47DA57A3}" destId="{3D7F8867-4276-4473-8A50-35E83E08412F}" srcOrd="4" destOrd="0" parTransId="{26BF0E02-35DE-4D8B-840E-3662D351CF15}" sibTransId="{EED80091-1972-4EB6-8232-5B1013AEF81C}"/>
    <dgm:cxn modelId="{B53290BA-A59B-4346-9B37-4537F6173502}" type="presOf" srcId="{07B2B99A-CF61-41A9-8458-2131B33FCD2E}" destId="{C3C3384A-DBA3-4D98-B111-9FBAD2E22252}" srcOrd="0" destOrd="0" presId="urn:microsoft.com/office/officeart/2005/8/layout/vList2"/>
    <dgm:cxn modelId="{3F8A23BC-AC35-44A3-98B4-1E0CD13B703E}" type="presOf" srcId="{158B36E2-5A92-4963-8CC0-D73348B098CF}" destId="{9C10EAA6-5D0E-41CC-A064-56EFFA4CCB35}" srcOrd="0" destOrd="0" presId="urn:microsoft.com/office/officeart/2005/8/layout/vList2"/>
    <dgm:cxn modelId="{83B176BE-A486-4612-928E-DC604DB3266A}" srcId="{AFDD48DA-E5F3-4D1D-BB92-823B47DA57A3}" destId="{AE400C10-202D-4B1B-9DC7-5464E921CABE}" srcOrd="17" destOrd="0" parTransId="{F255CD50-1A78-49AF-8902-775AD5B4C2A8}" sibTransId="{9043F51D-EDCD-4E90-A6CB-FCBB5AF01317}"/>
    <dgm:cxn modelId="{711CD5C0-9ABF-4BC7-A2F1-E5FF2954FF1C}" type="presOf" srcId="{AFDD48DA-E5F3-4D1D-BB92-823B47DA57A3}" destId="{4B401500-D02D-43ED-9204-DABBD5F6B7E6}" srcOrd="0" destOrd="0" presId="urn:microsoft.com/office/officeart/2005/8/layout/vList2"/>
    <dgm:cxn modelId="{332B2CC5-C715-4BB2-962C-BFF980C0C9C4}" srcId="{AFDD48DA-E5F3-4D1D-BB92-823B47DA57A3}" destId="{0FF2E197-3FD9-46F5-BCA5-4EA02FCDB49D}" srcOrd="1" destOrd="0" parTransId="{B6B4181B-7173-4C6C-B230-755C1B1E5884}" sibTransId="{2D69AC48-79B4-4D0E-8E53-7E7F91B36DAE}"/>
    <dgm:cxn modelId="{A44FF6D1-0C62-4197-A64F-AB1040D67845}" srcId="{AFDD48DA-E5F3-4D1D-BB92-823B47DA57A3}" destId="{65C9A6AF-4C2B-4587-9F1E-DE9750B099A8}" srcOrd="9" destOrd="0" parTransId="{4DD9F763-957A-44ED-8E5E-B90C93A18092}" sibTransId="{E516D26B-C3F8-4751-A66C-EB2F0FB90F89}"/>
    <dgm:cxn modelId="{85EACBDB-2E32-4761-9A97-4365FBCC77C5}" type="presOf" srcId="{EA504D0E-A2BA-4F39-A0CF-26FBC522F664}" destId="{53EDC454-04AC-4A94-BC68-AA9DC5244C84}" srcOrd="0" destOrd="0" presId="urn:microsoft.com/office/officeart/2005/8/layout/vList2"/>
    <dgm:cxn modelId="{D702FCDB-4B2D-4E89-8C6F-D0D605F118C1}" srcId="{AFDD48DA-E5F3-4D1D-BB92-823B47DA57A3}" destId="{C7DA2B23-41C7-43D1-BF63-AB5934DA5496}" srcOrd="19" destOrd="0" parTransId="{E6AC61AE-6F97-4996-8E2A-073F3AA857F3}" sibTransId="{29629B55-014A-4712-925A-505B20C259C4}"/>
    <dgm:cxn modelId="{853207DF-7821-4CE2-A9AF-DC8F318C6807}" type="presOf" srcId="{B8A1D2D2-EA0D-46CB-8CEC-084516F83518}" destId="{17060388-9EF1-466F-9C31-96E67992970B}" srcOrd="0" destOrd="0" presId="urn:microsoft.com/office/officeart/2005/8/layout/vList2"/>
    <dgm:cxn modelId="{1D7A63E4-F991-4FCD-8019-25D8C3FD2271}" srcId="{AFDD48DA-E5F3-4D1D-BB92-823B47DA57A3}" destId="{05469603-D64A-4CF7-817D-DBFFD026E95B}" srcOrd="3" destOrd="0" parTransId="{FEC6ACA8-4BD5-4564-93FC-D5F08D81E7FD}" sibTransId="{D0152D0B-3D1C-4ACF-A118-1CB5D53B9B4B}"/>
    <dgm:cxn modelId="{FB1221ED-E834-4D2A-999B-0F8A75A26E64}" srcId="{AFDD48DA-E5F3-4D1D-BB92-823B47DA57A3}" destId="{920424C1-78B6-4AAD-A850-7EAB9E4DA1E7}" srcOrd="21" destOrd="0" parTransId="{F7D41CA8-9F9C-4050-9BD9-E047E8405C95}" sibTransId="{9AA069BD-9BA9-40CE-8A4E-2E5758297322}"/>
    <dgm:cxn modelId="{CF3AD0FD-6F17-430D-A2B3-ECE196D93C3C}" srcId="{AFDD48DA-E5F3-4D1D-BB92-823B47DA57A3}" destId="{6F72B184-0C24-476B-85D3-91EBACBA2FFE}" srcOrd="11" destOrd="0" parTransId="{94F9ED04-41DA-475F-9907-0D22112C1481}" sibTransId="{8D1F4C4D-511C-4D6C-9694-B7D33CA7CA55}"/>
    <dgm:cxn modelId="{8AFDE374-D613-422A-8D66-DD20933469EE}" type="presParOf" srcId="{4B401500-D02D-43ED-9204-DABBD5F6B7E6}" destId="{C3C3384A-DBA3-4D98-B111-9FBAD2E22252}" srcOrd="0" destOrd="0" presId="urn:microsoft.com/office/officeart/2005/8/layout/vList2"/>
    <dgm:cxn modelId="{2C52329D-E3C7-483C-AD3D-091E0AEF66D6}" type="presParOf" srcId="{4B401500-D02D-43ED-9204-DABBD5F6B7E6}" destId="{E73055DE-DABD-44CC-BDDD-BD09AF735E21}" srcOrd="1" destOrd="0" presId="urn:microsoft.com/office/officeart/2005/8/layout/vList2"/>
    <dgm:cxn modelId="{BC20B943-1256-4CD2-B563-706412C126ED}" type="presParOf" srcId="{4B401500-D02D-43ED-9204-DABBD5F6B7E6}" destId="{66C186D4-446B-48E9-A45A-C34A489FB953}" srcOrd="2" destOrd="0" presId="urn:microsoft.com/office/officeart/2005/8/layout/vList2"/>
    <dgm:cxn modelId="{F00D8BE2-9304-4796-8508-0B5B87B2A893}" type="presParOf" srcId="{4B401500-D02D-43ED-9204-DABBD5F6B7E6}" destId="{0594B4F9-3B90-4CF8-A7F8-3E6A959915CE}" srcOrd="3" destOrd="0" presId="urn:microsoft.com/office/officeart/2005/8/layout/vList2"/>
    <dgm:cxn modelId="{7BBD0915-CF79-4B4E-A3A7-4C966139DDFA}" type="presParOf" srcId="{4B401500-D02D-43ED-9204-DABBD5F6B7E6}" destId="{8BDC1D62-7B86-4C70-8467-4D652D7BECA7}" srcOrd="4" destOrd="0" presId="urn:microsoft.com/office/officeart/2005/8/layout/vList2"/>
    <dgm:cxn modelId="{41D3D477-5518-41A1-A770-ED13156F625D}" type="presParOf" srcId="{4B401500-D02D-43ED-9204-DABBD5F6B7E6}" destId="{8EDF0E6D-44ED-4914-ABCB-228503C98E16}" srcOrd="5" destOrd="0" presId="urn:microsoft.com/office/officeart/2005/8/layout/vList2"/>
    <dgm:cxn modelId="{BEA84864-7BB8-48B4-BB4C-595A44C550B9}" type="presParOf" srcId="{4B401500-D02D-43ED-9204-DABBD5F6B7E6}" destId="{F6A8B71B-2649-4363-8A25-AAC059A7F663}" srcOrd="6" destOrd="0" presId="urn:microsoft.com/office/officeart/2005/8/layout/vList2"/>
    <dgm:cxn modelId="{7EC180E1-D28F-43F1-91EB-085ADE900036}" type="presParOf" srcId="{4B401500-D02D-43ED-9204-DABBD5F6B7E6}" destId="{9B97AC3B-13A9-4A65-B85F-089C3AC3415F}" srcOrd="7" destOrd="0" presId="urn:microsoft.com/office/officeart/2005/8/layout/vList2"/>
    <dgm:cxn modelId="{66B9D5E2-066B-46DF-B94A-31AE1C28ABB1}" type="presParOf" srcId="{4B401500-D02D-43ED-9204-DABBD5F6B7E6}" destId="{9357A85F-2945-4515-916B-79A67FE5334D}" srcOrd="8" destOrd="0" presId="urn:microsoft.com/office/officeart/2005/8/layout/vList2"/>
    <dgm:cxn modelId="{A5AA473A-DFE9-4C96-9B1A-6067DCA382CA}" type="presParOf" srcId="{4B401500-D02D-43ED-9204-DABBD5F6B7E6}" destId="{CCBD6F65-A65B-46E8-9568-FA1C5B00D29B}" srcOrd="9" destOrd="0" presId="urn:microsoft.com/office/officeart/2005/8/layout/vList2"/>
    <dgm:cxn modelId="{FFB24085-F158-4663-900F-990078673A65}" type="presParOf" srcId="{4B401500-D02D-43ED-9204-DABBD5F6B7E6}" destId="{9C10EAA6-5D0E-41CC-A064-56EFFA4CCB35}" srcOrd="10" destOrd="0" presId="urn:microsoft.com/office/officeart/2005/8/layout/vList2"/>
    <dgm:cxn modelId="{08427EB1-B7A0-4F4A-9487-773452FF41C0}" type="presParOf" srcId="{4B401500-D02D-43ED-9204-DABBD5F6B7E6}" destId="{2671A9B9-3EBA-4231-B04D-B59D9CC4C35B}" srcOrd="11" destOrd="0" presId="urn:microsoft.com/office/officeart/2005/8/layout/vList2"/>
    <dgm:cxn modelId="{A59EF03E-0F8D-44EB-AC8B-268600369841}" type="presParOf" srcId="{4B401500-D02D-43ED-9204-DABBD5F6B7E6}" destId="{D4256CEB-DAEE-4BB0-B4C8-1D9007CD46E6}" srcOrd="12" destOrd="0" presId="urn:microsoft.com/office/officeart/2005/8/layout/vList2"/>
    <dgm:cxn modelId="{8889BE98-412E-40DB-87A8-A308FD3EAD54}" type="presParOf" srcId="{4B401500-D02D-43ED-9204-DABBD5F6B7E6}" destId="{205A2BCE-2BC6-41C6-8D8F-2126C7E04173}" srcOrd="13" destOrd="0" presId="urn:microsoft.com/office/officeart/2005/8/layout/vList2"/>
    <dgm:cxn modelId="{539A6BE1-FD2F-491D-8EB4-938C60D76788}" type="presParOf" srcId="{4B401500-D02D-43ED-9204-DABBD5F6B7E6}" destId="{5722B736-D70B-4659-94BC-A26E8CAB1332}" srcOrd="14" destOrd="0" presId="urn:microsoft.com/office/officeart/2005/8/layout/vList2"/>
    <dgm:cxn modelId="{10FE04FF-FF39-455B-9031-E071EBDF7C6F}" type="presParOf" srcId="{4B401500-D02D-43ED-9204-DABBD5F6B7E6}" destId="{5385A98B-1D37-42A3-98A7-F4999B2B35DF}" srcOrd="15" destOrd="0" presId="urn:microsoft.com/office/officeart/2005/8/layout/vList2"/>
    <dgm:cxn modelId="{64FEE5EB-D200-45FA-A9A8-1B30C42AD542}" type="presParOf" srcId="{4B401500-D02D-43ED-9204-DABBD5F6B7E6}" destId="{A970AFB1-C5B3-4DA0-BF25-7A3AE14152C4}" srcOrd="16" destOrd="0" presId="urn:microsoft.com/office/officeart/2005/8/layout/vList2"/>
    <dgm:cxn modelId="{B0631BC3-66B2-4B7B-8463-70F6B06021E8}" type="presParOf" srcId="{4B401500-D02D-43ED-9204-DABBD5F6B7E6}" destId="{8A966B4A-F0AE-45BA-B8B7-A5BAC0D09E48}" srcOrd="17" destOrd="0" presId="urn:microsoft.com/office/officeart/2005/8/layout/vList2"/>
    <dgm:cxn modelId="{57A1DB90-0358-4951-A261-E41EF1BF953F}" type="presParOf" srcId="{4B401500-D02D-43ED-9204-DABBD5F6B7E6}" destId="{0CC08532-EAB0-41AD-BC36-303453B2BF06}" srcOrd="18" destOrd="0" presId="urn:microsoft.com/office/officeart/2005/8/layout/vList2"/>
    <dgm:cxn modelId="{D528DD86-5A2E-4D5F-B334-1E95E3322E14}" type="presParOf" srcId="{4B401500-D02D-43ED-9204-DABBD5F6B7E6}" destId="{0CA73371-06C0-4C4C-8595-77912E128A22}" srcOrd="19" destOrd="0" presId="urn:microsoft.com/office/officeart/2005/8/layout/vList2"/>
    <dgm:cxn modelId="{2F8051A5-F119-4117-8503-83A2A4D485C2}" type="presParOf" srcId="{4B401500-D02D-43ED-9204-DABBD5F6B7E6}" destId="{20733D3B-443A-4433-93C1-2D07129D320C}" srcOrd="20" destOrd="0" presId="urn:microsoft.com/office/officeart/2005/8/layout/vList2"/>
    <dgm:cxn modelId="{A7162608-E0EF-4366-8D0A-A14351611A33}" type="presParOf" srcId="{4B401500-D02D-43ED-9204-DABBD5F6B7E6}" destId="{16567178-ED23-4F90-B703-BA9453CBBAB8}" srcOrd="21" destOrd="0" presId="urn:microsoft.com/office/officeart/2005/8/layout/vList2"/>
    <dgm:cxn modelId="{6405FC6D-8C4B-40E1-AA77-E754A98DE697}" type="presParOf" srcId="{4B401500-D02D-43ED-9204-DABBD5F6B7E6}" destId="{A49655DB-41F9-49FE-90CE-1D9409E3E28D}" srcOrd="22" destOrd="0" presId="urn:microsoft.com/office/officeart/2005/8/layout/vList2"/>
    <dgm:cxn modelId="{75A1C349-4734-4C34-BAF6-44C814C91BCB}" type="presParOf" srcId="{4B401500-D02D-43ED-9204-DABBD5F6B7E6}" destId="{AAF58F3C-7D24-4167-B4C3-2F267F25B2EF}" srcOrd="23" destOrd="0" presId="urn:microsoft.com/office/officeart/2005/8/layout/vList2"/>
    <dgm:cxn modelId="{F2FA82C4-FE59-4B2D-8920-560269A20E45}" type="presParOf" srcId="{4B401500-D02D-43ED-9204-DABBD5F6B7E6}" destId="{EB80D47B-DAE3-4DF1-A289-C82DC34A52DF}" srcOrd="24" destOrd="0" presId="urn:microsoft.com/office/officeart/2005/8/layout/vList2"/>
    <dgm:cxn modelId="{6F98134D-2A64-4684-B069-30FB997761AD}" type="presParOf" srcId="{4B401500-D02D-43ED-9204-DABBD5F6B7E6}" destId="{CD8104B1-2CDC-4955-A0AC-6D34251B3C9C}" srcOrd="25" destOrd="0" presId="urn:microsoft.com/office/officeart/2005/8/layout/vList2"/>
    <dgm:cxn modelId="{5C68A417-95B3-4B99-8C7F-FDD443EEEE80}" type="presParOf" srcId="{4B401500-D02D-43ED-9204-DABBD5F6B7E6}" destId="{F9A1C877-25E4-46A8-B59D-5CD9DE76753B}" srcOrd="26" destOrd="0" presId="urn:microsoft.com/office/officeart/2005/8/layout/vList2"/>
    <dgm:cxn modelId="{4371A7D1-3A2F-4573-838F-9FAE5C289928}" type="presParOf" srcId="{4B401500-D02D-43ED-9204-DABBD5F6B7E6}" destId="{A8493903-703B-47FF-AADE-551E226AC802}" srcOrd="27" destOrd="0" presId="urn:microsoft.com/office/officeart/2005/8/layout/vList2"/>
    <dgm:cxn modelId="{A7CA080F-028A-4625-83B2-1877AA15CFC8}" type="presParOf" srcId="{4B401500-D02D-43ED-9204-DABBD5F6B7E6}" destId="{7DAB51FA-01EB-4C2F-A472-E65513948C4D}" srcOrd="28" destOrd="0" presId="urn:microsoft.com/office/officeart/2005/8/layout/vList2"/>
    <dgm:cxn modelId="{2E2C1C07-C151-4CA8-8C95-B7A70696C515}" type="presParOf" srcId="{4B401500-D02D-43ED-9204-DABBD5F6B7E6}" destId="{9167DA96-3373-42FE-8503-91BFBC943DD5}" srcOrd="29" destOrd="0" presId="urn:microsoft.com/office/officeart/2005/8/layout/vList2"/>
    <dgm:cxn modelId="{101D04C0-2154-4520-86D8-842869439D1D}" type="presParOf" srcId="{4B401500-D02D-43ED-9204-DABBD5F6B7E6}" destId="{17060388-9EF1-466F-9C31-96E67992970B}" srcOrd="30" destOrd="0" presId="urn:microsoft.com/office/officeart/2005/8/layout/vList2"/>
    <dgm:cxn modelId="{838AA8D6-2C90-42A4-B311-BF1A147B0601}" type="presParOf" srcId="{4B401500-D02D-43ED-9204-DABBD5F6B7E6}" destId="{8F3B38B6-8B7A-4E22-8D7B-F3167C811170}" srcOrd="31" destOrd="0" presId="urn:microsoft.com/office/officeart/2005/8/layout/vList2"/>
    <dgm:cxn modelId="{EF81228E-2096-4E5B-AEBD-28CF242F93AD}" type="presParOf" srcId="{4B401500-D02D-43ED-9204-DABBD5F6B7E6}" destId="{53EDC454-04AC-4A94-BC68-AA9DC5244C84}" srcOrd="32" destOrd="0" presId="urn:microsoft.com/office/officeart/2005/8/layout/vList2"/>
    <dgm:cxn modelId="{A7CF2527-FB40-471C-9CF0-D7FF407FB8F3}" type="presParOf" srcId="{4B401500-D02D-43ED-9204-DABBD5F6B7E6}" destId="{53992A1F-9B35-4BC2-85A4-912DD6C77737}" srcOrd="33" destOrd="0" presId="urn:microsoft.com/office/officeart/2005/8/layout/vList2"/>
    <dgm:cxn modelId="{598765AA-4696-4934-B909-634855985889}" type="presParOf" srcId="{4B401500-D02D-43ED-9204-DABBD5F6B7E6}" destId="{BF869542-BEE6-44FB-8432-454C42FC1B12}" srcOrd="34" destOrd="0" presId="urn:microsoft.com/office/officeart/2005/8/layout/vList2"/>
    <dgm:cxn modelId="{9D3FE966-2CC5-4450-9191-600CA72D688C}" type="presParOf" srcId="{4B401500-D02D-43ED-9204-DABBD5F6B7E6}" destId="{2D414D48-A83A-43E9-857E-AF8AC790C0CE}" srcOrd="35" destOrd="0" presId="urn:microsoft.com/office/officeart/2005/8/layout/vList2"/>
    <dgm:cxn modelId="{75EA4909-BDB4-4B51-8E3B-08CEAA49B003}" type="presParOf" srcId="{4B401500-D02D-43ED-9204-DABBD5F6B7E6}" destId="{4A118DE9-2D98-43E7-9E9B-06DAE2E696F9}" srcOrd="36" destOrd="0" presId="urn:microsoft.com/office/officeart/2005/8/layout/vList2"/>
    <dgm:cxn modelId="{7EB71BBB-783D-4E44-BEAA-B00010357A0F}" type="presParOf" srcId="{4B401500-D02D-43ED-9204-DABBD5F6B7E6}" destId="{1A02255F-4079-40E9-8845-FB35BCCD6F4D}" srcOrd="37" destOrd="0" presId="urn:microsoft.com/office/officeart/2005/8/layout/vList2"/>
    <dgm:cxn modelId="{457A3CB4-C903-4456-BBFA-52CB420AE916}" type="presParOf" srcId="{4B401500-D02D-43ED-9204-DABBD5F6B7E6}" destId="{5D3E7D96-4B5E-4288-8E1E-D5502EBA575D}" srcOrd="38" destOrd="0" presId="urn:microsoft.com/office/officeart/2005/8/layout/vList2"/>
    <dgm:cxn modelId="{A4CAF908-97EE-4225-A8FD-3542E6995974}" type="presParOf" srcId="{4B401500-D02D-43ED-9204-DABBD5F6B7E6}" destId="{8772EA3C-A674-4A54-8B8B-930194612FD6}" srcOrd="39" destOrd="0" presId="urn:microsoft.com/office/officeart/2005/8/layout/vList2"/>
    <dgm:cxn modelId="{52104407-9176-45F7-B266-8864626F249D}" type="presParOf" srcId="{4B401500-D02D-43ED-9204-DABBD5F6B7E6}" destId="{3F2C7774-4F89-43AD-A040-460F2BC93C44}" srcOrd="40" destOrd="0" presId="urn:microsoft.com/office/officeart/2005/8/layout/vList2"/>
    <dgm:cxn modelId="{35FE264D-0E53-4A82-901E-9F1BBAF854C8}" type="presParOf" srcId="{4B401500-D02D-43ED-9204-DABBD5F6B7E6}" destId="{9FF0A36D-1A32-4E89-AD0B-8440BCDF5F24}" srcOrd="41" destOrd="0" presId="urn:microsoft.com/office/officeart/2005/8/layout/vList2"/>
    <dgm:cxn modelId="{244C6F2B-D604-4219-BF57-313C7C33FA30}" type="presParOf" srcId="{4B401500-D02D-43ED-9204-DABBD5F6B7E6}" destId="{D10B10DA-4990-4239-AED8-9BE687318AA9}" srcOrd="42" destOrd="0" presId="urn:microsoft.com/office/officeart/2005/8/layout/vList2"/>
    <dgm:cxn modelId="{28931940-126B-4D93-AE2A-81A75B978C7D}" type="presParOf" srcId="{4B401500-D02D-43ED-9204-DABBD5F6B7E6}" destId="{DD74FE4A-8486-4F42-A247-31E8BD4E87BA}" srcOrd="43" destOrd="0" presId="urn:microsoft.com/office/officeart/2005/8/layout/vList2"/>
    <dgm:cxn modelId="{45897CFD-A9EC-4011-9BB4-8DC37F1073C6}" type="presParOf" srcId="{4B401500-D02D-43ED-9204-DABBD5F6B7E6}" destId="{A4FA2524-30EB-4111-AFB2-ACC8E2504E35}" srcOrd="4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09EA19D-3CC2-431F-9F58-E1FA30190656}">
      <dgm:prSet custT="1"/>
      <dgm:spPr/>
      <dgm:t>
        <a:bodyPr/>
        <a:lstStyle/>
        <a:p>
          <a:pPr algn="justLow" rtl="1"/>
          <a:r>
            <a:rPr lang="ar-IQ" sz="2000" dirty="0">
              <a:solidFill>
                <a:srgbClr val="002060"/>
              </a:solidFill>
            </a:rPr>
            <a:t>هناك عدد من الأساسيات التي يجب أخذها بعين الاعتبار عند تطوير المناهج الرقمية لضمان فعاليتها. أولاً، يجب تحديد الأهداف التعليمية للمحتوى بشكل واضح، حيث تعد هذه الأهداف الأساس الذي يبنى عليه تصميم المناهج. بعد ذلك تأتي أهمية اختيار الوسائل التكنولوجية المناسبة على سبيل المثال استخدام منصات تدعم الفيديوهات عالية الجودة أو الألعاب التفاعلية التي تعزز من تفاعل الطلاب أخيرا، يجب أن يتم تصميم المحتوى بما يتناسب مع مستوى الطلاب المستهدفين، حيث أن المناهج الرقمية قد تكون معقدة إذا لم تراع قدرات الفئة المستهدفة وتناسبها.</a:t>
          </a:r>
          <a:endParaRPr lang="en-US" sz="2000" dirty="0">
            <a:solidFill>
              <a:srgbClr val="002060"/>
            </a:solidFill>
          </a:endParaRPr>
        </a:p>
      </dgm:t>
    </dgm:pt>
    <dgm:pt modelId="{D0E9EF97-0995-44CC-8F51-4C92B843E087}" type="parTrans" cxnId="{A9EED92C-3FF9-4EDB-BA9D-E80AE35764D9}">
      <dgm:prSet/>
      <dgm:spPr/>
      <dgm:t>
        <a:bodyPr/>
        <a:lstStyle/>
        <a:p>
          <a:endParaRPr lang="en-US"/>
        </a:p>
      </dgm:t>
    </dgm:pt>
    <dgm:pt modelId="{890F5270-7611-423A-8CA2-3D95BDB088EC}" type="sibTrans" cxnId="{A9EED92C-3FF9-4EDB-BA9D-E80AE35764D9}">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pt>
    <dgm:pt modelId="{DA41DAE1-84AD-41D5-BF49-D36D025B840A}" type="pres">
      <dgm:prSet presAssocID="{E09EA19D-3CC2-431F-9F58-E1FA30190656}" presName="parentText" presStyleLbl="node1" presStyleIdx="0" presStyleCnt="1" custScaleY="806033">
        <dgm:presLayoutVars>
          <dgm:chMax val="0"/>
          <dgm:bulletEnabled val="1"/>
        </dgm:presLayoutVars>
      </dgm:prSet>
      <dgm:spPr/>
    </dgm:pt>
  </dgm:ptLst>
  <dgm:cxnLst>
    <dgm:cxn modelId="{A9EED92C-3FF9-4EDB-BA9D-E80AE35764D9}" srcId="{AFDD48DA-E5F3-4D1D-BB92-823B47DA57A3}" destId="{E09EA19D-3CC2-431F-9F58-E1FA30190656}" srcOrd="0" destOrd="0" parTransId="{D0E9EF97-0995-44CC-8F51-4C92B843E087}" sibTransId="{890F5270-7611-423A-8CA2-3D95BDB088EC}"/>
    <dgm:cxn modelId="{711CD5C0-9ABF-4BC7-A2F1-E5FF2954FF1C}" type="presOf" srcId="{AFDD48DA-E5F3-4D1D-BB92-823B47DA57A3}" destId="{4B401500-D02D-43ED-9204-DABBD5F6B7E6}" srcOrd="0" destOrd="0" presId="urn:microsoft.com/office/officeart/2005/8/layout/vList2"/>
    <dgm:cxn modelId="{664E58E5-CEA7-4A7A-B1CB-20D7919ECE89}" type="presOf" srcId="{E09EA19D-3CC2-431F-9F58-E1FA30190656}" destId="{DA41DAE1-84AD-41D5-BF49-D36D025B840A}" srcOrd="0" destOrd="0" presId="urn:microsoft.com/office/officeart/2005/8/layout/vList2"/>
    <dgm:cxn modelId="{4C965482-F837-4D19-BF82-C11BB16721B5}" type="presParOf" srcId="{4B401500-D02D-43ED-9204-DABBD5F6B7E6}" destId="{DA41DAE1-84AD-41D5-BF49-D36D025B840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79A08-F76C-4754-8613-8DDACCD275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C6FFF5F-FE35-46B4-9624-B8D3CA71DBD8}">
      <dgm:prSet custT="1"/>
      <dgm:spPr/>
      <dgm:t>
        <a:bodyPr/>
        <a:lstStyle/>
        <a:p>
          <a:r>
            <a:rPr lang="ar-IQ" sz="2800" dirty="0"/>
            <a:t>طرق التدريس</a:t>
          </a:r>
          <a:endParaRPr lang="en-US" sz="2800" dirty="0"/>
        </a:p>
      </dgm:t>
    </dgm:pt>
    <dgm:pt modelId="{D1EBBB53-60C5-4DC3-8A33-4CC6AD796A1E}" type="parTrans" cxnId="{66FF2E25-27B0-4408-94C0-A6DE50592E48}">
      <dgm:prSet/>
      <dgm:spPr/>
      <dgm:t>
        <a:bodyPr/>
        <a:lstStyle/>
        <a:p>
          <a:endParaRPr lang="en-US"/>
        </a:p>
      </dgm:t>
    </dgm:pt>
    <dgm:pt modelId="{C84F8B39-EE07-483F-866D-E3FB3D46EF42}" type="sibTrans" cxnId="{66FF2E25-27B0-4408-94C0-A6DE50592E48}">
      <dgm:prSet/>
      <dgm:spPr/>
      <dgm:t>
        <a:bodyPr/>
        <a:lstStyle/>
        <a:p>
          <a:endParaRPr lang="en-US"/>
        </a:p>
      </dgm:t>
    </dgm:pt>
    <dgm:pt modelId="{E4D43481-2BCC-45DE-BA19-37FA2A68F4A0}">
      <dgm:prSet/>
      <dgm:spPr/>
      <dgm:t>
        <a:bodyPr/>
        <a:lstStyle/>
        <a:p>
          <a:pPr rtl="1"/>
          <a:r>
            <a:rPr lang="ar-IQ" dirty="0"/>
            <a:t>يتطلب ذلك التخطيط. خطّط بعناية وفكر في التفاصيل وحافظ على تنوعها وبساطتها!</a:t>
          </a:r>
          <a:endParaRPr lang="en-US" dirty="0"/>
        </a:p>
      </dgm:t>
    </dgm:pt>
    <dgm:pt modelId="{56943867-93DE-4172-852B-8FEF10189DE9}" type="parTrans" cxnId="{56490E7B-EAD6-46F2-A209-F220432E8BA7}">
      <dgm:prSet/>
      <dgm:spPr/>
      <dgm:t>
        <a:bodyPr/>
        <a:lstStyle/>
        <a:p>
          <a:endParaRPr lang="en-US"/>
        </a:p>
      </dgm:t>
    </dgm:pt>
    <dgm:pt modelId="{E17849D2-A46B-487A-AAEF-008CD0F36D11}" type="sibTrans" cxnId="{56490E7B-EAD6-46F2-A209-F220432E8BA7}">
      <dgm:prSet/>
      <dgm:spPr/>
      <dgm:t>
        <a:bodyPr/>
        <a:lstStyle/>
        <a:p>
          <a:endParaRPr lang="en-US"/>
        </a:p>
      </dgm:t>
    </dgm:pt>
    <dgm:pt modelId="{DA24B348-7995-49C7-8098-7D002873695B}">
      <dgm:prSet custT="1"/>
      <dgm:spPr/>
      <dgm:t>
        <a:bodyPr/>
        <a:lstStyle/>
        <a:p>
          <a:pPr rtl="1"/>
          <a:r>
            <a:rPr lang="ar-IQ" sz="2800" dirty="0"/>
            <a:t>المواد التعليمية</a:t>
          </a:r>
          <a:endParaRPr lang="en-US" sz="2800" dirty="0"/>
        </a:p>
      </dgm:t>
    </dgm:pt>
    <dgm:pt modelId="{C0254197-BED5-4932-9C90-9199B6825C2B}" type="parTrans" cxnId="{9190B011-8CD4-4342-B7E7-C76759A3951F}">
      <dgm:prSet/>
      <dgm:spPr/>
      <dgm:t>
        <a:bodyPr/>
        <a:lstStyle/>
        <a:p>
          <a:endParaRPr lang="en-US"/>
        </a:p>
      </dgm:t>
    </dgm:pt>
    <dgm:pt modelId="{EA889336-C95F-472E-8CDF-CADF5CD8E5E9}" type="sibTrans" cxnId="{9190B011-8CD4-4342-B7E7-C76759A3951F}">
      <dgm:prSet/>
      <dgm:spPr/>
      <dgm:t>
        <a:bodyPr/>
        <a:lstStyle/>
        <a:p>
          <a:endParaRPr lang="en-US"/>
        </a:p>
      </dgm:t>
    </dgm:pt>
    <dgm:pt modelId="{8294D026-9410-476C-9C56-E5B17E84B058}">
      <dgm:prSet/>
      <dgm:spPr/>
      <dgm:t>
        <a:bodyPr/>
        <a:lstStyle/>
        <a:p>
          <a:pPr rtl="1"/>
          <a:r>
            <a:rPr lang="ar-IQ" dirty="0"/>
            <a:t>يجب أن تكون المواد ذات جودة عالية مع صور جذابة. استخدم القوالب أو الهيكل القياسي المتاحة!</a:t>
          </a:r>
          <a:endParaRPr lang="en-US" dirty="0"/>
        </a:p>
      </dgm:t>
    </dgm:pt>
    <dgm:pt modelId="{7BE72255-AC61-434A-8C8E-3F77F4CC6959}" type="parTrans" cxnId="{A141A54C-55DF-4656-81AC-25C18F27EB37}">
      <dgm:prSet/>
      <dgm:spPr/>
      <dgm:t>
        <a:bodyPr/>
        <a:lstStyle/>
        <a:p>
          <a:endParaRPr lang="en-US"/>
        </a:p>
      </dgm:t>
    </dgm:pt>
    <dgm:pt modelId="{63133564-737E-4487-9F6E-700D2FC01A7F}" type="sibTrans" cxnId="{A141A54C-55DF-4656-81AC-25C18F27EB37}">
      <dgm:prSet/>
      <dgm:spPr/>
      <dgm:t>
        <a:bodyPr/>
        <a:lstStyle/>
        <a:p>
          <a:endParaRPr lang="en-US"/>
        </a:p>
      </dgm:t>
    </dgm:pt>
    <dgm:pt modelId="{75EB3124-9520-4242-B126-44D7D6D32D99}">
      <dgm:prSet custT="1"/>
      <dgm:spPr/>
      <dgm:t>
        <a:bodyPr/>
        <a:lstStyle/>
        <a:p>
          <a:r>
            <a:rPr lang="ar-IQ" sz="2800" dirty="0"/>
            <a:t>الأنشطة الصفية</a:t>
          </a:r>
          <a:endParaRPr lang="en-US" sz="2800" dirty="0"/>
        </a:p>
      </dgm:t>
    </dgm:pt>
    <dgm:pt modelId="{0EDB303A-F883-4532-8090-E77C65BA1646}" type="parTrans" cxnId="{380C8F33-CC63-48DC-8B7B-78B433E43680}">
      <dgm:prSet/>
      <dgm:spPr/>
      <dgm:t>
        <a:bodyPr/>
        <a:lstStyle/>
        <a:p>
          <a:endParaRPr lang="en-US"/>
        </a:p>
      </dgm:t>
    </dgm:pt>
    <dgm:pt modelId="{0B255E43-10E7-49CF-8C28-93D8BADCA6DC}" type="sibTrans" cxnId="{380C8F33-CC63-48DC-8B7B-78B433E43680}">
      <dgm:prSet/>
      <dgm:spPr/>
      <dgm:t>
        <a:bodyPr/>
        <a:lstStyle/>
        <a:p>
          <a:endParaRPr lang="en-US"/>
        </a:p>
      </dgm:t>
    </dgm:pt>
    <dgm:pt modelId="{B3DFA1C8-D06D-4315-ABC3-14E04D6049DB}">
      <dgm:prSet/>
      <dgm:spPr/>
      <dgm:t>
        <a:bodyPr/>
        <a:lstStyle/>
        <a:p>
          <a:pPr rtl="1"/>
          <a:r>
            <a:rPr lang="ar-IQ" dirty="0"/>
            <a:t>تكون الأنشطة مناسبة لمستوى الموضوع ، وتوفر الفرصة للتفاعل</a:t>
          </a:r>
          <a:endParaRPr lang="en-US" dirty="0"/>
        </a:p>
      </dgm:t>
    </dgm:pt>
    <dgm:pt modelId="{DCC74877-B25D-415B-85E4-70AE3BAF135D}" type="parTrans" cxnId="{C50DAA5B-1014-46CE-BF26-F8EB21A190F3}">
      <dgm:prSet/>
      <dgm:spPr/>
      <dgm:t>
        <a:bodyPr/>
        <a:lstStyle/>
        <a:p>
          <a:endParaRPr lang="en-US"/>
        </a:p>
      </dgm:t>
    </dgm:pt>
    <dgm:pt modelId="{360E52E3-5057-4519-AFC5-0E1B6C98528D}" type="sibTrans" cxnId="{C50DAA5B-1014-46CE-BF26-F8EB21A190F3}">
      <dgm:prSet/>
      <dgm:spPr/>
      <dgm:t>
        <a:bodyPr/>
        <a:lstStyle/>
        <a:p>
          <a:endParaRPr lang="en-US"/>
        </a:p>
      </dgm:t>
    </dgm:pt>
    <dgm:pt modelId="{5B89E7AA-64E3-4EE6-8DF5-0770CABB7626}">
      <dgm:prSet custT="1"/>
      <dgm:spPr/>
      <dgm:t>
        <a:bodyPr/>
        <a:lstStyle/>
        <a:p>
          <a:pPr rtl="1"/>
          <a:r>
            <a:rPr lang="ar-IQ" sz="2800" dirty="0"/>
            <a:t>مشاركة الطلبة</a:t>
          </a:r>
          <a:endParaRPr lang="en-US" sz="2800" dirty="0"/>
        </a:p>
      </dgm:t>
    </dgm:pt>
    <dgm:pt modelId="{C114DDDB-CB46-40E6-A03C-E1AE338B1184}" type="parTrans" cxnId="{06D235E4-0327-49A6-9D2C-F16BE0CBA36A}">
      <dgm:prSet/>
      <dgm:spPr/>
      <dgm:t>
        <a:bodyPr/>
        <a:lstStyle/>
        <a:p>
          <a:endParaRPr lang="en-US"/>
        </a:p>
      </dgm:t>
    </dgm:pt>
    <dgm:pt modelId="{0BE37FA3-13A0-413F-8386-DDE1265145C3}" type="sibTrans" cxnId="{06D235E4-0327-49A6-9D2C-F16BE0CBA36A}">
      <dgm:prSet/>
      <dgm:spPr/>
      <dgm:t>
        <a:bodyPr/>
        <a:lstStyle/>
        <a:p>
          <a:endParaRPr lang="en-US"/>
        </a:p>
      </dgm:t>
    </dgm:pt>
    <dgm:pt modelId="{6DEE9F78-4292-4E84-84F4-C4C84229BE64}">
      <dgm:prSet/>
      <dgm:spPr/>
      <dgm:t>
        <a:bodyPr/>
        <a:lstStyle/>
        <a:p>
          <a:pPr rtl="1"/>
          <a:r>
            <a:rPr lang="ar-IQ" dirty="0"/>
            <a:t>قم بتحفيز اهتمام وفضول الطلبة بمواد تفاعلية ذات صلة بالتطبيق الواقعي</a:t>
          </a:r>
          <a:endParaRPr lang="en-US" dirty="0"/>
        </a:p>
      </dgm:t>
    </dgm:pt>
    <dgm:pt modelId="{0E63C90D-6B02-4875-A785-3BBF86015938}" type="parTrans" cxnId="{6D3FDD33-6230-491A-82F0-14F67DAD3F31}">
      <dgm:prSet/>
      <dgm:spPr/>
      <dgm:t>
        <a:bodyPr/>
        <a:lstStyle/>
        <a:p>
          <a:endParaRPr lang="en-US"/>
        </a:p>
      </dgm:t>
    </dgm:pt>
    <dgm:pt modelId="{E7D1DD3D-4DE8-4386-A560-7D158D8505FD}" type="sibTrans" cxnId="{6D3FDD33-6230-491A-82F0-14F67DAD3F31}">
      <dgm:prSet/>
      <dgm:spPr/>
      <dgm:t>
        <a:bodyPr/>
        <a:lstStyle/>
        <a:p>
          <a:endParaRPr lang="en-US"/>
        </a:p>
      </dgm:t>
    </dgm:pt>
    <dgm:pt modelId="{5D61EDA0-9401-46EB-AAAB-C42F15AD8EBA}">
      <dgm:prSet custT="1"/>
      <dgm:spPr/>
      <dgm:t>
        <a:bodyPr/>
        <a:lstStyle/>
        <a:p>
          <a:r>
            <a:rPr lang="ar-IQ" sz="2800" dirty="0"/>
            <a:t>التقييم والقياس</a:t>
          </a:r>
          <a:endParaRPr lang="en-US" sz="2800" dirty="0"/>
        </a:p>
      </dgm:t>
    </dgm:pt>
    <dgm:pt modelId="{02076AAD-591F-474F-A754-26DBC00C5CE4}" type="parTrans" cxnId="{7241D9C0-36B1-4DCA-8005-7FDA3442C174}">
      <dgm:prSet/>
      <dgm:spPr/>
      <dgm:t>
        <a:bodyPr/>
        <a:lstStyle/>
        <a:p>
          <a:endParaRPr lang="en-US"/>
        </a:p>
      </dgm:t>
    </dgm:pt>
    <dgm:pt modelId="{641595B9-CAED-4A00-8EB9-2CA2E58C1589}" type="sibTrans" cxnId="{7241D9C0-36B1-4DCA-8005-7FDA3442C174}">
      <dgm:prSet/>
      <dgm:spPr/>
      <dgm:t>
        <a:bodyPr/>
        <a:lstStyle/>
        <a:p>
          <a:endParaRPr lang="en-US"/>
        </a:p>
      </dgm:t>
    </dgm:pt>
    <dgm:pt modelId="{0B6E3C02-9570-4E73-B598-D520B7147567}">
      <dgm:prSet/>
      <dgm:spPr/>
      <dgm:t>
        <a:bodyPr/>
        <a:lstStyle/>
        <a:p>
          <a:pPr rtl="1"/>
          <a:r>
            <a:rPr lang="ar-IQ" dirty="0"/>
            <a:t>تقيس التقييمات أهداف التعلّم الموضّحة مسبقاً</a:t>
          </a:r>
          <a:endParaRPr lang="en-US" dirty="0"/>
        </a:p>
      </dgm:t>
    </dgm:pt>
    <dgm:pt modelId="{8D4681FC-F75B-4390-9109-AAA1DA21C173}" type="parTrans" cxnId="{A8205951-97EB-4F81-9F19-3579790374FD}">
      <dgm:prSet/>
      <dgm:spPr/>
      <dgm:t>
        <a:bodyPr/>
        <a:lstStyle/>
        <a:p>
          <a:endParaRPr lang="en-US"/>
        </a:p>
      </dgm:t>
    </dgm:pt>
    <dgm:pt modelId="{AD9CC963-A3C8-407C-A111-CE5F22E9B3F4}" type="sibTrans" cxnId="{A8205951-97EB-4F81-9F19-3579790374FD}">
      <dgm:prSet/>
      <dgm:spPr/>
      <dgm:t>
        <a:bodyPr/>
        <a:lstStyle/>
        <a:p>
          <a:endParaRPr lang="en-US"/>
        </a:p>
      </dgm:t>
    </dgm:pt>
    <dgm:pt modelId="{2C2D32B9-6A0E-4DF9-8F77-7F3B57596043}">
      <dgm:prSet/>
      <dgm:spPr/>
      <dgm:t>
        <a:bodyPr/>
        <a:lstStyle/>
        <a:p>
          <a:pPr rtl="1"/>
          <a:r>
            <a:rPr lang="ar-IQ" dirty="0"/>
            <a:t>التنوع في طرق التقييم</a:t>
          </a:r>
          <a:endParaRPr lang="en-US" dirty="0"/>
        </a:p>
      </dgm:t>
    </dgm:pt>
    <dgm:pt modelId="{421ADDBB-4990-4362-9313-2DEA7EAA73D5}" type="parTrans" cxnId="{8B8FC84E-B096-43FE-8314-36AB14669969}">
      <dgm:prSet/>
      <dgm:spPr/>
      <dgm:t>
        <a:bodyPr/>
        <a:lstStyle/>
        <a:p>
          <a:endParaRPr lang="en-US"/>
        </a:p>
      </dgm:t>
    </dgm:pt>
    <dgm:pt modelId="{C2D5F33B-3D23-4D6E-867B-7FBC1A2FB0E1}" type="sibTrans" cxnId="{8B8FC84E-B096-43FE-8314-36AB14669969}">
      <dgm:prSet/>
      <dgm:spPr/>
      <dgm:t>
        <a:bodyPr/>
        <a:lstStyle/>
        <a:p>
          <a:endParaRPr lang="en-US"/>
        </a:p>
      </dgm:t>
    </dgm:pt>
    <dgm:pt modelId="{F59476A0-E1C0-4EF6-85FF-E24A54B399B6}" type="pres">
      <dgm:prSet presAssocID="{C8179A08-F76C-4754-8613-8DDACCD27580}" presName="Name0" presStyleCnt="0">
        <dgm:presLayoutVars>
          <dgm:dir/>
          <dgm:animLvl val="lvl"/>
          <dgm:resizeHandles val="exact"/>
        </dgm:presLayoutVars>
      </dgm:prSet>
      <dgm:spPr/>
    </dgm:pt>
    <dgm:pt modelId="{7A0E8C38-659E-41FF-B09F-7947E5F0C2C3}" type="pres">
      <dgm:prSet presAssocID="{2C6FFF5F-FE35-46B4-9624-B8D3CA71DBD8}" presName="linNode" presStyleCnt="0"/>
      <dgm:spPr/>
    </dgm:pt>
    <dgm:pt modelId="{81BB03DF-4C36-4B6B-AF1C-F186204603D4}" type="pres">
      <dgm:prSet presAssocID="{2C6FFF5F-FE35-46B4-9624-B8D3CA71DBD8}" presName="parentText" presStyleLbl="node1" presStyleIdx="0" presStyleCnt="5" custLinFactNeighborX="100000" custLinFactNeighborY="-6619">
        <dgm:presLayoutVars>
          <dgm:chMax val="1"/>
          <dgm:bulletEnabled val="1"/>
        </dgm:presLayoutVars>
      </dgm:prSet>
      <dgm:spPr/>
    </dgm:pt>
    <dgm:pt modelId="{7DC8D43D-31A1-479D-823A-CF10A992A00B}" type="pres">
      <dgm:prSet presAssocID="{2C6FFF5F-FE35-46B4-9624-B8D3CA71DBD8}" presName="descendantText" presStyleLbl="alignAccFollowNode1" presStyleIdx="0" presStyleCnt="5" custLinFactNeighborX="-97664" custLinFactNeighborY="-8513">
        <dgm:presLayoutVars>
          <dgm:bulletEnabled val="1"/>
        </dgm:presLayoutVars>
      </dgm:prSet>
      <dgm:spPr/>
    </dgm:pt>
    <dgm:pt modelId="{30ACC66B-AF4C-4EAA-9303-18D5D2764606}" type="pres">
      <dgm:prSet presAssocID="{C84F8B39-EE07-483F-866D-E3FB3D46EF42}" presName="sp" presStyleCnt="0"/>
      <dgm:spPr/>
    </dgm:pt>
    <dgm:pt modelId="{D3D83F4C-F862-4AA5-AAB3-8078C61EF936}" type="pres">
      <dgm:prSet presAssocID="{DA24B348-7995-49C7-8098-7D002873695B}" presName="linNode" presStyleCnt="0"/>
      <dgm:spPr/>
    </dgm:pt>
    <dgm:pt modelId="{0373C326-6E27-4CC9-A118-16253C855A7A}" type="pres">
      <dgm:prSet presAssocID="{DA24B348-7995-49C7-8098-7D002873695B}" presName="parentText" presStyleLbl="node1" presStyleIdx="1" presStyleCnt="5" custLinFactX="0" custLinFactNeighborX="100000" custLinFactNeighborY="3949">
        <dgm:presLayoutVars>
          <dgm:chMax val="1"/>
          <dgm:bulletEnabled val="1"/>
        </dgm:presLayoutVars>
      </dgm:prSet>
      <dgm:spPr/>
    </dgm:pt>
    <dgm:pt modelId="{2CFFE887-8981-48CB-A1BC-A9163472E680}" type="pres">
      <dgm:prSet presAssocID="{DA24B348-7995-49C7-8098-7D002873695B}" presName="descendantText" presStyleLbl="alignAccFollowNode1" presStyleIdx="1" presStyleCnt="5" custLinFactNeighborX="-97664" custLinFactNeighborY="4496">
        <dgm:presLayoutVars>
          <dgm:bulletEnabled val="1"/>
        </dgm:presLayoutVars>
      </dgm:prSet>
      <dgm:spPr/>
    </dgm:pt>
    <dgm:pt modelId="{6B74BEDC-5D97-43BF-92B0-A6C859C29C0D}" type="pres">
      <dgm:prSet presAssocID="{EA889336-C95F-472E-8CDF-CADF5CD8E5E9}" presName="sp" presStyleCnt="0"/>
      <dgm:spPr/>
    </dgm:pt>
    <dgm:pt modelId="{67CB0E68-6F85-497A-9FED-7575F53F8401}" type="pres">
      <dgm:prSet presAssocID="{75EB3124-9520-4242-B126-44D7D6D32D99}" presName="linNode" presStyleCnt="0"/>
      <dgm:spPr/>
    </dgm:pt>
    <dgm:pt modelId="{6E4C5A58-EB42-4B84-AF54-4FE53DF78189}" type="pres">
      <dgm:prSet presAssocID="{75EB3124-9520-4242-B126-44D7D6D32D99}" presName="parentText" presStyleLbl="node1" presStyleIdx="2" presStyleCnt="5" custLinFactNeighborX="99611" custLinFactNeighborY="-1051">
        <dgm:presLayoutVars>
          <dgm:chMax val="1"/>
          <dgm:bulletEnabled val="1"/>
        </dgm:presLayoutVars>
      </dgm:prSet>
      <dgm:spPr/>
    </dgm:pt>
    <dgm:pt modelId="{930DB8E0-7064-4F16-92C7-2F2592C921CE}" type="pres">
      <dgm:prSet presAssocID="{75EB3124-9520-4242-B126-44D7D6D32D99}" presName="descendantText" presStyleLbl="alignAccFollowNode1" presStyleIdx="2" presStyleCnt="5" custLinFactNeighborX="-97664" custLinFactNeighborY="-1594">
        <dgm:presLayoutVars>
          <dgm:bulletEnabled val="1"/>
        </dgm:presLayoutVars>
      </dgm:prSet>
      <dgm:spPr/>
    </dgm:pt>
    <dgm:pt modelId="{FB74B762-ACA2-49C3-81D6-3966286BD3A4}" type="pres">
      <dgm:prSet presAssocID="{0B255E43-10E7-49CF-8C28-93D8BADCA6DC}" presName="sp" presStyleCnt="0"/>
      <dgm:spPr/>
    </dgm:pt>
    <dgm:pt modelId="{699FE98D-861C-40D5-91A6-F4F58F1C7DF2}" type="pres">
      <dgm:prSet presAssocID="{5B89E7AA-64E3-4EE6-8DF5-0770CABB7626}" presName="linNode" presStyleCnt="0"/>
      <dgm:spPr/>
    </dgm:pt>
    <dgm:pt modelId="{33902961-D3EF-42D2-8888-2D76E6F0B095}" type="pres">
      <dgm:prSet presAssocID="{5B89E7AA-64E3-4EE6-8DF5-0770CABB7626}" presName="parentText" presStyleLbl="node1" presStyleIdx="3" presStyleCnt="5" custLinFactX="1385" custLinFactNeighborX="100000" custLinFactNeighborY="-1670">
        <dgm:presLayoutVars>
          <dgm:chMax val="1"/>
          <dgm:bulletEnabled val="1"/>
        </dgm:presLayoutVars>
      </dgm:prSet>
      <dgm:spPr/>
    </dgm:pt>
    <dgm:pt modelId="{1CA7AF10-B9DF-4919-98F0-BF8C53356A1A}" type="pres">
      <dgm:prSet presAssocID="{5B89E7AA-64E3-4EE6-8DF5-0770CABB7626}" presName="descendantText" presStyleLbl="alignAccFollowNode1" presStyleIdx="3" presStyleCnt="5" custLinFactNeighborX="-97664" custLinFactNeighborY="-2087">
        <dgm:presLayoutVars>
          <dgm:bulletEnabled val="1"/>
        </dgm:presLayoutVars>
      </dgm:prSet>
      <dgm:spPr/>
    </dgm:pt>
    <dgm:pt modelId="{5F586189-3929-4BC3-B0E8-B3860CE4DB92}" type="pres">
      <dgm:prSet presAssocID="{0BE37FA3-13A0-413F-8386-DDE1265145C3}" presName="sp" presStyleCnt="0"/>
      <dgm:spPr/>
    </dgm:pt>
    <dgm:pt modelId="{9611567D-54FC-4989-9817-4D5AFD7DD26B}" type="pres">
      <dgm:prSet presAssocID="{5D61EDA0-9401-46EB-AAAB-C42F15AD8EBA}" presName="linNode" presStyleCnt="0"/>
      <dgm:spPr/>
    </dgm:pt>
    <dgm:pt modelId="{32870765-68E8-4922-A54F-89D9A67AD49E}" type="pres">
      <dgm:prSet presAssocID="{5D61EDA0-9401-46EB-AAAB-C42F15AD8EBA}" presName="parentText" presStyleLbl="node1" presStyleIdx="4" presStyleCnt="5" custLinFactNeighborX="99612" custLinFactNeighborY="224">
        <dgm:presLayoutVars>
          <dgm:chMax val="1"/>
          <dgm:bulletEnabled val="1"/>
        </dgm:presLayoutVars>
      </dgm:prSet>
      <dgm:spPr/>
    </dgm:pt>
    <dgm:pt modelId="{350D7F84-35EB-4FFF-8A1A-858AF224E4B2}" type="pres">
      <dgm:prSet presAssocID="{5D61EDA0-9401-46EB-AAAB-C42F15AD8EBA}" presName="descendantText" presStyleLbl="alignAccFollowNode1" presStyleIdx="4" presStyleCnt="5" custLinFactNeighborX="-97664" custLinFactNeighborY="279">
        <dgm:presLayoutVars>
          <dgm:bulletEnabled val="1"/>
        </dgm:presLayoutVars>
      </dgm:prSet>
      <dgm:spPr/>
    </dgm:pt>
  </dgm:ptLst>
  <dgm:cxnLst>
    <dgm:cxn modelId="{9190B011-8CD4-4342-B7E7-C76759A3951F}" srcId="{C8179A08-F76C-4754-8613-8DDACCD27580}" destId="{DA24B348-7995-49C7-8098-7D002873695B}" srcOrd="1" destOrd="0" parTransId="{C0254197-BED5-4932-9C90-9199B6825C2B}" sibTransId="{EA889336-C95F-472E-8CDF-CADF5CD8E5E9}"/>
    <dgm:cxn modelId="{63ECF518-4B47-45D9-889E-151CA99C5173}" type="presOf" srcId="{DA24B348-7995-49C7-8098-7D002873695B}" destId="{0373C326-6E27-4CC9-A118-16253C855A7A}" srcOrd="0" destOrd="0" presId="urn:microsoft.com/office/officeart/2005/8/layout/vList5"/>
    <dgm:cxn modelId="{12D65421-0352-473F-91AD-362482483832}" type="presOf" srcId="{0B6E3C02-9570-4E73-B598-D520B7147567}" destId="{350D7F84-35EB-4FFF-8A1A-858AF224E4B2}" srcOrd="0" destOrd="0" presId="urn:microsoft.com/office/officeart/2005/8/layout/vList5"/>
    <dgm:cxn modelId="{66FF2E25-27B0-4408-94C0-A6DE50592E48}" srcId="{C8179A08-F76C-4754-8613-8DDACCD27580}" destId="{2C6FFF5F-FE35-46B4-9624-B8D3CA71DBD8}" srcOrd="0" destOrd="0" parTransId="{D1EBBB53-60C5-4DC3-8A33-4CC6AD796A1E}" sibTransId="{C84F8B39-EE07-483F-866D-E3FB3D46EF42}"/>
    <dgm:cxn modelId="{732CE52B-81FE-4DA9-9C60-9CCD72A4772D}" type="presOf" srcId="{75EB3124-9520-4242-B126-44D7D6D32D99}" destId="{6E4C5A58-EB42-4B84-AF54-4FE53DF78189}" srcOrd="0" destOrd="0" presId="urn:microsoft.com/office/officeart/2005/8/layout/vList5"/>
    <dgm:cxn modelId="{380C8F33-CC63-48DC-8B7B-78B433E43680}" srcId="{C8179A08-F76C-4754-8613-8DDACCD27580}" destId="{75EB3124-9520-4242-B126-44D7D6D32D99}" srcOrd="2" destOrd="0" parTransId="{0EDB303A-F883-4532-8090-E77C65BA1646}" sibTransId="{0B255E43-10E7-49CF-8C28-93D8BADCA6DC}"/>
    <dgm:cxn modelId="{6D3FDD33-6230-491A-82F0-14F67DAD3F31}" srcId="{5B89E7AA-64E3-4EE6-8DF5-0770CABB7626}" destId="{6DEE9F78-4292-4E84-84F4-C4C84229BE64}" srcOrd="0" destOrd="0" parTransId="{0E63C90D-6B02-4875-A785-3BBF86015938}" sibTransId="{E7D1DD3D-4DE8-4386-A560-7D158D8505FD}"/>
    <dgm:cxn modelId="{C50DAA5B-1014-46CE-BF26-F8EB21A190F3}" srcId="{75EB3124-9520-4242-B126-44D7D6D32D99}" destId="{B3DFA1C8-D06D-4315-ABC3-14E04D6049DB}" srcOrd="0" destOrd="0" parTransId="{DCC74877-B25D-415B-85E4-70AE3BAF135D}" sibTransId="{360E52E3-5057-4519-AFC5-0E1B6C98528D}"/>
    <dgm:cxn modelId="{A141A54C-55DF-4656-81AC-25C18F27EB37}" srcId="{DA24B348-7995-49C7-8098-7D002873695B}" destId="{8294D026-9410-476C-9C56-E5B17E84B058}" srcOrd="0" destOrd="0" parTransId="{7BE72255-AC61-434A-8C8E-3F77F4CC6959}" sibTransId="{63133564-737E-4487-9F6E-700D2FC01A7F}"/>
    <dgm:cxn modelId="{8B8FC84E-B096-43FE-8314-36AB14669969}" srcId="{5D61EDA0-9401-46EB-AAAB-C42F15AD8EBA}" destId="{2C2D32B9-6A0E-4DF9-8F77-7F3B57596043}" srcOrd="1" destOrd="0" parTransId="{421ADDBB-4990-4362-9313-2DEA7EAA73D5}" sibTransId="{C2D5F33B-3D23-4D6E-867B-7FBC1A2FB0E1}"/>
    <dgm:cxn modelId="{A8205951-97EB-4F81-9F19-3579790374FD}" srcId="{5D61EDA0-9401-46EB-AAAB-C42F15AD8EBA}" destId="{0B6E3C02-9570-4E73-B598-D520B7147567}" srcOrd="0" destOrd="0" parTransId="{8D4681FC-F75B-4390-9109-AAA1DA21C173}" sibTransId="{AD9CC963-A3C8-407C-A111-CE5F22E9B3F4}"/>
    <dgm:cxn modelId="{1A757256-7A2B-4F0E-BBDD-12F5E5F041C4}" type="presOf" srcId="{2C6FFF5F-FE35-46B4-9624-B8D3CA71DBD8}" destId="{81BB03DF-4C36-4B6B-AF1C-F186204603D4}" srcOrd="0" destOrd="0" presId="urn:microsoft.com/office/officeart/2005/8/layout/vList5"/>
    <dgm:cxn modelId="{56490E7B-EAD6-46F2-A209-F220432E8BA7}" srcId="{2C6FFF5F-FE35-46B4-9624-B8D3CA71DBD8}" destId="{E4D43481-2BCC-45DE-BA19-37FA2A68F4A0}" srcOrd="0" destOrd="0" parTransId="{56943867-93DE-4172-852B-8FEF10189DE9}" sibTransId="{E17849D2-A46B-487A-AAEF-008CD0F36D11}"/>
    <dgm:cxn modelId="{5998C69F-BD0D-400D-86C8-B40E8706FB66}" type="presOf" srcId="{5D61EDA0-9401-46EB-AAAB-C42F15AD8EBA}" destId="{32870765-68E8-4922-A54F-89D9A67AD49E}" srcOrd="0" destOrd="0" presId="urn:microsoft.com/office/officeart/2005/8/layout/vList5"/>
    <dgm:cxn modelId="{8FB400A8-0237-4327-A94B-094AE59BAABE}" type="presOf" srcId="{C8179A08-F76C-4754-8613-8DDACCD27580}" destId="{F59476A0-E1C0-4EF6-85FF-E24A54B399B6}" srcOrd="0" destOrd="0" presId="urn:microsoft.com/office/officeart/2005/8/layout/vList5"/>
    <dgm:cxn modelId="{E4EED1A8-1200-4632-964A-86FC81F07FA9}" type="presOf" srcId="{2C2D32B9-6A0E-4DF9-8F77-7F3B57596043}" destId="{350D7F84-35EB-4FFF-8A1A-858AF224E4B2}" srcOrd="0" destOrd="1" presId="urn:microsoft.com/office/officeart/2005/8/layout/vList5"/>
    <dgm:cxn modelId="{2F7615AF-8E98-49FA-B233-B865288B9DBE}" type="presOf" srcId="{6DEE9F78-4292-4E84-84F4-C4C84229BE64}" destId="{1CA7AF10-B9DF-4919-98F0-BF8C53356A1A}" srcOrd="0" destOrd="0" presId="urn:microsoft.com/office/officeart/2005/8/layout/vList5"/>
    <dgm:cxn modelId="{7241D9C0-36B1-4DCA-8005-7FDA3442C174}" srcId="{C8179A08-F76C-4754-8613-8DDACCD27580}" destId="{5D61EDA0-9401-46EB-AAAB-C42F15AD8EBA}" srcOrd="4" destOrd="0" parTransId="{02076AAD-591F-474F-A754-26DBC00C5CE4}" sibTransId="{641595B9-CAED-4A00-8EB9-2CA2E58C1589}"/>
    <dgm:cxn modelId="{294434CF-073C-4EF6-82F9-C2DAE3D6B1D9}" type="presOf" srcId="{8294D026-9410-476C-9C56-E5B17E84B058}" destId="{2CFFE887-8981-48CB-A1BC-A9163472E680}" srcOrd="0" destOrd="0" presId="urn:microsoft.com/office/officeart/2005/8/layout/vList5"/>
    <dgm:cxn modelId="{71786BD2-F3AA-4D5E-A586-9D16D45C0ACA}" type="presOf" srcId="{B3DFA1C8-D06D-4315-ABC3-14E04D6049DB}" destId="{930DB8E0-7064-4F16-92C7-2F2592C921CE}" srcOrd="0" destOrd="0" presId="urn:microsoft.com/office/officeart/2005/8/layout/vList5"/>
    <dgm:cxn modelId="{87C547D3-CB71-4CCB-A772-88D479132D38}" type="presOf" srcId="{5B89E7AA-64E3-4EE6-8DF5-0770CABB7626}" destId="{33902961-D3EF-42D2-8888-2D76E6F0B095}" srcOrd="0" destOrd="0" presId="urn:microsoft.com/office/officeart/2005/8/layout/vList5"/>
    <dgm:cxn modelId="{06D235E4-0327-49A6-9D2C-F16BE0CBA36A}" srcId="{C8179A08-F76C-4754-8613-8DDACCD27580}" destId="{5B89E7AA-64E3-4EE6-8DF5-0770CABB7626}" srcOrd="3" destOrd="0" parTransId="{C114DDDB-CB46-40E6-A03C-E1AE338B1184}" sibTransId="{0BE37FA3-13A0-413F-8386-DDE1265145C3}"/>
    <dgm:cxn modelId="{84A04AEA-0117-4E0D-819E-B7C094547ACD}" type="presOf" srcId="{E4D43481-2BCC-45DE-BA19-37FA2A68F4A0}" destId="{7DC8D43D-31A1-479D-823A-CF10A992A00B}" srcOrd="0" destOrd="0" presId="urn:microsoft.com/office/officeart/2005/8/layout/vList5"/>
    <dgm:cxn modelId="{B0295AE3-DAB2-4010-ADFA-23C7544855DE}" type="presParOf" srcId="{F59476A0-E1C0-4EF6-85FF-E24A54B399B6}" destId="{7A0E8C38-659E-41FF-B09F-7947E5F0C2C3}" srcOrd="0" destOrd="0" presId="urn:microsoft.com/office/officeart/2005/8/layout/vList5"/>
    <dgm:cxn modelId="{15DBA438-DF21-42AE-A974-694597A807D0}" type="presParOf" srcId="{7A0E8C38-659E-41FF-B09F-7947E5F0C2C3}" destId="{81BB03DF-4C36-4B6B-AF1C-F186204603D4}" srcOrd="0" destOrd="0" presId="urn:microsoft.com/office/officeart/2005/8/layout/vList5"/>
    <dgm:cxn modelId="{F3CBBF75-3CAF-4D7B-89DD-B01DF71D62ED}" type="presParOf" srcId="{7A0E8C38-659E-41FF-B09F-7947E5F0C2C3}" destId="{7DC8D43D-31A1-479D-823A-CF10A992A00B}" srcOrd="1" destOrd="0" presId="urn:microsoft.com/office/officeart/2005/8/layout/vList5"/>
    <dgm:cxn modelId="{972713BB-CA84-4DCD-B8E6-68923619F469}" type="presParOf" srcId="{F59476A0-E1C0-4EF6-85FF-E24A54B399B6}" destId="{30ACC66B-AF4C-4EAA-9303-18D5D2764606}" srcOrd="1" destOrd="0" presId="urn:microsoft.com/office/officeart/2005/8/layout/vList5"/>
    <dgm:cxn modelId="{61F22E87-569E-43EC-B6D5-27A620B14592}" type="presParOf" srcId="{F59476A0-E1C0-4EF6-85FF-E24A54B399B6}" destId="{D3D83F4C-F862-4AA5-AAB3-8078C61EF936}" srcOrd="2" destOrd="0" presId="urn:microsoft.com/office/officeart/2005/8/layout/vList5"/>
    <dgm:cxn modelId="{74A2A749-8CEC-49DB-8F23-56E7442B9A7A}" type="presParOf" srcId="{D3D83F4C-F862-4AA5-AAB3-8078C61EF936}" destId="{0373C326-6E27-4CC9-A118-16253C855A7A}" srcOrd="0" destOrd="0" presId="urn:microsoft.com/office/officeart/2005/8/layout/vList5"/>
    <dgm:cxn modelId="{877CC63F-D375-4E74-8C1D-37D343613DBD}" type="presParOf" srcId="{D3D83F4C-F862-4AA5-AAB3-8078C61EF936}" destId="{2CFFE887-8981-48CB-A1BC-A9163472E680}" srcOrd="1" destOrd="0" presId="urn:microsoft.com/office/officeart/2005/8/layout/vList5"/>
    <dgm:cxn modelId="{4C254DDE-257B-4138-9B67-69F7B71AD789}" type="presParOf" srcId="{F59476A0-E1C0-4EF6-85FF-E24A54B399B6}" destId="{6B74BEDC-5D97-43BF-92B0-A6C859C29C0D}" srcOrd="3" destOrd="0" presId="urn:microsoft.com/office/officeart/2005/8/layout/vList5"/>
    <dgm:cxn modelId="{A468556B-8DDD-4369-A57B-422EE737C08D}" type="presParOf" srcId="{F59476A0-E1C0-4EF6-85FF-E24A54B399B6}" destId="{67CB0E68-6F85-497A-9FED-7575F53F8401}" srcOrd="4" destOrd="0" presId="urn:microsoft.com/office/officeart/2005/8/layout/vList5"/>
    <dgm:cxn modelId="{37C05B8A-46C7-421A-A54D-46E0E2422366}" type="presParOf" srcId="{67CB0E68-6F85-497A-9FED-7575F53F8401}" destId="{6E4C5A58-EB42-4B84-AF54-4FE53DF78189}" srcOrd="0" destOrd="0" presId="urn:microsoft.com/office/officeart/2005/8/layout/vList5"/>
    <dgm:cxn modelId="{6DDDCEE6-7190-4EEF-B118-5DDBD2C6817E}" type="presParOf" srcId="{67CB0E68-6F85-497A-9FED-7575F53F8401}" destId="{930DB8E0-7064-4F16-92C7-2F2592C921CE}" srcOrd="1" destOrd="0" presId="urn:microsoft.com/office/officeart/2005/8/layout/vList5"/>
    <dgm:cxn modelId="{50D01AEA-0B90-4720-AC6C-A9B597EEF113}" type="presParOf" srcId="{F59476A0-E1C0-4EF6-85FF-E24A54B399B6}" destId="{FB74B762-ACA2-49C3-81D6-3966286BD3A4}" srcOrd="5" destOrd="0" presId="urn:microsoft.com/office/officeart/2005/8/layout/vList5"/>
    <dgm:cxn modelId="{2F121CC4-14DD-4A75-A4CE-2E97CE46CC44}" type="presParOf" srcId="{F59476A0-E1C0-4EF6-85FF-E24A54B399B6}" destId="{699FE98D-861C-40D5-91A6-F4F58F1C7DF2}" srcOrd="6" destOrd="0" presId="urn:microsoft.com/office/officeart/2005/8/layout/vList5"/>
    <dgm:cxn modelId="{04E0D36B-698B-41D9-AB52-3F1D1C1E6DFE}" type="presParOf" srcId="{699FE98D-861C-40D5-91A6-F4F58F1C7DF2}" destId="{33902961-D3EF-42D2-8888-2D76E6F0B095}" srcOrd="0" destOrd="0" presId="urn:microsoft.com/office/officeart/2005/8/layout/vList5"/>
    <dgm:cxn modelId="{18B0A81D-DE6E-4FDE-B0A9-CB122BE7CED9}" type="presParOf" srcId="{699FE98D-861C-40D5-91A6-F4F58F1C7DF2}" destId="{1CA7AF10-B9DF-4919-98F0-BF8C53356A1A}" srcOrd="1" destOrd="0" presId="urn:microsoft.com/office/officeart/2005/8/layout/vList5"/>
    <dgm:cxn modelId="{D2355D34-6226-40E9-A918-E81066445F1C}" type="presParOf" srcId="{F59476A0-E1C0-4EF6-85FF-E24A54B399B6}" destId="{5F586189-3929-4BC3-B0E8-B3860CE4DB92}" srcOrd="7" destOrd="0" presId="urn:microsoft.com/office/officeart/2005/8/layout/vList5"/>
    <dgm:cxn modelId="{61DFF79D-A9DF-4A8A-B174-54A3780278B5}" type="presParOf" srcId="{F59476A0-E1C0-4EF6-85FF-E24A54B399B6}" destId="{9611567D-54FC-4989-9817-4D5AFD7DD26B}" srcOrd="8" destOrd="0" presId="urn:microsoft.com/office/officeart/2005/8/layout/vList5"/>
    <dgm:cxn modelId="{27A0D065-A284-46A8-9B29-130DAA030F3A}" type="presParOf" srcId="{9611567D-54FC-4989-9817-4D5AFD7DD26B}" destId="{32870765-68E8-4922-A54F-89D9A67AD49E}" srcOrd="0" destOrd="0" presId="urn:microsoft.com/office/officeart/2005/8/layout/vList5"/>
    <dgm:cxn modelId="{E91A2364-948E-4D8E-AF0F-22A01A427FF4}" type="presParOf" srcId="{9611567D-54FC-4989-9817-4D5AFD7DD26B}" destId="{350D7F84-35EB-4FFF-8A1A-858AF224E4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dgm:spPr/>
      <dgm:t>
        <a:bodyPr/>
        <a:lstStyle/>
        <a:p>
          <a:pPr rtl="1"/>
          <a:r>
            <a:rPr lang="ar-IQ" dirty="0"/>
            <a:t>ركز على التعلم النشط</a:t>
          </a:r>
          <a:endParaRPr lang="en-US" dirty="0"/>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pPr rtl="1"/>
          <a:r>
            <a:rPr lang="ar-IQ" dirty="0"/>
            <a:t>استخدم مزيجًا من الفيديو والواجبات التعاونية والمناقشة والتمارين العملية والدردشة ومراجعة الطلبة لأداء بعضهم البعض</a:t>
          </a:r>
          <a:endParaRPr lang="en-US" dirty="0"/>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dgm:spPr/>
      <dgm:t>
        <a:bodyPr/>
        <a:lstStyle/>
        <a:p>
          <a:pPr rtl="1"/>
          <a:r>
            <a:rPr lang="ar-IQ" dirty="0"/>
            <a:t>"قطّع" دروسك</a:t>
          </a:r>
          <a:endParaRPr lang="en-US" dirty="0"/>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71419FF7-D5C0-45E0-8E15-399F9688632C}">
      <dgm:prSet/>
      <dgm:spPr/>
      <dgm:t>
        <a:bodyPr/>
        <a:lstStyle/>
        <a:p>
          <a:pPr rtl="1"/>
          <a:r>
            <a:rPr lang="ar-IQ" dirty="0"/>
            <a:t>قسّم دروسك إلى "أجزاء" مكونة من 10 دقائق للمعلومات والأنشطة وقم بتغيير طريقة العرض التقديمي!</a:t>
          </a:r>
          <a:endParaRPr lang="en-US" dirty="0"/>
        </a:p>
      </dgm:t>
    </dgm:pt>
    <dgm:pt modelId="{D7C041AB-88E3-4F49-A60C-FF0EFEC98B41}" type="parTrans" cxnId="{5DAD3F67-FF6D-40AE-B6CC-7860AB96922F}">
      <dgm:prSet/>
      <dgm:spPr/>
      <dgm:t>
        <a:bodyPr/>
        <a:lstStyle/>
        <a:p>
          <a:endParaRPr lang="en-US"/>
        </a:p>
      </dgm:t>
    </dgm:pt>
    <dgm:pt modelId="{4A04EDA7-FAE4-46BD-A3D3-5562B76CE886}" type="sibTrans" cxnId="{5DAD3F67-FF6D-40AE-B6CC-7860AB96922F}">
      <dgm:prSet/>
      <dgm:spPr/>
      <dgm:t>
        <a:bodyPr/>
        <a:lstStyle/>
        <a:p>
          <a:endParaRPr lang="en-US"/>
        </a:p>
      </dgm:t>
    </dgm:pt>
    <dgm:pt modelId="{6A20D648-96B4-4F27-8080-D28BF0298D62}">
      <dgm:prSet/>
      <dgm:spPr/>
      <dgm:t>
        <a:bodyPr/>
        <a:lstStyle/>
        <a:p>
          <a:pPr rtl="1"/>
          <a:r>
            <a:rPr lang="ar-IQ" dirty="0"/>
            <a:t>قم بإدارة وقتك</a:t>
          </a:r>
          <a:endParaRPr lang="en-US" dirty="0"/>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6A317A83-3C51-4922-9B15-DF7AE36E3079}">
      <dgm:prSet/>
      <dgm:spPr/>
      <dgm:t>
        <a:bodyPr/>
        <a:lstStyle/>
        <a:p>
          <a:pPr rtl="1"/>
          <a:r>
            <a:rPr lang="ar-IQ" dirty="0"/>
            <a:t>كن متجاوبًا مع الطلاب ولكن حدّد ساعات وتوقعات واضحة لساعات العمل الافتراضية والردود على أسئلتهم وإعطاء تعليقك حول اجاباتهم</a:t>
          </a:r>
          <a:endParaRPr lang="en-US" dirty="0"/>
        </a:p>
      </dgm:t>
    </dgm:pt>
    <dgm:pt modelId="{32F05374-0D24-462A-BAC9-4D1E9B36F2B9}" type="parTrans" cxnId="{320B27EB-DC5D-4576-BFE7-A0310A9876AD}">
      <dgm:prSet/>
      <dgm:spPr/>
      <dgm:t>
        <a:bodyPr/>
        <a:lstStyle/>
        <a:p>
          <a:endParaRPr lang="en-US"/>
        </a:p>
      </dgm:t>
    </dgm:pt>
    <dgm:pt modelId="{0A93A200-7EB4-4D26-B21D-F8897149CBFD}" type="sibTrans" cxnId="{320B27EB-DC5D-4576-BFE7-A0310A9876AD}">
      <dgm:prSet/>
      <dgm:spPr/>
      <dgm:t>
        <a:bodyPr/>
        <a:lstStyle/>
        <a:p>
          <a:endParaRPr lang="en-US"/>
        </a:p>
      </dgm:t>
    </dgm:pt>
    <dgm:pt modelId="{CF90E5B7-C2C8-4585-B35A-B84248BA439F}">
      <dgm:prSet/>
      <dgm:spPr/>
      <dgm:t>
        <a:bodyPr/>
        <a:lstStyle/>
        <a:p>
          <a:pPr rtl="1"/>
          <a:r>
            <a:rPr lang="ar-IQ" dirty="0"/>
            <a:t>قم بتنويع الواجبات</a:t>
          </a:r>
          <a:endParaRPr lang="en-US" dirty="0"/>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pPr rtl="1"/>
          <a:r>
            <a:rPr lang="ar-IQ" dirty="0"/>
            <a:t>عندما يظهر الطلبة ارتياحاً أكثر مع التكنولوجيا الرقمية ، قم بدمج الواجبات والتقييمات المبتكرة في الفصل الدراسي!</a:t>
          </a:r>
          <a:endParaRPr lang="en-US" dirty="0"/>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pt>
    <dgm:pt modelId="{8BCD58B8-6FE1-402F-8D2F-EAA6CD45BD6B}" type="pres">
      <dgm:prSet presAssocID="{51954233-9739-48C2-9662-9762BCEA18D8}" presName="parentText" presStyleLbl="node1" presStyleIdx="0" presStyleCnt="4">
        <dgm:presLayoutVars>
          <dgm:chMax val="0"/>
          <dgm:bulletEnabled val="1"/>
        </dgm:presLayoutVars>
      </dgm:prSet>
      <dgm:spPr/>
    </dgm:pt>
    <dgm:pt modelId="{21446037-34B6-43B0-B540-EC3711FD5212}" type="pres">
      <dgm:prSet presAssocID="{51954233-9739-48C2-9662-9762BCEA18D8}" presName="childText" presStyleLbl="revTx" presStyleIdx="0" presStyleCnt="4">
        <dgm:presLayoutVars>
          <dgm:bulletEnabled val="1"/>
        </dgm:presLayoutVars>
      </dgm:prSet>
      <dgm:spPr/>
    </dgm:pt>
    <dgm:pt modelId="{E99CA8B6-ACC0-4646-B2D3-BD2009025C74}" type="pres">
      <dgm:prSet presAssocID="{5695D626-1158-436C-9187-499623C5DE5C}" presName="parentText" presStyleLbl="node1" presStyleIdx="1" presStyleCnt="4">
        <dgm:presLayoutVars>
          <dgm:chMax val="0"/>
          <dgm:bulletEnabled val="1"/>
        </dgm:presLayoutVars>
      </dgm:prSet>
      <dgm:spPr/>
    </dgm:pt>
    <dgm:pt modelId="{A2EF6618-40D7-4D70-8BFE-DB84BE921C9A}" type="pres">
      <dgm:prSet presAssocID="{5695D626-1158-436C-9187-499623C5DE5C}" presName="childText" presStyleLbl="revTx" presStyleIdx="1" presStyleCnt="4">
        <dgm:presLayoutVars>
          <dgm:bulletEnabled val="1"/>
        </dgm:presLayoutVars>
      </dgm:prSet>
      <dgm:spPr/>
    </dgm:pt>
    <dgm:pt modelId="{A72F6F02-45FD-45F1-9B63-1D97A4CA9C1D}" type="pres">
      <dgm:prSet presAssocID="{6A20D648-96B4-4F27-8080-D28BF0298D62}" presName="parentText" presStyleLbl="node1" presStyleIdx="2" presStyleCnt="4">
        <dgm:presLayoutVars>
          <dgm:chMax val="0"/>
          <dgm:bulletEnabled val="1"/>
        </dgm:presLayoutVars>
      </dgm:prSet>
      <dgm:spPr/>
    </dgm:pt>
    <dgm:pt modelId="{EB321D7A-18D2-4EAA-9739-3AF1A06FDBB5}" type="pres">
      <dgm:prSet presAssocID="{6A20D648-96B4-4F27-8080-D28BF0298D62}" presName="childText" presStyleLbl="revTx" presStyleIdx="2" presStyleCnt="4">
        <dgm:presLayoutVars>
          <dgm:bulletEnabled val="1"/>
        </dgm:presLayoutVars>
      </dgm:prSet>
      <dgm:spPr/>
    </dgm:pt>
    <dgm:pt modelId="{78E37239-5BCB-418E-87B1-C77E3FDCCE70}" type="pres">
      <dgm:prSet presAssocID="{CF90E5B7-C2C8-4585-B35A-B84248BA439F}" presName="parentText" presStyleLbl="node1" presStyleIdx="3" presStyleCnt="4">
        <dgm:presLayoutVars>
          <dgm:chMax val="0"/>
          <dgm:bulletEnabled val="1"/>
        </dgm:presLayoutVars>
      </dgm:prSet>
      <dgm:spPr/>
    </dgm:pt>
    <dgm:pt modelId="{2096B45F-76D9-42AD-B37E-9C1145F9D45D}" type="pres">
      <dgm:prSet presAssocID="{CF90E5B7-C2C8-4585-B35A-B84248BA439F}" presName="childText" presStyleLbl="revTx" presStyleIdx="3" presStyleCnt="4">
        <dgm:presLayoutVars>
          <dgm:bulletEnabled val="1"/>
        </dgm:presLayoutVars>
      </dgm:prSet>
      <dgm:spPr/>
    </dgm:pt>
  </dgm:ptLst>
  <dgm:cxnLst>
    <dgm:cxn modelId="{51F6650E-1B8B-4D09-9A66-B4AB9B136646}" srcId="{976A6AC6-E4D6-4076-AC71-069039822B13}" destId="{6A20D648-96B4-4F27-8080-D28BF0298D62}" srcOrd="2" destOrd="0" parTransId="{74EE2951-C3E1-46E6-A26B-7EF7E20351FC}" sibTransId="{41B59A97-D485-4A49-853A-826D8B3890D9}"/>
    <dgm:cxn modelId="{71D6421C-D395-4DF4-A1AF-511A9794BEEF}" type="presOf" srcId="{51954233-9739-48C2-9662-9762BCEA18D8}" destId="{8BCD58B8-6FE1-402F-8D2F-EAA6CD45BD6B}"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8FAD5029-E7CC-4CDB-A5E2-C7FE05561B56}" type="presOf" srcId="{CF90E5B7-C2C8-4585-B35A-B84248BA439F}" destId="{78E37239-5BCB-418E-87B1-C77E3FDCCE70}"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A839732-142D-472A-B96E-4B5C37CF7FC8}" srcId="{51954233-9739-48C2-9662-9762BCEA18D8}" destId="{A9B574F6-E123-408B-929B-97FA82FEA06D}" srcOrd="0" destOrd="0" parTransId="{EBD1FAEE-4F21-4369-9AB2-5AA96B277246}" sibTransId="{FB9CCFAB-025C-44B4-A458-B9BF6D61732F}"/>
    <dgm:cxn modelId="{4CC7D636-83E6-47EC-B351-69CEE91DE03E}" srcId="{976A6AC6-E4D6-4076-AC71-069039822B13}" destId="{51954233-9739-48C2-9662-9762BCEA18D8}" srcOrd="0" destOrd="0" parTransId="{32513F42-C918-4EDA-9DE0-75A08C2FF5CD}" sibTransId="{5801512A-44B1-4FFC-A970-3642DE444F87}"/>
    <dgm:cxn modelId="{5DAD3F67-FF6D-40AE-B6CC-7860AB96922F}" srcId="{5695D626-1158-436C-9187-499623C5DE5C}" destId="{71419FF7-D5C0-45E0-8E15-399F9688632C}" srcOrd="0" destOrd="0" parTransId="{D7C041AB-88E3-4F49-A60C-FF0EFEC98B41}" sibTransId="{4A04EDA7-FAE4-46BD-A3D3-5562B76CE886}"/>
    <dgm:cxn modelId="{8BCEAFAE-BE1F-4870-B6A7-8BDD4A9CEE52}" type="presOf" srcId="{71419FF7-D5C0-45E0-8E15-399F9688632C}" destId="{A2EF6618-40D7-4D70-8BFE-DB84BE921C9A}" srcOrd="0" destOrd="0" presId="urn:microsoft.com/office/officeart/2005/8/layout/vList2"/>
    <dgm:cxn modelId="{CFDD48DD-A40A-48D5-B1AD-0DBDF65B8EED}" srcId="{976A6AC6-E4D6-4076-AC71-069039822B13}" destId="{5695D626-1158-436C-9187-499623C5DE5C}" srcOrd="1" destOrd="0" parTransId="{83B26144-52B8-42DC-90A9-F339A848CD68}" sibTransId="{F333697F-B4D5-4988-9161-C00D1BBB7C3D}"/>
    <dgm:cxn modelId="{C053CEE5-A480-4BC9-8A1C-741E13984679}" srcId="{CF90E5B7-C2C8-4585-B35A-B84248BA439F}" destId="{030C4DBA-4817-4BAF-80E9-41E422336BD3}" srcOrd="0" destOrd="0" parTransId="{55D5A017-2676-4254-BA38-409BBA12D98C}" sibTransId="{CC6046D1-752F-4655-BFD2-EB6231B140F4}"/>
    <dgm:cxn modelId="{320B27EB-DC5D-4576-BFE7-A0310A9876AD}" srcId="{6A20D648-96B4-4F27-8080-D28BF0298D62}" destId="{6A317A83-3C51-4922-9B15-DF7AE36E3079}" srcOrd="0" destOrd="0" parTransId="{32F05374-0D24-462A-BAC9-4D1E9B36F2B9}" sibTransId="{0A93A200-7EB4-4D26-B21D-F8897149CBFD}"/>
    <dgm:cxn modelId="{63D4E2ED-BD87-4432-B806-7E599C03F37D}" type="presOf" srcId="{5695D626-1158-436C-9187-499623C5DE5C}" destId="{E99CA8B6-ACC0-4646-B2D3-BD2009025C74}" srcOrd="0" destOrd="0" presId="urn:microsoft.com/office/officeart/2005/8/layout/vList2"/>
    <dgm:cxn modelId="{16FD61F4-880D-42D6-8F43-0DC2D6C3C889}" type="presOf" srcId="{6A317A83-3C51-4922-9B15-DF7AE36E3079}" destId="{EB321D7A-18D2-4EAA-9739-3AF1A06FDBB5}" srcOrd="0" destOrd="0" presId="urn:microsoft.com/office/officeart/2005/8/layout/vList2"/>
    <dgm:cxn modelId="{A086D0F4-601D-45D9-AB46-8930BC167118}" type="presOf" srcId="{A9B574F6-E123-408B-929B-97FA82FEA06D}" destId="{21446037-34B6-43B0-B540-EC3711FD5212}" srcOrd="0" destOrd="0" presId="urn:microsoft.com/office/officeart/2005/8/layout/vList2"/>
    <dgm:cxn modelId="{92DB8BF5-17CF-41A2-B69A-F7B98FE8E521}" srcId="{976A6AC6-E4D6-4076-AC71-069039822B13}" destId="{CF90E5B7-C2C8-4585-B35A-B84248BA439F}" srcOrd="3" destOrd="0" parTransId="{4C6BF4D7-460C-4F0E-A392-BFA0E38A8824}" sibTransId="{924271FE-F17B-4581-AABD-4F874A80EC16}"/>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62E8FE84-F69E-4707-A762-AF2CDA13E74C}" type="presParOf" srcId="{A895A816-07CB-4FFB-BD37-61C0945339CB}" destId="{A2EF6618-40D7-4D70-8BFE-DB84BE921C9A}" srcOrd="3" destOrd="0" presId="urn:microsoft.com/office/officeart/2005/8/layout/vList2"/>
    <dgm:cxn modelId="{49333A20-1D7B-4436-A6D8-993A5857E284}" type="presParOf" srcId="{A895A816-07CB-4FFB-BD37-61C0945339CB}" destId="{A72F6F02-45FD-45F1-9B63-1D97A4CA9C1D}" srcOrd="4" destOrd="0" presId="urn:microsoft.com/office/officeart/2005/8/layout/vList2"/>
    <dgm:cxn modelId="{ECFCB671-35B6-4DF0-AEE8-FC8BDD5689E4}" type="presParOf" srcId="{A895A816-07CB-4FFB-BD37-61C0945339CB}" destId="{EB321D7A-18D2-4EAA-9739-3AF1A06FDBB5}" srcOrd="5" destOrd="0" presId="urn:microsoft.com/office/officeart/2005/8/layout/vList2"/>
    <dgm:cxn modelId="{1BD6CDBD-CF19-431A-B95C-CE5257B3C765}" type="presParOf" srcId="{A895A816-07CB-4FFB-BD37-61C0945339CB}" destId="{78E37239-5BCB-418E-87B1-C77E3FDCCE70}" srcOrd="6" destOrd="0" presId="urn:microsoft.com/office/officeart/2005/8/layout/vList2"/>
    <dgm:cxn modelId="{3541E16B-820E-4688-A974-CFB071B32A48}" type="presParOf" srcId="{A895A816-07CB-4FFB-BD37-61C0945339CB}" destId="{2096B45F-76D9-42AD-B37E-9C1145F9D45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384A-DBA3-4D98-B111-9FBAD2E22252}">
      <dsp:nvSpPr>
        <dsp:cNvPr id="0" name=""/>
        <dsp:cNvSpPr/>
      </dsp:nvSpPr>
      <dsp:spPr>
        <a:xfrm>
          <a:off x="0" y="426"/>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dirty="0">
              <a:solidFill>
                <a:srgbClr val="FFFF00"/>
              </a:solidFill>
            </a:rPr>
            <a:t>1 مفهوم تطوير المناهج الرقمية:</a:t>
          </a:r>
          <a:endParaRPr lang="en-US" sz="1400" b="1" kern="1200" dirty="0">
            <a:solidFill>
              <a:srgbClr val="FFFF00"/>
            </a:solidFill>
          </a:endParaRPr>
        </a:p>
      </dsp:txBody>
      <dsp:txXfrm>
        <a:off x="7332" y="7758"/>
        <a:ext cx="3645965" cy="135539"/>
      </dsp:txXfrm>
    </dsp:sp>
    <dsp:sp modelId="{66C186D4-446B-48E9-A45A-C34A489FB953}">
      <dsp:nvSpPr>
        <dsp:cNvPr id="0" name=""/>
        <dsp:cNvSpPr/>
      </dsp:nvSpPr>
      <dsp:spPr>
        <a:xfrm>
          <a:off x="0" y="157232"/>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164564"/>
        <a:ext cx="3645965" cy="135539"/>
      </dsp:txXfrm>
    </dsp:sp>
    <dsp:sp modelId="{8BDC1D62-7B86-4C70-8467-4D652D7BECA7}">
      <dsp:nvSpPr>
        <dsp:cNvPr id="0" name=""/>
        <dsp:cNvSpPr/>
      </dsp:nvSpPr>
      <dsp:spPr>
        <a:xfrm>
          <a:off x="0" y="314037"/>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2 أهمية تطوير المناهج الرقمية:</a:t>
          </a:r>
          <a:endParaRPr lang="en-US" sz="1400" b="1" kern="1200">
            <a:solidFill>
              <a:srgbClr val="FFFF00"/>
            </a:solidFill>
          </a:endParaRPr>
        </a:p>
      </dsp:txBody>
      <dsp:txXfrm>
        <a:off x="7332" y="321369"/>
        <a:ext cx="3645965" cy="135539"/>
      </dsp:txXfrm>
    </dsp:sp>
    <dsp:sp modelId="{F6A8B71B-2649-4363-8A25-AAC059A7F663}">
      <dsp:nvSpPr>
        <dsp:cNvPr id="0" name=""/>
        <dsp:cNvSpPr/>
      </dsp:nvSpPr>
      <dsp:spPr>
        <a:xfrm>
          <a:off x="0" y="470843"/>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478175"/>
        <a:ext cx="3645965" cy="135539"/>
      </dsp:txXfrm>
    </dsp:sp>
    <dsp:sp modelId="{9357A85F-2945-4515-916B-79A67FE5334D}">
      <dsp:nvSpPr>
        <dsp:cNvPr id="0" name=""/>
        <dsp:cNvSpPr/>
      </dsp:nvSpPr>
      <dsp:spPr>
        <a:xfrm>
          <a:off x="0" y="627649"/>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3 الأساسيات الرئيسية لتطوير المناهج الرقمية:</a:t>
          </a:r>
          <a:endParaRPr lang="en-US" sz="1400" b="1" kern="1200">
            <a:solidFill>
              <a:srgbClr val="FFFF00"/>
            </a:solidFill>
          </a:endParaRPr>
        </a:p>
      </dsp:txBody>
      <dsp:txXfrm>
        <a:off x="7332" y="634981"/>
        <a:ext cx="3645965" cy="135539"/>
      </dsp:txXfrm>
    </dsp:sp>
    <dsp:sp modelId="{9C10EAA6-5D0E-41CC-A064-56EFFA4CCB35}">
      <dsp:nvSpPr>
        <dsp:cNvPr id="0" name=""/>
        <dsp:cNvSpPr/>
      </dsp:nvSpPr>
      <dsp:spPr>
        <a:xfrm>
          <a:off x="0" y="784454"/>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791786"/>
        <a:ext cx="3645965" cy="135539"/>
      </dsp:txXfrm>
    </dsp:sp>
    <dsp:sp modelId="{D4256CEB-DAEE-4BB0-B4C8-1D9007CD46E6}">
      <dsp:nvSpPr>
        <dsp:cNvPr id="0" name=""/>
        <dsp:cNvSpPr/>
      </dsp:nvSpPr>
      <dsp:spPr>
        <a:xfrm>
          <a:off x="0" y="941260"/>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4 التخطيط لتطوير المناهج الرقمية</a:t>
          </a:r>
          <a:endParaRPr lang="en-US" sz="1400" b="1" kern="1200">
            <a:solidFill>
              <a:srgbClr val="FFFF00"/>
            </a:solidFill>
          </a:endParaRPr>
        </a:p>
      </dsp:txBody>
      <dsp:txXfrm>
        <a:off x="7332" y="948592"/>
        <a:ext cx="3645965" cy="135539"/>
      </dsp:txXfrm>
    </dsp:sp>
    <dsp:sp modelId="{5722B736-D70B-4659-94BC-A26E8CAB1332}">
      <dsp:nvSpPr>
        <dsp:cNvPr id="0" name=""/>
        <dsp:cNvSpPr/>
      </dsp:nvSpPr>
      <dsp:spPr>
        <a:xfrm>
          <a:off x="0" y="1098066"/>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1105398"/>
        <a:ext cx="3645965" cy="135539"/>
      </dsp:txXfrm>
    </dsp:sp>
    <dsp:sp modelId="{A970AFB1-C5B3-4DA0-BF25-7A3AE14152C4}">
      <dsp:nvSpPr>
        <dsp:cNvPr id="0" name=""/>
        <dsp:cNvSpPr/>
      </dsp:nvSpPr>
      <dsp:spPr>
        <a:xfrm>
          <a:off x="0" y="1254871"/>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5 تصميم واجهة المستخدم في المناهج الرقمية:</a:t>
          </a:r>
          <a:endParaRPr lang="en-US" sz="1400" b="1" kern="1200">
            <a:solidFill>
              <a:srgbClr val="FFFF00"/>
            </a:solidFill>
          </a:endParaRPr>
        </a:p>
      </dsp:txBody>
      <dsp:txXfrm>
        <a:off x="7332" y="1262203"/>
        <a:ext cx="3645965" cy="135539"/>
      </dsp:txXfrm>
    </dsp:sp>
    <dsp:sp modelId="{0CC08532-EAB0-41AD-BC36-303453B2BF06}">
      <dsp:nvSpPr>
        <dsp:cNvPr id="0" name=""/>
        <dsp:cNvSpPr/>
      </dsp:nvSpPr>
      <dsp:spPr>
        <a:xfrm>
          <a:off x="0" y="1411677"/>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1419009"/>
        <a:ext cx="3645965" cy="135539"/>
      </dsp:txXfrm>
    </dsp:sp>
    <dsp:sp modelId="{20733D3B-443A-4433-93C1-2D07129D320C}">
      <dsp:nvSpPr>
        <dsp:cNvPr id="0" name=""/>
        <dsp:cNvSpPr/>
      </dsp:nvSpPr>
      <dsp:spPr>
        <a:xfrm>
          <a:off x="0" y="1568483"/>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دور الوسائط المتعددة في المناهج الرقمية:</a:t>
          </a:r>
          <a:endParaRPr lang="en-US" sz="1400" b="1" kern="1200">
            <a:solidFill>
              <a:srgbClr val="FFFF00"/>
            </a:solidFill>
          </a:endParaRPr>
        </a:p>
      </dsp:txBody>
      <dsp:txXfrm>
        <a:off x="7332" y="1575815"/>
        <a:ext cx="3645965" cy="135539"/>
      </dsp:txXfrm>
    </dsp:sp>
    <dsp:sp modelId="{A49655DB-41F9-49FE-90CE-1D9409E3E28D}">
      <dsp:nvSpPr>
        <dsp:cNvPr id="0" name=""/>
        <dsp:cNvSpPr/>
      </dsp:nvSpPr>
      <dsp:spPr>
        <a:xfrm>
          <a:off x="0" y="1725288"/>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1732620"/>
        <a:ext cx="3645965" cy="135539"/>
      </dsp:txXfrm>
    </dsp:sp>
    <dsp:sp modelId="{EB80D47B-DAE3-4DF1-A289-C82DC34A52DF}">
      <dsp:nvSpPr>
        <dsp:cNvPr id="0" name=""/>
        <dsp:cNvSpPr/>
      </dsp:nvSpPr>
      <dsp:spPr>
        <a:xfrm>
          <a:off x="0" y="1882094"/>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7 تقييم المناهج الرقمية:</a:t>
          </a:r>
          <a:endParaRPr lang="en-US" sz="1400" b="1" kern="1200">
            <a:solidFill>
              <a:srgbClr val="FFFF00"/>
            </a:solidFill>
          </a:endParaRPr>
        </a:p>
      </dsp:txBody>
      <dsp:txXfrm>
        <a:off x="7332" y="1889426"/>
        <a:ext cx="3645965" cy="135539"/>
      </dsp:txXfrm>
    </dsp:sp>
    <dsp:sp modelId="{F9A1C877-25E4-46A8-B59D-5CD9DE76753B}">
      <dsp:nvSpPr>
        <dsp:cNvPr id="0" name=""/>
        <dsp:cNvSpPr/>
      </dsp:nvSpPr>
      <dsp:spPr>
        <a:xfrm>
          <a:off x="0" y="2038900"/>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2046232"/>
        <a:ext cx="3645965" cy="135539"/>
      </dsp:txXfrm>
    </dsp:sp>
    <dsp:sp modelId="{7DAB51FA-01EB-4C2F-A472-E65513948C4D}">
      <dsp:nvSpPr>
        <dsp:cNvPr id="0" name=""/>
        <dsp:cNvSpPr/>
      </dsp:nvSpPr>
      <dsp:spPr>
        <a:xfrm>
          <a:off x="0" y="2195705"/>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8 توظيف الذكاء الاصطناعي في تطوير المناهج الرقمية:</a:t>
          </a:r>
          <a:endParaRPr lang="en-US" sz="1400" b="1" kern="1200">
            <a:solidFill>
              <a:srgbClr val="FFFF00"/>
            </a:solidFill>
          </a:endParaRPr>
        </a:p>
      </dsp:txBody>
      <dsp:txXfrm>
        <a:off x="7332" y="2203037"/>
        <a:ext cx="3645965" cy="135539"/>
      </dsp:txXfrm>
    </dsp:sp>
    <dsp:sp modelId="{17060388-9EF1-466F-9C31-96E67992970B}">
      <dsp:nvSpPr>
        <dsp:cNvPr id="0" name=""/>
        <dsp:cNvSpPr/>
      </dsp:nvSpPr>
      <dsp:spPr>
        <a:xfrm>
          <a:off x="0" y="2352511"/>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2359843"/>
        <a:ext cx="3645965" cy="135539"/>
      </dsp:txXfrm>
    </dsp:sp>
    <dsp:sp modelId="{53EDC454-04AC-4A94-BC68-AA9DC5244C84}">
      <dsp:nvSpPr>
        <dsp:cNvPr id="0" name=""/>
        <dsp:cNvSpPr/>
      </dsp:nvSpPr>
      <dsp:spPr>
        <a:xfrm>
          <a:off x="0" y="2509317"/>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و التفاعل والتعاون بين الطلاب</a:t>
          </a:r>
          <a:endParaRPr lang="en-US" sz="1400" b="1" kern="1200">
            <a:solidFill>
              <a:srgbClr val="FFFF00"/>
            </a:solidFill>
          </a:endParaRPr>
        </a:p>
      </dsp:txBody>
      <dsp:txXfrm>
        <a:off x="7332" y="2516649"/>
        <a:ext cx="3645965" cy="135539"/>
      </dsp:txXfrm>
    </dsp:sp>
    <dsp:sp modelId="{BF869542-BEE6-44FB-8432-454C42FC1B12}">
      <dsp:nvSpPr>
        <dsp:cNvPr id="0" name=""/>
        <dsp:cNvSpPr/>
      </dsp:nvSpPr>
      <dsp:spPr>
        <a:xfrm>
          <a:off x="0" y="2666122"/>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2673454"/>
        <a:ext cx="3645965" cy="135539"/>
      </dsp:txXfrm>
    </dsp:sp>
    <dsp:sp modelId="{4A118DE9-2D98-43E7-9E9B-06DAE2E696F9}">
      <dsp:nvSpPr>
        <dsp:cNvPr id="0" name=""/>
        <dsp:cNvSpPr/>
      </dsp:nvSpPr>
      <dsp:spPr>
        <a:xfrm>
          <a:off x="0" y="2822928"/>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الأمان وحماية البيانات في المناهج الرقمية:</a:t>
          </a:r>
          <a:endParaRPr lang="en-US" sz="1400" b="1" kern="1200">
            <a:solidFill>
              <a:srgbClr val="FFFF00"/>
            </a:solidFill>
          </a:endParaRPr>
        </a:p>
      </dsp:txBody>
      <dsp:txXfrm>
        <a:off x="7332" y="2830260"/>
        <a:ext cx="3645965" cy="135539"/>
      </dsp:txXfrm>
    </dsp:sp>
    <dsp:sp modelId="{5D3E7D96-4B5E-4288-8E1E-D5502EBA575D}">
      <dsp:nvSpPr>
        <dsp:cNvPr id="0" name=""/>
        <dsp:cNvSpPr/>
      </dsp:nvSpPr>
      <dsp:spPr>
        <a:xfrm>
          <a:off x="0" y="2979734"/>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2987066"/>
        <a:ext cx="3645965" cy="135539"/>
      </dsp:txXfrm>
    </dsp:sp>
    <dsp:sp modelId="{3F2C7774-4F89-43AD-A040-460F2BC93C44}">
      <dsp:nvSpPr>
        <dsp:cNvPr id="0" name=""/>
        <dsp:cNvSpPr/>
      </dsp:nvSpPr>
      <dsp:spPr>
        <a:xfrm>
          <a:off x="0" y="3136539"/>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منصة سي بوينت:</a:t>
          </a:r>
          <a:endParaRPr lang="en-US" sz="1400" b="1" kern="1200">
            <a:solidFill>
              <a:srgbClr val="FFFF00"/>
            </a:solidFill>
          </a:endParaRPr>
        </a:p>
      </dsp:txBody>
      <dsp:txXfrm>
        <a:off x="7332" y="3143871"/>
        <a:ext cx="3645965" cy="135539"/>
      </dsp:txXfrm>
    </dsp:sp>
    <dsp:sp modelId="{D10B10DA-4990-4239-AED8-9BE687318AA9}">
      <dsp:nvSpPr>
        <dsp:cNvPr id="0" name=""/>
        <dsp:cNvSpPr/>
      </dsp:nvSpPr>
      <dsp:spPr>
        <a:xfrm>
          <a:off x="0" y="3293345"/>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b="1" kern="1200">
            <a:solidFill>
              <a:srgbClr val="FFFF00"/>
            </a:solidFill>
          </a:endParaRPr>
        </a:p>
      </dsp:txBody>
      <dsp:txXfrm>
        <a:off x="7332" y="3300677"/>
        <a:ext cx="3645965" cy="135539"/>
      </dsp:txXfrm>
    </dsp:sp>
    <dsp:sp modelId="{A4FA2524-30EB-4111-AFB2-ACC8E2504E35}">
      <dsp:nvSpPr>
        <dsp:cNvPr id="0" name=""/>
        <dsp:cNvSpPr/>
      </dsp:nvSpPr>
      <dsp:spPr>
        <a:xfrm>
          <a:off x="0" y="3450151"/>
          <a:ext cx="3660629" cy="1502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ar-IQ" sz="1400" b="1" kern="1200">
              <a:solidFill>
                <a:srgbClr val="FFFF00"/>
              </a:solidFill>
            </a:rPr>
            <a:t>الأسئلة الشائعة:</a:t>
          </a:r>
          <a:endParaRPr lang="en-US" sz="1400" b="1" kern="1200">
            <a:solidFill>
              <a:srgbClr val="FFFF00"/>
            </a:solidFill>
          </a:endParaRPr>
        </a:p>
      </dsp:txBody>
      <dsp:txXfrm>
        <a:off x="7332" y="3457483"/>
        <a:ext cx="3645965" cy="135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1DAE1-84AD-41D5-BF49-D36D025B840A}">
      <dsp:nvSpPr>
        <dsp:cNvPr id="0" name=""/>
        <dsp:cNvSpPr/>
      </dsp:nvSpPr>
      <dsp:spPr>
        <a:xfrm>
          <a:off x="0" y="169762"/>
          <a:ext cx="4780171" cy="320326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90000"/>
            </a:lnSpc>
            <a:spcBef>
              <a:spcPct val="0"/>
            </a:spcBef>
            <a:spcAft>
              <a:spcPct val="35000"/>
            </a:spcAft>
            <a:buNone/>
          </a:pPr>
          <a:r>
            <a:rPr lang="ar-IQ" sz="2000" kern="1200" dirty="0">
              <a:solidFill>
                <a:srgbClr val="002060"/>
              </a:solidFill>
            </a:rPr>
            <a:t>هناك عدد من الأساسيات التي يجب أخذها بعين الاعتبار عند تطوير المناهج الرقمية لضمان فعاليتها. أولاً، يجب تحديد الأهداف التعليمية للمحتوى بشكل واضح، حيث تعد هذه الأهداف الأساس الذي يبنى عليه تصميم المناهج. بعد ذلك تأتي أهمية اختيار الوسائل التكنولوجية المناسبة على سبيل المثال استخدام منصات تدعم الفيديوهات عالية الجودة أو الألعاب التفاعلية التي تعزز من تفاعل الطلاب أخيرا، يجب أن يتم تصميم المحتوى بما يتناسب مع مستوى الطلاب المستهدفين، حيث أن المناهج الرقمية قد تكون معقدة إذا لم تراع قدرات الفئة المستهدفة وتناسبها.</a:t>
          </a:r>
          <a:endParaRPr lang="en-US" sz="2000" kern="1200" dirty="0">
            <a:solidFill>
              <a:srgbClr val="002060"/>
            </a:solidFill>
          </a:endParaRPr>
        </a:p>
      </dsp:txBody>
      <dsp:txXfrm>
        <a:off x="156371" y="326133"/>
        <a:ext cx="4467429" cy="2890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D43D-31A1-479D-823A-CF10A992A00B}">
      <dsp:nvSpPr>
        <dsp:cNvPr id="0" name=""/>
        <dsp:cNvSpPr/>
      </dsp:nvSpPr>
      <dsp:spPr>
        <a:xfrm rot="5400000">
          <a:off x="2281489" y="-2188438"/>
          <a:ext cx="623568" cy="5053735"/>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ar-IQ" sz="1700" kern="1200" dirty="0"/>
            <a:t>يتطلب ذلك التخطيط. خطّط بعناية وفكر في التفاصيل وحافظ على تنوعها وبساطتها!</a:t>
          </a:r>
          <a:endParaRPr lang="en-US" sz="1700" kern="1200" dirty="0"/>
        </a:p>
      </dsp:txBody>
      <dsp:txXfrm rot="-5400000">
        <a:off x="66406" y="57085"/>
        <a:ext cx="5023295" cy="562688"/>
      </dsp:txXfrm>
    </dsp:sp>
    <dsp:sp modelId="{81BB03DF-4C36-4B6B-AF1C-F186204603D4}">
      <dsp:nvSpPr>
        <dsp:cNvPr id="0" name=""/>
        <dsp:cNvSpPr/>
      </dsp:nvSpPr>
      <dsp:spPr>
        <a:xfrm>
          <a:off x="5053735" y="0"/>
          <a:ext cx="2842725" cy="7794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طرق التدريس</a:t>
          </a:r>
          <a:endParaRPr lang="en-US" sz="2800" kern="1200" dirty="0"/>
        </a:p>
      </dsp:txBody>
      <dsp:txXfrm>
        <a:off x="5091785" y="38050"/>
        <a:ext cx="2766625" cy="703360"/>
      </dsp:txXfrm>
    </dsp:sp>
    <dsp:sp modelId="{2CFFE887-8981-48CB-A1BC-A9163472E680}">
      <dsp:nvSpPr>
        <dsp:cNvPr id="0" name=""/>
        <dsp:cNvSpPr/>
      </dsp:nvSpPr>
      <dsp:spPr>
        <a:xfrm rot="5400000">
          <a:off x="2281489" y="-1288885"/>
          <a:ext cx="623568" cy="5053735"/>
        </a:xfrm>
        <a:prstGeom prst="round2SameRect">
          <a:avLst/>
        </a:prstGeom>
        <a:solidFill>
          <a:schemeClr val="accent3">
            <a:tint val="40000"/>
            <a:alpha val="90000"/>
            <a:hueOff val="-436334"/>
            <a:satOff val="-5308"/>
            <a:lumOff val="-361"/>
            <a:alphaOff val="0"/>
          </a:schemeClr>
        </a:solidFill>
        <a:ln w="15875" cap="flat" cmpd="sng" algn="ctr">
          <a:solidFill>
            <a:schemeClr val="accent3">
              <a:tint val="40000"/>
              <a:alpha val="90000"/>
              <a:hueOff val="-436334"/>
              <a:satOff val="-5308"/>
              <a:lumOff val="-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ar-IQ" sz="1700" kern="1200" dirty="0"/>
            <a:t>يجب أن تكون المواد ذات جودة عالية مع صور جذابة. استخدم القوالب أو الهيكل القياسي المتاحة!</a:t>
          </a:r>
          <a:endParaRPr lang="en-US" sz="1700" kern="1200" dirty="0"/>
        </a:p>
      </dsp:txBody>
      <dsp:txXfrm rot="-5400000">
        <a:off x="66406" y="956638"/>
        <a:ext cx="5023295" cy="562688"/>
      </dsp:txXfrm>
    </dsp:sp>
    <dsp:sp modelId="{0373C326-6E27-4CC9-A118-16253C855A7A}">
      <dsp:nvSpPr>
        <dsp:cNvPr id="0" name=""/>
        <dsp:cNvSpPr/>
      </dsp:nvSpPr>
      <dsp:spPr>
        <a:xfrm>
          <a:off x="5053735" y="850997"/>
          <a:ext cx="2842725" cy="779460"/>
        </a:xfrm>
        <a:prstGeom prst="roundRect">
          <a:avLst/>
        </a:prstGeom>
        <a:solidFill>
          <a:schemeClr val="accent3">
            <a:hueOff val="-308516"/>
            <a:satOff val="-5418"/>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IQ" sz="2800" kern="1200" dirty="0"/>
            <a:t>المواد التعليمية</a:t>
          </a:r>
          <a:endParaRPr lang="en-US" sz="2800" kern="1200" dirty="0"/>
        </a:p>
      </dsp:txBody>
      <dsp:txXfrm>
        <a:off x="5091785" y="889047"/>
        <a:ext cx="2766625" cy="703360"/>
      </dsp:txXfrm>
    </dsp:sp>
    <dsp:sp modelId="{930DB8E0-7064-4F16-92C7-2F2592C921CE}">
      <dsp:nvSpPr>
        <dsp:cNvPr id="0" name=""/>
        <dsp:cNvSpPr/>
      </dsp:nvSpPr>
      <dsp:spPr>
        <a:xfrm rot="5400000">
          <a:off x="2281489" y="-508426"/>
          <a:ext cx="623568" cy="5053735"/>
        </a:xfrm>
        <a:prstGeom prst="round2SameRect">
          <a:avLst/>
        </a:prstGeom>
        <a:solidFill>
          <a:schemeClr val="accent3">
            <a:tint val="40000"/>
            <a:alpha val="90000"/>
            <a:hueOff val="-872668"/>
            <a:satOff val="-10616"/>
            <a:lumOff val="-722"/>
            <a:alphaOff val="0"/>
          </a:schemeClr>
        </a:solidFill>
        <a:ln w="15875" cap="flat" cmpd="sng" algn="ctr">
          <a:solidFill>
            <a:schemeClr val="accent3">
              <a:tint val="40000"/>
              <a:alpha val="90000"/>
              <a:hueOff val="-872668"/>
              <a:satOff val="-10616"/>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ar-IQ" sz="1700" kern="1200" dirty="0"/>
            <a:t>تكون الأنشطة مناسبة لمستوى الموضوع ، وتوفر الفرصة للتفاعل</a:t>
          </a:r>
          <a:endParaRPr lang="en-US" sz="1700" kern="1200" dirty="0"/>
        </a:p>
      </dsp:txBody>
      <dsp:txXfrm rot="-5400000">
        <a:off x="66406" y="1737097"/>
        <a:ext cx="5023295" cy="562688"/>
      </dsp:txXfrm>
    </dsp:sp>
    <dsp:sp modelId="{6E4C5A58-EB42-4B84-AF54-4FE53DF78189}">
      <dsp:nvSpPr>
        <dsp:cNvPr id="0" name=""/>
        <dsp:cNvSpPr/>
      </dsp:nvSpPr>
      <dsp:spPr>
        <a:xfrm>
          <a:off x="5034076" y="1630458"/>
          <a:ext cx="2842725" cy="779460"/>
        </a:xfrm>
        <a:prstGeom prst="roundRect">
          <a:avLst/>
        </a:prstGeom>
        <a:solidFill>
          <a:schemeClr val="accent3">
            <a:hueOff val="-617032"/>
            <a:satOff val="-10836"/>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الأنشطة الصفية</a:t>
          </a:r>
          <a:endParaRPr lang="en-US" sz="2800" kern="1200" dirty="0"/>
        </a:p>
      </dsp:txBody>
      <dsp:txXfrm>
        <a:off x="5072126" y="1668508"/>
        <a:ext cx="2766625" cy="703360"/>
      </dsp:txXfrm>
    </dsp:sp>
    <dsp:sp modelId="{1CA7AF10-B9DF-4919-98F0-BF8C53356A1A}">
      <dsp:nvSpPr>
        <dsp:cNvPr id="0" name=""/>
        <dsp:cNvSpPr/>
      </dsp:nvSpPr>
      <dsp:spPr>
        <a:xfrm rot="5400000">
          <a:off x="2281489" y="306932"/>
          <a:ext cx="623568" cy="5053735"/>
        </a:xfrm>
        <a:prstGeom prst="round2SameRect">
          <a:avLst/>
        </a:prstGeom>
        <a:solidFill>
          <a:schemeClr val="accent3">
            <a:tint val="40000"/>
            <a:alpha val="90000"/>
            <a:hueOff val="-1309002"/>
            <a:satOff val="-15923"/>
            <a:lumOff val="-1083"/>
            <a:alphaOff val="0"/>
          </a:schemeClr>
        </a:solidFill>
        <a:ln w="15875" cap="flat" cmpd="sng" algn="ctr">
          <a:solidFill>
            <a:schemeClr val="accent3">
              <a:tint val="40000"/>
              <a:alpha val="90000"/>
              <a:hueOff val="-1309002"/>
              <a:satOff val="-15923"/>
              <a:lumOff val="-10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ar-IQ" sz="1700" kern="1200" dirty="0"/>
            <a:t>قم بتحفيز اهتمام وفضول الطلبة بمواد تفاعلية ذات صلة بالتطبيق الواقعي</a:t>
          </a:r>
          <a:endParaRPr lang="en-US" sz="1700" kern="1200" dirty="0"/>
        </a:p>
      </dsp:txBody>
      <dsp:txXfrm rot="-5400000">
        <a:off x="66406" y="2552455"/>
        <a:ext cx="5023295" cy="562688"/>
      </dsp:txXfrm>
    </dsp:sp>
    <dsp:sp modelId="{33902961-D3EF-42D2-8888-2D76E6F0B095}">
      <dsp:nvSpPr>
        <dsp:cNvPr id="0" name=""/>
        <dsp:cNvSpPr/>
      </dsp:nvSpPr>
      <dsp:spPr>
        <a:xfrm>
          <a:off x="5053735" y="2444066"/>
          <a:ext cx="2842725" cy="779460"/>
        </a:xfrm>
        <a:prstGeom prst="roundRect">
          <a:avLst/>
        </a:prstGeom>
        <a:solidFill>
          <a:schemeClr val="accent3">
            <a:hueOff val="-925547"/>
            <a:satOff val="-16253"/>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IQ" sz="2800" kern="1200" dirty="0"/>
            <a:t>مشاركة الطلبة</a:t>
          </a:r>
          <a:endParaRPr lang="en-US" sz="2800" kern="1200" dirty="0"/>
        </a:p>
      </dsp:txBody>
      <dsp:txXfrm>
        <a:off x="5091785" y="2482116"/>
        <a:ext cx="2766625" cy="703360"/>
      </dsp:txXfrm>
    </dsp:sp>
    <dsp:sp modelId="{350D7F84-35EB-4FFF-8A1A-858AF224E4B2}">
      <dsp:nvSpPr>
        <dsp:cNvPr id="0" name=""/>
        <dsp:cNvSpPr/>
      </dsp:nvSpPr>
      <dsp:spPr>
        <a:xfrm rot="5400000">
          <a:off x="2281489" y="1140120"/>
          <a:ext cx="623568" cy="5053735"/>
        </a:xfrm>
        <a:prstGeom prst="round2SameRect">
          <a:avLst/>
        </a:prstGeom>
        <a:solidFill>
          <a:schemeClr val="accent3">
            <a:tint val="40000"/>
            <a:alpha val="90000"/>
            <a:hueOff val="-1745336"/>
            <a:satOff val="-21231"/>
            <a:lumOff val="-1444"/>
            <a:alphaOff val="0"/>
          </a:schemeClr>
        </a:solidFill>
        <a:ln w="15875" cap="flat" cmpd="sng" algn="ctr">
          <a:solidFill>
            <a:schemeClr val="accent3">
              <a:tint val="40000"/>
              <a:alpha val="90000"/>
              <a:hueOff val="-1745336"/>
              <a:satOff val="-21231"/>
              <a:lumOff val="-1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r" defTabSz="755650" rtl="1">
            <a:lnSpc>
              <a:spcPct val="90000"/>
            </a:lnSpc>
            <a:spcBef>
              <a:spcPct val="0"/>
            </a:spcBef>
            <a:spcAft>
              <a:spcPct val="15000"/>
            </a:spcAft>
            <a:buChar char="•"/>
          </a:pPr>
          <a:r>
            <a:rPr lang="ar-IQ" sz="1700" kern="1200" dirty="0"/>
            <a:t>تقيس التقييمات أهداف التعلّم الموضّحة مسبقاً</a:t>
          </a:r>
          <a:endParaRPr lang="en-US" sz="1700" kern="1200" dirty="0"/>
        </a:p>
        <a:p>
          <a:pPr marL="171450" lvl="1" indent="-171450" algn="r" defTabSz="755650" rtl="1">
            <a:lnSpc>
              <a:spcPct val="90000"/>
            </a:lnSpc>
            <a:spcBef>
              <a:spcPct val="0"/>
            </a:spcBef>
            <a:spcAft>
              <a:spcPct val="15000"/>
            </a:spcAft>
            <a:buChar char="•"/>
          </a:pPr>
          <a:r>
            <a:rPr lang="ar-IQ" sz="1700" kern="1200" dirty="0"/>
            <a:t>التنوع في طرق التقييم</a:t>
          </a:r>
          <a:endParaRPr lang="en-US" sz="1700" kern="1200" dirty="0"/>
        </a:p>
      </dsp:txBody>
      <dsp:txXfrm rot="-5400000">
        <a:off x="66406" y="3385643"/>
        <a:ext cx="5023295" cy="562688"/>
      </dsp:txXfrm>
    </dsp:sp>
    <dsp:sp modelId="{32870765-68E8-4922-A54F-89D9A67AD49E}">
      <dsp:nvSpPr>
        <dsp:cNvPr id="0" name=""/>
        <dsp:cNvSpPr/>
      </dsp:nvSpPr>
      <dsp:spPr>
        <a:xfrm>
          <a:off x="5034126" y="3277263"/>
          <a:ext cx="2842725" cy="779460"/>
        </a:xfrm>
        <a:prstGeom prst="roundRect">
          <a:avLst/>
        </a:prstGeom>
        <a:solidFill>
          <a:schemeClr val="accent3">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التقييم والقياس</a:t>
          </a:r>
          <a:endParaRPr lang="en-US" sz="2800" kern="1200" dirty="0"/>
        </a:p>
      </dsp:txBody>
      <dsp:txXfrm>
        <a:off x="5072176" y="3315313"/>
        <a:ext cx="2766625" cy="70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58B8-6FE1-402F-8D2F-EAA6CD45BD6B}">
      <dsp:nvSpPr>
        <dsp:cNvPr id="0" name=""/>
        <dsp:cNvSpPr/>
      </dsp:nvSpPr>
      <dsp:spPr>
        <a:xfrm>
          <a:off x="0" y="66466"/>
          <a:ext cx="8089883" cy="514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ركز على التعلم النشط</a:t>
          </a:r>
          <a:endParaRPr lang="en-US" sz="2200" kern="1200" dirty="0"/>
        </a:p>
      </dsp:txBody>
      <dsp:txXfrm>
        <a:off x="25130" y="91596"/>
        <a:ext cx="8039623" cy="464540"/>
      </dsp:txXfrm>
    </dsp:sp>
    <dsp:sp modelId="{21446037-34B6-43B0-B540-EC3711FD5212}">
      <dsp:nvSpPr>
        <dsp:cNvPr id="0" name=""/>
        <dsp:cNvSpPr/>
      </dsp:nvSpPr>
      <dsp:spPr>
        <a:xfrm>
          <a:off x="0" y="581266"/>
          <a:ext cx="808988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استخدم مزيجًا من الفيديو والواجبات التعاونية والمناقشة والتمارين العملية والدردشة ومراجعة الطلبة لأداء بعضهم البعض</a:t>
          </a:r>
          <a:endParaRPr lang="en-US" sz="1700" kern="1200" dirty="0"/>
        </a:p>
      </dsp:txBody>
      <dsp:txXfrm>
        <a:off x="0" y="581266"/>
        <a:ext cx="8089883" cy="512325"/>
      </dsp:txXfrm>
    </dsp:sp>
    <dsp:sp modelId="{E99CA8B6-ACC0-4646-B2D3-BD2009025C74}">
      <dsp:nvSpPr>
        <dsp:cNvPr id="0" name=""/>
        <dsp:cNvSpPr/>
      </dsp:nvSpPr>
      <dsp:spPr>
        <a:xfrm>
          <a:off x="0" y="1093591"/>
          <a:ext cx="8089883" cy="514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"قطّع" دروسك</a:t>
          </a:r>
          <a:endParaRPr lang="en-US" sz="2200" kern="1200" dirty="0"/>
        </a:p>
      </dsp:txBody>
      <dsp:txXfrm>
        <a:off x="25130" y="1118721"/>
        <a:ext cx="8039623" cy="464540"/>
      </dsp:txXfrm>
    </dsp:sp>
    <dsp:sp modelId="{A2EF6618-40D7-4D70-8BFE-DB84BE921C9A}">
      <dsp:nvSpPr>
        <dsp:cNvPr id="0" name=""/>
        <dsp:cNvSpPr/>
      </dsp:nvSpPr>
      <dsp:spPr>
        <a:xfrm>
          <a:off x="0" y="1608391"/>
          <a:ext cx="808988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قسّم دروسك إلى "أجزاء" مكونة من 10 دقائق للمعلومات والأنشطة وقم بتغيير طريقة العرض التقديمي!</a:t>
          </a:r>
          <a:endParaRPr lang="en-US" sz="1700" kern="1200" dirty="0"/>
        </a:p>
      </dsp:txBody>
      <dsp:txXfrm>
        <a:off x="0" y="1608391"/>
        <a:ext cx="8089883" cy="364320"/>
      </dsp:txXfrm>
    </dsp:sp>
    <dsp:sp modelId="{A72F6F02-45FD-45F1-9B63-1D97A4CA9C1D}">
      <dsp:nvSpPr>
        <dsp:cNvPr id="0" name=""/>
        <dsp:cNvSpPr/>
      </dsp:nvSpPr>
      <dsp:spPr>
        <a:xfrm>
          <a:off x="0" y="1972711"/>
          <a:ext cx="8089883" cy="514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قم بإدارة وقتك</a:t>
          </a:r>
          <a:endParaRPr lang="en-US" sz="2200" kern="1200" dirty="0"/>
        </a:p>
      </dsp:txBody>
      <dsp:txXfrm>
        <a:off x="25130" y="1997841"/>
        <a:ext cx="8039623" cy="464540"/>
      </dsp:txXfrm>
    </dsp:sp>
    <dsp:sp modelId="{EB321D7A-18D2-4EAA-9739-3AF1A06FDBB5}">
      <dsp:nvSpPr>
        <dsp:cNvPr id="0" name=""/>
        <dsp:cNvSpPr/>
      </dsp:nvSpPr>
      <dsp:spPr>
        <a:xfrm>
          <a:off x="0" y="2487511"/>
          <a:ext cx="808988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كن متجاوبًا مع الطلاب ولكن حدّد ساعات وتوقعات واضحة لساعات العمل الافتراضية والردود على أسئلتهم وإعطاء تعليقك حول اجاباتهم</a:t>
          </a:r>
          <a:endParaRPr lang="en-US" sz="1700" kern="1200" dirty="0"/>
        </a:p>
      </dsp:txBody>
      <dsp:txXfrm>
        <a:off x="0" y="2487511"/>
        <a:ext cx="8089883" cy="512325"/>
      </dsp:txXfrm>
    </dsp:sp>
    <dsp:sp modelId="{78E37239-5BCB-418E-87B1-C77E3FDCCE70}">
      <dsp:nvSpPr>
        <dsp:cNvPr id="0" name=""/>
        <dsp:cNvSpPr/>
      </dsp:nvSpPr>
      <dsp:spPr>
        <a:xfrm>
          <a:off x="0" y="2999836"/>
          <a:ext cx="8089883" cy="514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قم بتنويع الواجبات</a:t>
          </a:r>
          <a:endParaRPr lang="en-US" sz="2200" kern="1200" dirty="0"/>
        </a:p>
      </dsp:txBody>
      <dsp:txXfrm>
        <a:off x="25130" y="3024966"/>
        <a:ext cx="8039623" cy="464540"/>
      </dsp:txXfrm>
    </dsp:sp>
    <dsp:sp modelId="{2096B45F-76D9-42AD-B37E-9C1145F9D45D}">
      <dsp:nvSpPr>
        <dsp:cNvPr id="0" name=""/>
        <dsp:cNvSpPr/>
      </dsp:nvSpPr>
      <dsp:spPr>
        <a:xfrm>
          <a:off x="0" y="3514636"/>
          <a:ext cx="808988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عندما يظهر الطلبة ارتياحاً أكثر مع التكنولوجيا الرقمية ، قم بدمج الواجبات والتقييمات المبتكرة في الفصل الدراسي!</a:t>
          </a:r>
          <a:endParaRPr lang="en-US" sz="1700" kern="1200" dirty="0"/>
        </a:p>
      </dsp:txBody>
      <dsp:txXfrm>
        <a:off x="0" y="3514636"/>
        <a:ext cx="8089883" cy="5123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3/26/2025</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26/3/2025</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sidehighered.com/digital-learning/article/2017/07/12/7-guidelines-effective-teaching-on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achercenter.withgoogle.com/fundamentals/unit?unit=1&amp;lesson=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irectpoll.com/c?XDVhEtiyGKGrkHbJ9hL2Z8hBSnJyhqFuP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irectpoll.com/r?XDbzPBd3ixYqg8AVvzpKuelO6eOB1N9i7SsRrUhNwG2" TargetMode="External"/><Relationship Id="rId5" Type="http://schemas.openxmlformats.org/officeDocument/2006/relationships/hyperlink" Target="https://directpoll.com/v?XDVhEtiyGKGrkHbJ9hL2Z8hBSnJyhBlXy" TargetMode="External"/><Relationship Id="rId4" Type="http://schemas.openxmlformats.org/officeDocument/2006/relationships/hyperlink" Target="http://etc.ch/d7Jj"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ronicle.com/interactives/advice-online-teach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LM – go through objectives and why. Goal of this session is to introduce participants to concepts. Many of you already understand and are already using online learning. Our session and some activities reflect that however we are hoping to guide all through the use of this whether you have been leading online sessions for years or just trying to get started. This will be a stretch area for many of our faculty and students. We will need patience in this process but also a perseverance to keep moving forward </a:t>
            </a:r>
          </a:p>
          <a:p>
            <a:endParaRPr lang="en-US"/>
          </a:p>
          <a:p>
            <a:r>
              <a:rPr lang="en-US"/>
              <a:t>E Learning/ E TEACHING is more than just posting a series of </a:t>
            </a:r>
            <a:r>
              <a:rPr lang="en-US" err="1"/>
              <a:t>powerpoint</a:t>
            </a:r>
            <a:r>
              <a:rPr lang="en-US"/>
              <a:t> lectures online. It is active and in motion</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to include in facilitator notes: </a:t>
            </a:r>
            <a:r>
              <a:rPr lang="en-US">
                <a:hlinkClick r:id="rId3"/>
              </a:rPr>
              <a:t>https://www.insidehighered.com/digital-learning/article/2017/07/12/7-guidelines-effective-teaching-online</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2378728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https://teachercenter.withgoogle.com/fundamentals/unit?unit=1&amp;lesson=2</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215010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65396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407949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Type your </a:t>
            </a:r>
            <a:r>
              <a:rPr lang="en-US" sz="1200" b="0" i="0" kern="1200" err="1">
                <a:solidFill>
                  <a:schemeClr val="tx1"/>
                </a:solidFill>
                <a:effectLst/>
                <a:latin typeface="Arial" charset="0"/>
                <a:ea typeface="+mn-ea"/>
                <a:cs typeface="+mn-cs"/>
              </a:rPr>
              <a:t>respnoses</a:t>
            </a:r>
            <a:r>
              <a:rPr lang="en-US" sz="1200" b="0" i="0" kern="1200">
                <a:solidFill>
                  <a:schemeClr val="tx1"/>
                </a:solidFill>
                <a:effectLst/>
                <a:latin typeface="Arial" charset="0"/>
                <a:ea typeface="+mn-ea"/>
                <a:cs typeface="+mn-cs"/>
              </a:rPr>
              <a:t> in the chat box</a:t>
            </a:r>
          </a:p>
        </p:txBody>
      </p:sp>
      <p:sp>
        <p:nvSpPr>
          <p:cNvPr id="4" name="Slide Number Placeholder 3"/>
          <p:cNvSpPr>
            <a:spLocks noGrp="1"/>
          </p:cNvSpPr>
          <p:nvPr>
            <p:ph type="sldNum" sz="quarter" idx="5"/>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This is a free tool you can use for formative assessments. This allows you to create polls for up to 500 participants. The first 500 responses here will be taken</a:t>
            </a: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Your Cockpit link</a:t>
            </a:r>
          </a:p>
          <a:p>
            <a:r>
              <a:rPr lang="en-US" sz="1200" b="0" i="0" u="sng" kern="1200">
                <a:solidFill>
                  <a:schemeClr val="tx1"/>
                </a:solidFill>
                <a:effectLst/>
                <a:latin typeface="Arial" charset="0"/>
                <a:ea typeface="+mn-ea"/>
                <a:cs typeface="+mn-cs"/>
                <a:hlinkClick r:id="rId3"/>
              </a:rPr>
              <a:t>https://directpoll.com/c?XDVhEtiyGKGrkHbJ9hL2Z8hBSnJyhqFuPl</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bring you back to your poll cockpit. Make sure not to lose this link. Losing it means your poll is lost.</a:t>
            </a:r>
          </a:p>
          <a:p>
            <a:r>
              <a:rPr lang="en-US" sz="1200" b="0" i="0" kern="1200">
                <a:solidFill>
                  <a:schemeClr val="tx1"/>
                </a:solidFill>
                <a:effectLst/>
                <a:latin typeface="Arial" charset="0"/>
                <a:ea typeface="+mn-ea"/>
                <a:cs typeface="+mn-cs"/>
              </a:rPr>
              <a:t>Please note that the poll expires 30 days after you last saved your poll. You'll receive a notification before this happens. Just save your poll again to get another 30 days.</a:t>
            </a:r>
          </a:p>
          <a:p>
            <a:endParaRPr lang="en-US" sz="1200" b="1" i="0" kern="1200">
              <a:solidFill>
                <a:schemeClr val="tx1"/>
              </a:solidFill>
              <a:effectLst/>
              <a:latin typeface="Arial" charset="0"/>
              <a:ea typeface="+mn-ea"/>
              <a:cs typeface="+mn-cs"/>
            </a:endParaRP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Vote link for your audience</a:t>
            </a:r>
          </a:p>
          <a:p>
            <a:r>
              <a:rPr lang="en-US" sz="1200" b="0" i="0" u="sng" kern="1200">
                <a:solidFill>
                  <a:schemeClr val="tx1"/>
                </a:solidFill>
                <a:effectLst/>
                <a:latin typeface="Arial" charset="0"/>
                <a:ea typeface="+mn-ea"/>
                <a:cs typeface="+mn-cs"/>
                <a:hlinkClick r:id="rId4"/>
              </a:rPr>
              <a:t>http://etc.ch/d7Jj</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Forward this link to your audience and ask them to load it on their (mobile) devices. We're offering a QR code too to assure an easy access for your voters. The QR code will be shown on the result page before the poll is started.</a:t>
            </a:r>
          </a:p>
          <a:p>
            <a:r>
              <a:rPr lang="en-US" sz="1200" b="0" i="0" u="sng" kern="1200">
                <a:solidFill>
                  <a:schemeClr val="tx1"/>
                </a:solidFill>
                <a:effectLst/>
                <a:latin typeface="Arial" charset="0"/>
                <a:ea typeface="+mn-ea"/>
                <a:cs typeface="+mn-cs"/>
                <a:hlinkClick r:id="rId5"/>
              </a:rPr>
              <a:t>https://directpoll.com/v?XDVhEtiyGKGrkHbJ9hL2Z8hBSnJyhBlXy</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is the actual full link to your voting-page. Use this if you setup your own redirect for your audience.</a:t>
            </a:r>
          </a:p>
          <a:p>
            <a:r>
              <a:rPr lang="en-US" sz="1200" b="1" i="0" kern="1200">
                <a:solidFill>
                  <a:schemeClr val="tx1"/>
                </a:solidFill>
                <a:effectLst/>
                <a:latin typeface="Arial" charset="0"/>
                <a:ea typeface="+mn-ea"/>
                <a:cs typeface="+mn-cs"/>
              </a:rPr>
              <a:t>Result link</a:t>
            </a:r>
          </a:p>
          <a:p>
            <a:r>
              <a:rPr lang="en-US" sz="1200" b="0" i="0" u="sng" kern="1200">
                <a:solidFill>
                  <a:schemeClr val="tx1"/>
                </a:solidFill>
                <a:effectLst/>
                <a:latin typeface="Arial" charset="0"/>
                <a:ea typeface="+mn-ea"/>
                <a:cs typeface="+mn-cs"/>
                <a:hlinkClick r:id="rId6"/>
              </a:rPr>
              <a:t>https://directpoll.com/r?XDbzPBd3ixYqg8AVvzpKuelO6eOB1N9i7SsRrUhNwG2</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show the real-time results of the current question. You can use it to display the results on a big screen to let your audience enjoy the live-experience of answers coming in. </a:t>
            </a:r>
            <a:br>
              <a:rPr lang="en-US" sz="1200" b="0" i="0" kern="1200">
                <a:solidFill>
                  <a:schemeClr val="tx1"/>
                </a:solidFill>
                <a:effectLst/>
                <a:latin typeface="Arial" charset="0"/>
                <a:ea typeface="+mn-ea"/>
                <a:cs typeface="+mn-cs"/>
              </a:rPr>
            </a:br>
            <a:r>
              <a:rPr lang="en-US" sz="1200" b="0" i="0" kern="1200">
                <a:solidFill>
                  <a:schemeClr val="tx1"/>
                </a:solidFill>
                <a:effectLst/>
                <a:latin typeface="Arial" charset="0"/>
                <a:ea typeface="+mn-ea"/>
                <a:cs typeface="+mn-cs"/>
              </a:rPr>
              <a:t>The result-screen shows the QR code before the poll is started. This guarantees easy access for your voters.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337071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formative assessment model to gauge starting point for all </a:t>
            </a:r>
          </a:p>
        </p:txBody>
      </p:sp>
      <p:sp>
        <p:nvSpPr>
          <p:cNvPr id="4" name="Slide Number Placeholder 3"/>
          <p:cNvSpPr>
            <a:spLocks noGrp="1"/>
          </p:cNvSpPr>
          <p:nvPr>
            <p:ph type="sldNum" sz="quarter" idx="5"/>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a:solidFill>
                  <a:schemeClr val="tx1"/>
                </a:solidFill>
                <a:effectLst/>
                <a:latin typeface="Arial"/>
                <a:cs typeface="Arial"/>
              </a:rPr>
              <a:t>Self-paced and asynchronous:</a:t>
            </a:r>
            <a:r>
              <a:rPr lang="en-US" sz="1200" b="0" i="0" kern="1200">
                <a:solidFill>
                  <a:schemeClr val="tx1"/>
                </a:solidFill>
                <a:effectLst/>
                <a:latin typeface="Arial"/>
                <a:cs typeface="Arial"/>
              </a:rPr>
              <a:t> Learners learn at their own pace and path. This consists of pre-recorded and established resources which a learner can access at any time. There are no time constraints and no requirements for a student to complete section one before section two, for example. The instructor pre-records and develops the learning experience then allows each learner to have autonomy and select their learning journey without constraints. Instructors can still be available for technical or learning support.</a:t>
            </a:r>
          </a:p>
          <a:p>
            <a:pPr lvl="0"/>
            <a:r>
              <a:rPr lang="en-US" sz="1200" b="1" i="0" kern="1200">
                <a:solidFill>
                  <a:schemeClr val="tx1"/>
                </a:solidFill>
                <a:effectLst/>
                <a:latin typeface="Arial"/>
                <a:cs typeface="Arial"/>
              </a:rPr>
              <a:t>Self-paced and synchronous: </a:t>
            </a:r>
            <a:r>
              <a:rPr lang="en-US" sz="1200" b="0" i="0" kern="1200">
                <a:solidFill>
                  <a:schemeClr val="tx1"/>
                </a:solidFill>
                <a:effectLst/>
                <a:latin typeface="Arial"/>
                <a:cs typeface="Arial"/>
              </a:rPr>
              <a:t>Like self-paced and asynchronous, except the e-learning materials are presented in a specific order and the platform provides guidance for progressing in the course. For example, although there may not be a deadline to complete section one, students may still need to complete it before progressing to section two.</a:t>
            </a:r>
          </a:p>
          <a:p>
            <a:pPr lvl="0"/>
            <a:r>
              <a:rPr lang="en-US" sz="1200" b="1" i="0" kern="1200">
                <a:solidFill>
                  <a:schemeClr val="tx1"/>
                </a:solidFill>
                <a:effectLst/>
                <a:latin typeface="Arial"/>
                <a:cs typeface="Arial"/>
              </a:rPr>
              <a:t>Facilitated and synchronous:</a:t>
            </a:r>
            <a:r>
              <a:rPr lang="en-US" sz="1200" b="0" i="0" kern="1200">
                <a:solidFill>
                  <a:schemeClr val="tx1"/>
                </a:solidFill>
                <a:effectLst/>
                <a:latin typeface="Arial"/>
                <a:cs typeface="Arial"/>
              </a:rPr>
              <a:t> The trainer provides a linear syllabus or course/training agenda with specific dates and deadlines. The trainer guides the learner through each topic and resource which follows in chronological order. The instructor is very involved in the learner’s experience. This may include live virtual classrooms, moderated discussion forums, assignments with feedback from the instructor, and trainer assessment to be completed at a specific date after the materials have been reviewed. This methodology includes one-time live trainings.</a:t>
            </a:r>
          </a:p>
          <a:p>
            <a:pPr lvl="0"/>
            <a:r>
              <a:rPr lang="en-US" sz="1200" b="1" i="0" kern="1200">
                <a:solidFill>
                  <a:schemeClr val="tx1"/>
                </a:solidFill>
                <a:effectLst/>
                <a:latin typeface="Arial"/>
                <a:cs typeface="Arial"/>
              </a:rPr>
              <a:t>Blended Learning</a:t>
            </a:r>
            <a:r>
              <a:rPr lang="en-US" sz="1200" b="0" i="0" kern="1200">
                <a:solidFill>
                  <a:schemeClr val="tx1"/>
                </a:solidFill>
                <a:effectLst/>
                <a:latin typeface="Arial"/>
                <a:cs typeface="Arial"/>
              </a:rPr>
              <a:t>: </a:t>
            </a:r>
            <a:r>
              <a:rPr lang="en-US" sz="1200" b="1" i="0" kern="1200">
                <a:solidFill>
                  <a:schemeClr val="tx1"/>
                </a:solidFill>
                <a:effectLst/>
                <a:latin typeface="Arial"/>
                <a:cs typeface="Arial"/>
              </a:rPr>
              <a:t>A blended, or mixed approach, is very common in online learning. This may include a series of pre-recorded videos, required and optional resources, moderated or un-moderated discussion forums, modules which participants complete within a specific time frame but at their own pace and determining which order to review, and live classrooms. </a:t>
            </a:r>
            <a:r>
              <a:rPr lang="en-US" sz="1200" b="0" i="0" kern="1200">
                <a:solidFill>
                  <a:schemeClr val="tx1"/>
                </a:solidFill>
                <a:effectLst/>
                <a:latin typeface="Arial"/>
                <a:cs typeface="Arial"/>
              </a:rPr>
              <a:t>In a more traditional sense, blended-learning may also include in-person components.</a:t>
            </a:r>
          </a:p>
          <a:p>
            <a:r>
              <a:rPr lang="en-US">
                <a:latin typeface="Arial"/>
                <a:cs typeface="Arial"/>
              </a:rPr>
              <a:t>Source: IREX Remote Training Handbook</a:t>
            </a:r>
            <a:endParaRPr lang="en-US">
              <a:cs typeface="Arial"/>
            </a:endParaRPr>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a:cs typeface="Arial"/>
              </a:rPr>
              <a:t>Learning management system.</a:t>
            </a:r>
            <a:r>
              <a:rPr lang="en-US" sz="1200" b="0" i="0" kern="1200" dirty="0">
                <a:solidFill>
                  <a:schemeClr val="tx1"/>
                </a:solidFill>
                <a:effectLst/>
                <a:latin typeface="Arial"/>
                <a:cs typeface="Arial"/>
              </a:rPr>
              <a:t> Otherwise known as an LMS. Online classes typically take place via your institution’s chosen learning-management system — a platform that include communication, content delivery, and assessment tools to facilitate the teaching-and-learning process.</a:t>
            </a:r>
            <a:r>
              <a:rPr lang="en-US" dirty="0">
                <a:latin typeface="Arial"/>
                <a:cs typeface="Arial"/>
              </a:rPr>
              <a:t> Examples of common LMSs include Google Classroom, Moodle and many others. An LMS can be used with synchronous and asynchronous online learning </a:t>
            </a:r>
            <a:endParaRPr lang="en-US" sz="1200" b="0" i="0" kern="1200" dirty="0">
              <a:solidFill>
                <a:schemeClr val="tx1"/>
              </a:solidFill>
              <a:effectLst/>
              <a:latin typeface="Arial" charset="0"/>
              <a:ea typeface="+mn-ea"/>
              <a:cs typeface="+mn-cs"/>
            </a:endParaRPr>
          </a:p>
          <a:p>
            <a:endParaRPr lang="en-US" sz="1200" b="0" i="0" kern="1200" dirty="0">
              <a:solidFill>
                <a:schemeClr val="tx1"/>
              </a:solidFill>
              <a:effectLst/>
              <a:latin typeface="Arial" charset="0"/>
              <a:cs typeface="Arial"/>
            </a:endParaRPr>
          </a:p>
          <a:p>
            <a:r>
              <a:rPr lang="en-US" b="1" dirty="0">
                <a:latin typeface="Arial"/>
                <a:cs typeface="Arial"/>
              </a:rPr>
              <a:t>Video Conferencing System- </a:t>
            </a:r>
            <a:r>
              <a:rPr lang="en-US" b="0" dirty="0">
                <a:latin typeface="Arial"/>
                <a:cs typeface="Arial"/>
              </a:rPr>
              <a:t>this is a web based video system that allows for video meetings in real time. Common systems include Zoom, GoToMeeting, </a:t>
            </a:r>
            <a:r>
              <a:rPr lang="en-US" b="0" dirty="0" err="1">
                <a:latin typeface="Arial"/>
                <a:cs typeface="Arial"/>
              </a:rPr>
              <a:t>CiscoWebEX</a:t>
            </a:r>
            <a:r>
              <a:rPr lang="en-US" b="0" dirty="0">
                <a:latin typeface="Arial"/>
                <a:cs typeface="Arial"/>
              </a:rPr>
              <a:t>, and others. These are used for synchronous teaching </a:t>
            </a:r>
            <a:endParaRPr lang="en-US" dirty="0">
              <a:cs typeface="Arial"/>
            </a:endParaRPr>
          </a:p>
          <a:p>
            <a:endParaRPr lang="en-US" dirty="0">
              <a:cs typeface="Arial"/>
            </a:endParaRPr>
          </a:p>
          <a:p>
            <a:endParaRPr lang="en-US" dirty="0">
              <a:cs typeface="Arial" charset="0"/>
            </a:endParaRPr>
          </a:p>
          <a:p>
            <a:r>
              <a:rPr lang="en-US" sz="1200" b="1" i="0" kern="1200" dirty="0">
                <a:solidFill>
                  <a:schemeClr val="tx1"/>
                </a:solidFill>
                <a:effectLst/>
                <a:latin typeface="Arial"/>
                <a:cs typeface="Arial"/>
              </a:rPr>
              <a:t>Module.</a:t>
            </a:r>
            <a:r>
              <a:rPr lang="en-US" sz="1200" b="0" i="0" kern="1200" dirty="0">
                <a:solidFill>
                  <a:schemeClr val="tx1"/>
                </a:solidFill>
                <a:effectLst/>
                <a:latin typeface="Arial"/>
                <a:cs typeface="Arial"/>
              </a:rPr>
              <a:t> The most common unit of organization for an online class is a module. Instructors use modules to organize class materials into topics. They’re ordered sequentially and contain all course materials and learning activities for that particular topic or unit.</a:t>
            </a:r>
          </a:p>
          <a:p>
            <a:r>
              <a:rPr lang="en-US" sz="1200" b="0" i="0" kern="1200" dirty="0">
                <a:solidFill>
                  <a:schemeClr val="tx1"/>
                </a:solidFill>
                <a:effectLst/>
                <a:latin typeface="Arial"/>
                <a:cs typeface="Arial"/>
              </a:rPr>
              <a:t>Source: </a:t>
            </a:r>
            <a:r>
              <a:rPr lang="en-US" dirty="0">
                <a:latin typeface="Arial"/>
                <a:cs typeface="Arial"/>
                <a:hlinkClick r:id="rId3"/>
              </a:rPr>
              <a:t>https://www.chronicle.com/interactives/advice-online-teaching</a:t>
            </a:r>
            <a:endParaRPr lang="en-US" dirty="0">
              <a:latin typeface="Arial"/>
              <a:cs typeface="Arial"/>
            </a:endParaRP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a:cs typeface="Arial"/>
              </a:rPr>
              <a:t>A MOOC is a massive open online course, usually (but not always) delivered free of charge or for a small fee. Typically MOOCs are open to all meaning that there are no enrollment requirements.</a:t>
            </a:r>
            <a:r>
              <a:rPr lang="en-US" dirty="0">
                <a:latin typeface="Arial"/>
                <a:cs typeface="Arial"/>
              </a:rPr>
              <a:t> </a:t>
            </a:r>
            <a:endParaRPr lang="en-US" sz="1200" b="0" i="0" kern="1200" dirty="0">
              <a:solidFill>
                <a:schemeClr val="tx1"/>
              </a:solidFill>
              <a:effectLst/>
              <a:latin typeface="Arial" charset="0"/>
              <a:cs typeface="Arial"/>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92404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what comes through in the chat (may be a lot of responses simultaneously); use responses as a means to discuss the current need as one potential way to structure this topic; additional ideas on next slide</a:t>
            </a:r>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e-learning and why now</a:t>
            </a:r>
          </a:p>
          <a:p>
            <a:endParaRPr lang="en-US"/>
          </a:p>
          <a:p>
            <a:r>
              <a:rPr lang="en-US"/>
              <a:t>Big picture- needs to learn</a:t>
            </a:r>
          </a:p>
          <a:p>
            <a:endParaRPr lang="en-US"/>
          </a:p>
          <a:p>
            <a:r>
              <a:rPr lang="en-US"/>
              <a:t>Current situation- one access point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all of these!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individual reflection exercise  where each faculty member takes just a moment to reflect on their own; using this as basis for an assignment post-session as well</a:t>
            </a:r>
          </a:p>
          <a:p>
            <a:endParaRPr lang="en-US"/>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404630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best practices related to e-learning. Here are a few to start us. These are big picture areas however we are going into detail in tips and ways you can move active learning online. and we will provide a ‘Best Practices in E-Learning Checklist’ at the end of the lesson for more!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367168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76678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85396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1978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333989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1850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200067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A61015F-7CC6-4D0A-9D87-873EA4C304CC}" type="datetimeFigureOut">
              <a:rPr lang="en-US" smtClean="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574023"/>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6599280"/>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768096" y="2225841"/>
            <a:ext cx="3566160" cy="25061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ar-SA"/>
              <a:t>انقر لتحرير أنماط نص الشكل الرئيسي</a:t>
            </a:r>
          </a:p>
        </p:txBody>
      </p:sp>
      <p:sp>
        <p:nvSpPr>
          <p:cNvPr id="6" name="Content Placeholder 5"/>
          <p:cNvSpPr>
            <a:spLocks noGrp="1"/>
          </p:cNvSpPr>
          <p:nvPr>
            <p:ph sz="quarter" idx="4"/>
          </p:nvPr>
        </p:nvSpPr>
        <p:spPr>
          <a:xfrm>
            <a:off x="4493166" y="2225841"/>
            <a:ext cx="3566160" cy="25061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825110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305918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03360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5C68B11-C5A8-448C-8CE9-B1A273C79CFC}" type="datetimeFigureOut">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262452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16CA0-919D-4A49-9C8A-62FDFB3A5183}" type="datetimeFigureOut">
              <a:rPr lang="en-US" smtClean="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88076"/>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smtClean="0"/>
              <a:pPr/>
              <a:t>3/26/2025</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F7FD4E3C-3502-3A23-2F08-0DD884527C83}"/>
              </a:ext>
            </a:extLst>
          </p:cNvPr>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9" name="Straight Connector 7">
            <a:extLst>
              <a:ext uri="{FF2B5EF4-FFF2-40B4-BE49-F238E27FC236}">
                <a16:creationId xmlns:a16="http://schemas.microsoft.com/office/drawing/2014/main" id="{C5E403AA-3452-7964-FFB7-71808EBB54C8}"/>
              </a:ext>
            </a:extLst>
          </p:cNvPr>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390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04" r:id="rId14"/>
    <p:sldLayoutId id="2147483698" r:id="rId15"/>
    <p:sldLayoutId id="2147483699" r:id="rId16"/>
    <p:sldLayoutId id="2147483679" r:id="rId17"/>
    <p:sldLayoutId id="2147483688" r:id="rId18"/>
    <p:sldLayoutId id="2147483703" r:id="rId19"/>
    <p:sldLayoutId id="2147483686" r:id="rId20"/>
    <p:sldLayoutId id="2147483696" r:id="rId21"/>
    <p:sldLayoutId id="2147483684" r:id="rId22"/>
    <p:sldLayoutId id="2147483683" r:id="rId23"/>
    <p:sldLayoutId id="2147483682" r:id="rId24"/>
    <p:sldLayoutId id="2147483680" r:id="rId25"/>
    <p:sldLayoutId id="2147483681" r:id="rId26"/>
    <p:sldLayoutId id="2147483678" r:id="rId27"/>
    <p:sldLayoutId id="2147483705" r:id="rId28"/>
    <p:sldLayoutId id="2147483677" r:id="rId29"/>
    <p:sldLayoutId id="2147483672" r:id="rId30"/>
    <p:sldLayoutId id="2147483697" r:id="rId31"/>
    <p:sldLayoutId id="2147483702" r:id="rId32"/>
    <p:sldLayoutId id="2147483694" r:id="rId33"/>
    <p:sldLayoutId id="2147483671" r:id="rId34"/>
    <p:sldLayoutId id="2147483692" r:id="rId35"/>
    <p:sldLayoutId id="2147483669" r:id="rId36"/>
    <p:sldLayoutId id="2147483667" r:id="rId37"/>
    <p:sldLayoutId id="2147483701" r:id="rId38"/>
    <p:sldLayoutId id="2147483693" r:id="rId39"/>
    <p:sldLayoutId id="2147483665" r:id="rId40"/>
    <p:sldLayoutId id="2147483664" r:id="rId41"/>
    <p:sldLayoutId id="2147483700" r:id="rId42"/>
    <p:sldLayoutId id="2147483666" r:id="rId43"/>
    <p:sldLayoutId id="2147483660" r:id="rId44"/>
    <p:sldLayoutId id="2147483652" r:id="rId45"/>
    <p:sldLayoutId id="2147483653" r:id="rId46"/>
    <p:sldLayoutId id="2147483654" r:id="rId47"/>
    <p:sldLayoutId id="2147483695" r:id="rId48"/>
  </p:sldLayoutIdLst>
  <p:hf hd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jf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jf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13.jfif"/><Relationship Id="rId5" Type="http://schemas.openxmlformats.org/officeDocument/2006/relationships/diagramQuickStyle" Target="../diagrams/quickStyle2.xml"/><Relationship Id="rId10" Type="http://schemas.openxmlformats.org/officeDocument/2006/relationships/hyperlink" Target="https://commons.wikimedia.org/wiki/File:Zoom_Video_Communications_Company_Logo_updated.png" TargetMode="External"/><Relationship Id="rId4" Type="http://schemas.openxmlformats.org/officeDocument/2006/relationships/diagramLayout" Target="../diagrams/layout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170176"/>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700" y="95693"/>
            <a:ext cx="8269340" cy="40584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endParaRPr lang="en-JM" sz="4400" kern="0" spc="-50" dirty="0">
              <a:solidFill>
                <a:schemeClr val="bg1"/>
              </a:solidFill>
              <a:latin typeface="Arial Regular" charset="0"/>
              <a:ea typeface="Arial" charset="0"/>
              <a:cs typeface="Arial Regular" charset="0"/>
            </a:endParaRPr>
          </a:p>
        </p:txBody>
      </p:sp>
      <p:sp>
        <p:nvSpPr>
          <p:cNvPr id="9" name="TextBox 8"/>
          <p:cNvSpPr txBox="1"/>
          <p:nvPr/>
        </p:nvSpPr>
        <p:spPr>
          <a:xfrm>
            <a:off x="1509823" y="4393506"/>
            <a:ext cx="5082363" cy="1138773"/>
          </a:xfrm>
          <a:prstGeom prst="rect">
            <a:avLst/>
          </a:prstGeom>
          <a:noFill/>
        </p:spPr>
        <p:txBody>
          <a:bodyPr wrap="square" rtlCol="0">
            <a:spAutoFit/>
          </a:bodyPr>
          <a:lstStyle/>
          <a:p>
            <a:pPr algn="ctr" rtl="1"/>
            <a:r>
              <a:rPr lang="ar-IQ" sz="2000" b="1" dirty="0">
                <a:latin typeface="Arial" charset="0"/>
                <a:ea typeface="Arial" charset="0"/>
                <a:cs typeface="Arial" charset="0"/>
              </a:rPr>
              <a:t>ا.د إسماعيل  عبد زيد عاشور</a:t>
            </a:r>
          </a:p>
          <a:p>
            <a:pPr algn="ctr" rtl="1"/>
            <a:r>
              <a:rPr lang="ar-IQ" sz="2000" b="1" dirty="0">
                <a:latin typeface="Arial" charset="0"/>
                <a:ea typeface="Arial" charset="0"/>
                <a:cs typeface="Arial" charset="0"/>
              </a:rPr>
              <a:t>2025 </a:t>
            </a:r>
          </a:p>
          <a:p>
            <a:pPr algn="r" rtl="1"/>
            <a:endParaRPr lang="en-US" sz="2800" b="1" dirty="0">
              <a:latin typeface="Arial" charset="0"/>
              <a:ea typeface="Arial" charset="0"/>
              <a:cs typeface="Arial" charset="0"/>
            </a:endParaRPr>
          </a:p>
        </p:txBody>
      </p:sp>
      <p:sp>
        <p:nvSpPr>
          <p:cNvPr id="5" name="مربع نص 4">
            <a:extLst>
              <a:ext uri="{FF2B5EF4-FFF2-40B4-BE49-F238E27FC236}">
                <a16:creationId xmlns:a16="http://schemas.microsoft.com/office/drawing/2014/main" id="{A882CE81-6219-5B6A-1ACB-B569C5B9BC99}"/>
              </a:ext>
            </a:extLst>
          </p:cNvPr>
          <p:cNvSpPr txBox="1"/>
          <p:nvPr/>
        </p:nvSpPr>
        <p:spPr>
          <a:xfrm>
            <a:off x="1350336" y="389161"/>
            <a:ext cx="7070650" cy="2431435"/>
          </a:xfrm>
          <a:prstGeom prst="rect">
            <a:avLst/>
          </a:prstGeom>
          <a:noFill/>
        </p:spPr>
        <p:txBody>
          <a:bodyPr wrap="square">
            <a:spAutoFit/>
          </a:bodyPr>
          <a:lstStyle/>
          <a:p>
            <a:pPr algn="r"/>
            <a:r>
              <a:rPr lang="ar-IQ" sz="2000" dirty="0">
                <a:solidFill>
                  <a:srgbClr val="FFFF00"/>
                </a:solidFill>
              </a:rPr>
              <a:t>الجامعة المستنصرية </a:t>
            </a:r>
          </a:p>
          <a:p>
            <a:pPr algn="r"/>
            <a:r>
              <a:rPr lang="ar-IQ" sz="2000" dirty="0">
                <a:solidFill>
                  <a:srgbClr val="FFFF00"/>
                </a:solidFill>
              </a:rPr>
              <a:t>كلية التربية الأساسية  </a:t>
            </a:r>
          </a:p>
          <a:p>
            <a:pPr algn="r"/>
            <a:r>
              <a:rPr lang="ar-IQ" sz="2000" dirty="0">
                <a:solidFill>
                  <a:srgbClr val="FFFF00"/>
                </a:solidFill>
              </a:rPr>
              <a:t>الدراسات العليا / الدكتوراه</a:t>
            </a:r>
          </a:p>
          <a:p>
            <a:pPr algn="r"/>
            <a:r>
              <a:rPr lang="ar-IQ" sz="2000" dirty="0"/>
              <a:t> </a:t>
            </a:r>
          </a:p>
          <a:p>
            <a:pPr algn="ctr"/>
            <a:r>
              <a:rPr lang="ar-IQ" sz="3600" dirty="0">
                <a:solidFill>
                  <a:srgbClr val="FFFF00"/>
                </a:solidFill>
              </a:rPr>
              <a:t>تطوير المناهج الرقمية: الأسس والتقنيات الحديثة لتعزيز التعلم الذكي</a:t>
            </a:r>
            <a:endParaRPr lang="en-US" sz="3600" dirty="0">
              <a:solidFill>
                <a:srgbClr val="FFFF00"/>
              </a:solidFill>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413" y="51571"/>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294141" y="1451539"/>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dirty="0">
                <a:solidFill>
                  <a:schemeClr val="bg1"/>
                </a:solidFill>
                <a:latin typeface="Arial Regular" charset="0"/>
                <a:ea typeface="Arial" charset="0"/>
                <a:cs typeface="Arial Regular" charset="0"/>
              </a:rPr>
              <a:t>Adapting to E-Learning:</a:t>
            </a:r>
          </a:p>
          <a:p>
            <a:r>
              <a:rPr lang="en-JM" b="1" dirty="0">
                <a:solidFill>
                  <a:schemeClr val="bg1"/>
                </a:solidFill>
                <a:latin typeface="Arial Regular" charset="0"/>
                <a:ea typeface="Arial" charset="0"/>
                <a:cs typeface="Arial Regular" charset="0"/>
              </a:rPr>
              <a:t>Pause and Reflect</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id="{56767793-0A57-44DC-9798-72921398CB2C}"/>
              </a:ext>
            </a:extLst>
          </p:cNvPr>
          <p:cNvSpPr txBox="1"/>
          <p:nvPr/>
        </p:nvSpPr>
        <p:spPr>
          <a:xfrm>
            <a:off x="202593" y="554463"/>
            <a:ext cx="4661365" cy="4524315"/>
          </a:xfrm>
          <a:prstGeom prst="rect">
            <a:avLst/>
          </a:prstGeom>
          <a:solidFill>
            <a:srgbClr val="FF99CC"/>
          </a:solidFill>
        </p:spPr>
        <p:txBody>
          <a:bodyPr wrap="square" rtlCol="0" anchor="t">
            <a:spAutoFit/>
          </a:bodyPr>
          <a:lstStyle/>
          <a:p>
            <a:pPr marL="342900" indent="-342900" algn="justLow" rtl="1">
              <a:buAutoNum type="arabicPeriod"/>
            </a:pPr>
            <a:r>
              <a:rPr lang="ar-IQ" sz="1600" dirty="0"/>
              <a:t>تضمين مواضيع حول أمن المعلومات وحماية الخصوصية ضمن المناهج التربوية الرقمية تعليم الطلاب كيفية التعامل مع البيانات الشخصية بأمان وتجنب التهديدات الإلكترونية.</a:t>
            </a:r>
          </a:p>
          <a:p>
            <a:pPr marL="342900" indent="-342900" algn="justLow" rtl="1">
              <a:buAutoNum type="arabicPeriod"/>
            </a:pPr>
            <a:r>
              <a:rPr lang="ar-IQ" sz="1600" dirty="0"/>
              <a:t>تطوير بيئات تعليمية رقمية تحترم معايير الأمان والخصوصية استخدام أنظمة إدارة التعلم </a:t>
            </a:r>
            <a:r>
              <a:rPr lang="en-US" sz="1600" dirty="0"/>
              <a:t>LMS) </a:t>
            </a:r>
            <a:r>
              <a:rPr lang="ar-IQ" sz="1600" dirty="0"/>
              <a:t> )التي تضمن حماية بيانات الطلاب والمعلمين.</a:t>
            </a:r>
          </a:p>
          <a:p>
            <a:pPr marL="342900" indent="-342900" algn="justLow" rtl="1">
              <a:buAutoNum type="arabicPeriod"/>
            </a:pPr>
            <a:r>
              <a:rPr lang="ar-IQ" sz="1600" dirty="0"/>
              <a:t>توفير أنظمة تحقق قوية تمنع الوصول غير المصرح به إلى المحتوى التعليمي استخدام تقنيات تسجيل الدخول الآمن مثل المصادقة متعددة العوامل </a:t>
            </a:r>
          </a:p>
          <a:p>
            <a:pPr marL="342900" indent="-342900" algn="justLow" rtl="1">
              <a:buAutoNum type="arabicPeriod"/>
            </a:pPr>
            <a:r>
              <a:rPr lang="ar-IQ" sz="1600" dirty="0"/>
              <a:t>وضع قواعد لاستخدام التكنولوجيا في التعليم، تشمل حماية البيانات والتعامل الآمن مع المحتوى الرقمي. تعزيز ثقافة المسؤولية الرقمية بين الطلاب والمعلمين</a:t>
            </a:r>
          </a:p>
          <a:p>
            <a:pPr marL="342900" indent="-342900" algn="justLow" rtl="1">
              <a:buAutoNum type="arabicPeriod"/>
            </a:pPr>
            <a:r>
              <a:rPr lang="ar-IQ" sz="1600" dirty="0"/>
              <a:t>. تنظيم و دورات تدريبية للمعلمين والطلاب حول كيفية تأمين المعلومات الشخصية وتجنب المخاطر السيبرانية .تشجيع الممارسات الآمنة في التعامل مع البيانات الرقمية داخل البيئة التعليمية يساعد تطبيق هذه الاستراتيجيات في ضمان بيئة تعليمية رقمية آمنة، تحافظ على خصوصية البيانات وتعزز ثقافة الأمن السيبراني بين الطلاب والمعلمين.</a:t>
            </a:r>
            <a:endParaRPr lang="en-US" sz="1600" dirty="0"/>
          </a:p>
        </p:txBody>
      </p:sp>
      <p:sp>
        <p:nvSpPr>
          <p:cNvPr id="5" name="TextBox 4">
            <a:extLst>
              <a:ext uri="{FF2B5EF4-FFF2-40B4-BE49-F238E27FC236}">
                <a16:creationId xmlns:a16="http://schemas.microsoft.com/office/drawing/2014/main" id="{6C25B031-A7F5-4EE3-87CB-94E88A701142}"/>
              </a:ext>
            </a:extLst>
          </p:cNvPr>
          <p:cNvSpPr txBox="1"/>
          <p:nvPr/>
        </p:nvSpPr>
        <p:spPr>
          <a:xfrm>
            <a:off x="5466735" y="1431626"/>
            <a:ext cx="3473700" cy="1384995"/>
          </a:xfrm>
          <a:prstGeom prst="rect">
            <a:avLst/>
          </a:prstGeom>
          <a:noFill/>
        </p:spPr>
        <p:txBody>
          <a:bodyPr wrap="square" rtlCol="0">
            <a:spAutoFit/>
          </a:bodyPr>
          <a:lstStyle/>
          <a:p>
            <a:pPr algn="ctr" rtl="1"/>
            <a:r>
              <a:rPr lang="ar-IQ" sz="2800" dirty="0"/>
              <a:t>الأمان وحماية  البيانات </a:t>
            </a:r>
          </a:p>
          <a:p>
            <a:pPr algn="ctr" rtl="1"/>
            <a:r>
              <a:rPr lang="ar-IQ" sz="2800" dirty="0"/>
              <a:t>في </a:t>
            </a:r>
          </a:p>
          <a:p>
            <a:pPr algn="ctr" rtl="1"/>
            <a:r>
              <a:rPr lang="ar-IQ" sz="2800" dirty="0"/>
              <a:t>المناهج الرقمية </a:t>
            </a:r>
            <a:endParaRPr lang="en-US" sz="2800" dirty="0"/>
          </a:p>
        </p:txBody>
      </p:sp>
    </p:spTree>
    <p:extLst>
      <p:ext uri="{BB962C8B-B14F-4D97-AF65-F5344CB8AC3E}">
        <p14:creationId xmlns:p14="http://schemas.microsoft.com/office/powerpoint/2010/main" val="37775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المبادئ الأساسية وأفضل الممارسات في المناهج الرقمية </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id="{405C8739-36CC-4E85-895F-BFE1ADD521DA}"/>
              </a:ext>
            </a:extLst>
          </p:cNvPr>
          <p:cNvSpPr txBox="1"/>
          <p:nvPr/>
        </p:nvSpPr>
        <p:spPr>
          <a:xfrm>
            <a:off x="656972" y="1867437"/>
            <a:ext cx="3618814" cy="369332"/>
          </a:xfrm>
          <a:prstGeom prst="rect">
            <a:avLst/>
          </a:prstGeom>
          <a:noFill/>
        </p:spPr>
        <p:txBody>
          <a:bodyPr wrap="square" rtlCol="0">
            <a:spAutoFit/>
          </a:bodyPr>
          <a:lstStyle/>
          <a:p>
            <a:pPr marL="342900" indent="-342900">
              <a:buAutoNum type="arabicPeriod"/>
            </a:pPr>
            <a:endParaRPr lang="en-US"/>
          </a:p>
        </p:txBody>
      </p:sp>
      <p:graphicFrame>
        <p:nvGraphicFramePr>
          <p:cNvPr id="12" name="Diagram 11">
            <a:extLst>
              <a:ext uri="{FF2B5EF4-FFF2-40B4-BE49-F238E27FC236}">
                <a16:creationId xmlns:a16="http://schemas.microsoft.com/office/drawing/2014/main" id="{58E0B549-CE18-4C74-A469-A928186B0DEB}"/>
              </a:ext>
            </a:extLst>
          </p:cNvPr>
          <p:cNvGraphicFramePr/>
          <p:nvPr>
            <p:extLst>
              <p:ext uri="{D42A27DB-BD31-4B8C-83A1-F6EECF244321}">
                <p14:modId xmlns:p14="http://schemas.microsoft.com/office/powerpoint/2010/main" val="4050391070"/>
              </p:ext>
            </p:extLst>
          </p:nvPr>
        </p:nvGraphicFramePr>
        <p:xfrm>
          <a:off x="590567" y="865095"/>
          <a:ext cx="7896461" cy="40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الاستراتيجيات التعليمية للفصل التعليمي الرقمي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C009CFBA-85B7-429E-AD3C-BF483E9BBA5F}"/>
              </a:ext>
            </a:extLst>
          </p:cNvPr>
          <p:cNvGraphicFramePr/>
          <p:nvPr>
            <p:extLst>
              <p:ext uri="{D42A27DB-BD31-4B8C-83A1-F6EECF244321}">
                <p14:modId xmlns:p14="http://schemas.microsoft.com/office/powerpoint/2010/main" val="3211407778"/>
              </p:ext>
            </p:extLst>
          </p:nvPr>
        </p:nvGraphicFramePr>
        <p:xfrm>
          <a:off x="555642" y="813535"/>
          <a:ext cx="808988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0963" y="6350"/>
            <a:ext cx="87332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en-US" b="1" dirty="0">
                <a:solidFill>
                  <a:srgbClr val="009BA0"/>
                </a:solidFill>
                <a:latin typeface="Arial Regular" charset="0"/>
                <a:ea typeface="Arial" charset="0"/>
                <a:cs typeface="Arial Regular" charset="0"/>
              </a:rPr>
              <a:t>    </a:t>
            </a:r>
            <a:r>
              <a:rPr lang="ar-IQ" b="1" dirty="0">
                <a:solidFill>
                  <a:srgbClr val="009BA0"/>
                </a:solidFill>
                <a:latin typeface="Arial Regular" charset="0"/>
                <a:ea typeface="Arial" charset="0"/>
                <a:cs typeface="Arial Regular" charset="0"/>
              </a:rPr>
              <a:t>ما هو نظام </a:t>
            </a:r>
            <a:r>
              <a:rPr lang="en-US" b="1" dirty="0">
                <a:solidFill>
                  <a:srgbClr val="009BA0"/>
                </a:solidFill>
                <a:latin typeface="Arial Regular" charset="0"/>
                <a:ea typeface="Arial" charset="0"/>
                <a:cs typeface="Arial Regular" charset="0"/>
              </a:rPr>
              <a:t>lms</a:t>
            </a:r>
            <a:r>
              <a:rPr lang="ar-IQ" b="1" dirty="0">
                <a:solidFill>
                  <a:srgbClr val="009BA0"/>
                </a:solidFill>
                <a:latin typeface="Arial Regular" charset="0"/>
                <a:ea typeface="Arial" charset="0"/>
                <a:cs typeface="Arial Regular" charset="0"/>
              </a:rPr>
              <a:t> </a:t>
            </a:r>
            <a:endParaRPr lang="en-US"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64CAE67A-F140-4D10-89D6-C15C09FE13CE}"/>
              </a:ext>
            </a:extLst>
          </p:cNvPr>
          <p:cNvGrpSpPr/>
          <p:nvPr/>
        </p:nvGrpSpPr>
        <p:grpSpPr>
          <a:xfrm>
            <a:off x="4905436" y="1470936"/>
            <a:ext cx="3959595" cy="3064941"/>
            <a:chOff x="-47563" y="-31474"/>
            <a:chExt cx="2437312" cy="1821719"/>
          </a:xfrm>
        </p:grpSpPr>
        <p:sp>
          <p:nvSpPr>
            <p:cNvPr id="10" name="Text Box 2">
              <a:extLst>
                <a:ext uri="{FF2B5EF4-FFF2-40B4-BE49-F238E27FC236}">
                  <a16:creationId xmlns:a16="http://schemas.microsoft.com/office/drawing/2014/main" id="{4F944C25-7CCA-41FD-8C4B-F82B6896E669}"/>
                </a:ext>
              </a:extLst>
            </p:cNvPr>
            <p:cNvSpPr txBox="1">
              <a:spLocks noChangeArrowheads="1"/>
            </p:cNvSpPr>
            <p:nvPr/>
          </p:nvSpPr>
          <p:spPr bwMode="auto">
            <a:xfrm>
              <a:off x="149469" y="172916"/>
              <a:ext cx="2240280" cy="1617329"/>
            </a:xfrm>
            <a:prstGeom prst="rect">
              <a:avLst/>
            </a:prstGeom>
            <a:solidFill>
              <a:srgbClr val="FF99CC"/>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indent="457200" algn="r" rtl="1">
                <a:lnSpc>
                  <a:spcPct val="107000"/>
                </a:lnSpc>
                <a:spcBef>
                  <a:spcPts val="1000"/>
                </a:spcBef>
                <a:spcAft>
                  <a:spcPts val="600"/>
                </a:spcAft>
              </a:pPr>
              <a:r>
                <a:rPr lang="ar-IQ"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تعريفه </a:t>
              </a:r>
              <a:endParaRPr lang="en-US"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endParaRPr>
            </a:p>
            <a:p>
              <a:pPr indent="457200" algn="justLow" rtl="1">
                <a:lnSpc>
                  <a:spcPct val="107000"/>
                </a:lnSpc>
                <a:spcBef>
                  <a:spcPts val="1000"/>
                </a:spcBef>
                <a:spcAft>
                  <a:spcPts val="600"/>
                </a:spcAft>
              </a:pP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نظام إدارة التعلم، غالبا ما يشار إليه باسم </a:t>
              </a:r>
              <a:r>
                <a:rPr lang="en-US" sz="1600" b="1" dirty="0" err="1">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lMS</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هو تطبيق برمجي يوفر للمؤسسات إطار عمل لإنشاء وإدارة وتقديم وتتبع الدورات التعليمية أو البرامج التدريبية أو برامج التعلم والتطوير على مدار دورة حياة الموظف. يستخدم نظام إدارة التعلم الذكاء الاصطناعي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AI)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والتقنيات الذكية لتقييم احتياجات التدريب الفردية والتنظيمية وإنشاء مسارات تعلم مخصصة وتتبع التعلم والتدريب على الامتثال.</a:t>
              </a:r>
              <a:endParaRPr lang="en-US" sz="16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C50A8B7-99B9-466A-A11F-608EBD4D3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3" y="-31474"/>
              <a:ext cx="516890" cy="516890"/>
            </a:xfrm>
            <a:prstGeom prst="rect">
              <a:avLst/>
            </a:prstGeom>
          </p:spPr>
        </p:pic>
      </p:grpSp>
      <p:pic>
        <p:nvPicPr>
          <p:cNvPr id="3" name="صورة 2">
            <a:extLst>
              <a:ext uri="{FF2B5EF4-FFF2-40B4-BE49-F238E27FC236}">
                <a16:creationId xmlns:a16="http://schemas.microsoft.com/office/drawing/2014/main" id="{E213D553-971D-FF27-8A2E-FF75D48C2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59" y="34925"/>
            <a:ext cx="2762250" cy="1657350"/>
          </a:xfrm>
          <a:prstGeom prst="rect">
            <a:avLst/>
          </a:prstGeom>
        </p:spPr>
      </p:pic>
    </p:spTree>
    <p:extLst>
      <p:ext uri="{BB962C8B-B14F-4D97-AF65-F5344CB8AC3E}">
        <p14:creationId xmlns:p14="http://schemas.microsoft.com/office/powerpoint/2010/main" val="371668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6686"/>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71173" y="1041373"/>
            <a:ext cx="3401292" cy="21859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 المنهج و التدريس الرقمي الناجح:</a:t>
            </a:r>
          </a:p>
          <a:p>
            <a:pPr algn="r" rtl="1"/>
            <a:r>
              <a:rPr lang="ar-IQ" sz="3400" b="1" dirty="0">
                <a:solidFill>
                  <a:schemeClr val="bg1"/>
                </a:solidFill>
                <a:latin typeface="Arial Regular" charset="0"/>
                <a:ea typeface="Arial" charset="0"/>
                <a:cs typeface="Arial Regular" charset="0"/>
              </a:rPr>
              <a:t>أسئلة التأمل ، الجزء الأول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171535" y="224638"/>
            <a:ext cx="4835471" cy="3785652"/>
          </a:xfrm>
          <a:prstGeom prst="rect">
            <a:avLst/>
          </a:prstGeom>
          <a:solidFill>
            <a:schemeClr val="accent1">
              <a:lumMod val="40000"/>
              <a:lumOff val="60000"/>
            </a:schemeClr>
          </a:solidFill>
        </p:spPr>
        <p:txBody>
          <a:bodyPr wrap="square" rtlCol="0">
            <a:spAutoFit/>
          </a:bodyPr>
          <a:lstStyle/>
          <a:p>
            <a:pPr algn="r" rtl="1"/>
            <a:r>
              <a:rPr lang="ar-IQ" sz="2000" b="1" dirty="0">
                <a:solidFill>
                  <a:srgbClr val="082C2D"/>
                </a:solidFill>
                <a:latin typeface="Arial" charset="0"/>
                <a:ea typeface="Arial" charset="0"/>
                <a:cs typeface="Arial" charset="0"/>
              </a:rPr>
              <a:t>دور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الدروس المتمحورة حول المتعلّم ، مع مراعاة مستوى الطلبة ومهاراتهم واحتياجاتهم؟</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تستخدم استراتيجيات مختلفة على الإنترنت بدلاً من المحاضرات التقليدية؟</a:t>
            </a:r>
          </a:p>
          <a:p>
            <a:pPr algn="r" rtl="1"/>
            <a:endParaRPr lang="ar-IQ" sz="2000" dirty="0">
              <a:solidFill>
                <a:srgbClr val="082C2D"/>
              </a:solidFill>
              <a:latin typeface="Arial" charset="0"/>
              <a:ea typeface="Arial" charset="0"/>
              <a:cs typeface="Arial" charset="0"/>
            </a:endParaRPr>
          </a:p>
          <a:p>
            <a:pPr algn="r" rtl="1"/>
            <a:r>
              <a:rPr lang="ar-IQ" sz="2000" b="1" dirty="0">
                <a:solidFill>
                  <a:srgbClr val="082C2D"/>
                </a:solidFill>
                <a:latin typeface="Arial" charset="0"/>
                <a:ea typeface="Arial" charset="0"/>
                <a:cs typeface="Arial" charset="0"/>
              </a:rPr>
              <a:t>مسؤوليات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تعليمات ومواد مناسبة تلبّي احتياجات التعلّم وترتبط بواقع طلبتك؟ </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يراعي نهجك التعليمي القدرات التقنية المختلفة وضعف الانترنت والقدرات السمعية أو البصرية؟</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لغتك والصور على الإنترنت شاملة؟</a:t>
            </a:r>
            <a:endParaRPr lang="en-US" sz="2000" dirty="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2631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5" y="0"/>
            <a:ext cx="3703704" cy="5059363"/>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63706" y="1852785"/>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chemeClr val="bg1"/>
                </a:solidFill>
                <a:latin typeface="Arial Regular" charset="0"/>
                <a:ea typeface="Arial" charset="0"/>
                <a:cs typeface="Arial Regular" charset="0"/>
              </a:rPr>
              <a:t>التدريس الرقمي الناجح:</a:t>
            </a:r>
          </a:p>
          <a:p>
            <a:pPr algn="r" rtl="1"/>
            <a:r>
              <a:rPr lang="ar-IQ" b="1" dirty="0">
                <a:solidFill>
                  <a:schemeClr val="bg1"/>
                </a:solidFill>
                <a:latin typeface="Arial Regular" charset="0"/>
                <a:ea typeface="Arial" charset="0"/>
                <a:cs typeface="Arial Regular" charset="0"/>
              </a:rPr>
              <a:t>أسئلة التأمل</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02412" y="450781"/>
            <a:ext cx="4835471" cy="2862322"/>
          </a:xfrm>
          <a:prstGeom prst="rect">
            <a:avLst/>
          </a:prstGeom>
          <a:noFill/>
        </p:spPr>
        <p:txBody>
          <a:bodyPr wrap="square" rtlCol="0">
            <a:spAutoFit/>
          </a:bodyPr>
          <a:lstStyle/>
          <a:p>
            <a:pPr algn="r" rtl="1"/>
            <a:r>
              <a:rPr lang="ar-IQ" sz="2000" b="1" dirty="0">
                <a:solidFill>
                  <a:srgbClr val="082C2D"/>
                </a:solidFill>
                <a:latin typeface="Arial" charset="0"/>
                <a:ea typeface="Arial" charset="0"/>
                <a:cs typeface="Arial" charset="0"/>
              </a:rPr>
              <a:t>المعرفة والمهارات</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تتضمن وحداتك أنشطة تتطلب من المتعلّم أن يكون نشطًا ومبدعًا ويفكر بشكل نقدي؟</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تعرف كيف سيؤدي المحتوى والأنشطة الخاصة بك إلى تحقيق أهدافك التعليمية؟</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يتضمن محتواك العلمي وجهة نظر الطالب وتطبيق المواد ضمن سياقاتهم الخاصة؟</a:t>
            </a:r>
            <a:endParaRPr lang="en-US" dirty="0"/>
          </a:p>
        </p:txBody>
      </p:sp>
    </p:spTree>
    <p:extLst>
      <p:ext uri="{BB962C8B-B14F-4D97-AF65-F5344CB8AC3E}">
        <p14:creationId xmlns:p14="http://schemas.microsoft.com/office/powerpoint/2010/main" val="5094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6275" y="42068"/>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224049" y="1699816"/>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توقف وتأمل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60804" y="1448565"/>
            <a:ext cx="4835471" cy="2031325"/>
          </a:xfrm>
          <a:prstGeom prst="rect">
            <a:avLst/>
          </a:prstGeom>
          <a:solidFill>
            <a:srgbClr val="FF0000"/>
          </a:solidFill>
        </p:spPr>
        <p:txBody>
          <a:bodyPr wrap="square" rtlCol="0">
            <a:spAutoFit/>
          </a:bodyPr>
          <a:lstStyle/>
          <a:p>
            <a:pPr marL="342900" indent="-342900" algn="r" rtl="1">
              <a:buAutoNum type="arabicPeriod"/>
            </a:pPr>
            <a:r>
              <a:rPr lang="ar-IQ" dirty="0"/>
              <a:t>كيف أثرت التكنولوجيا على حياتك؟</a:t>
            </a:r>
          </a:p>
          <a:p>
            <a:pPr marL="342900" indent="-342900" algn="r" rtl="1">
              <a:buAutoNum type="arabicPeriod"/>
            </a:pPr>
            <a:endParaRPr lang="ar-IQ" dirty="0"/>
          </a:p>
          <a:p>
            <a:pPr marL="342900" indent="-342900" algn="r" rtl="1">
              <a:buAutoNum type="arabicPeriod"/>
            </a:pPr>
            <a:r>
              <a:rPr lang="ar-IQ" dirty="0"/>
              <a:t>ما هي الطريقة الوحيدة التي وفرت لك التكنولوجيا من خلالها الوقت</a:t>
            </a:r>
            <a:r>
              <a:rPr lang="en-US" dirty="0"/>
              <a:t> </a:t>
            </a:r>
            <a:r>
              <a:rPr lang="ar-IQ" dirty="0"/>
              <a:t>الاكبر وجعلتك أكثر كفاءة؟</a:t>
            </a:r>
          </a:p>
          <a:p>
            <a:pPr marL="342900" indent="-342900" algn="r" rtl="1">
              <a:buAutoNum type="arabicPeriod"/>
            </a:pPr>
            <a:endParaRPr lang="ar-IQ" dirty="0"/>
          </a:p>
          <a:p>
            <a:pPr marL="342900" indent="-342900" algn="r" rtl="1">
              <a:buAutoNum type="arabicPeriod"/>
            </a:pPr>
            <a:r>
              <a:rPr lang="ar-IQ" dirty="0"/>
              <a:t>ما الذي يطبقه الأساتذة الآخرون بإستخدام التكنولوجيا في الفصل الدراسي والذي ترغب في تجربته؟</a:t>
            </a:r>
            <a:endParaRPr lang="en-US" dirty="0"/>
          </a:p>
        </p:txBody>
      </p:sp>
    </p:spTree>
    <p:extLst>
      <p:ext uri="{BB962C8B-B14F-4D97-AF65-F5344CB8AC3E}">
        <p14:creationId xmlns:p14="http://schemas.microsoft.com/office/powerpoint/2010/main" val="295259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أهم ما تعلمناه في المحاضرة </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90628B6-7328-405C-9660-DDF317583EAB}"/>
              </a:ext>
            </a:extLst>
          </p:cNvPr>
          <p:cNvSpPr txBox="1"/>
          <p:nvPr/>
        </p:nvSpPr>
        <p:spPr>
          <a:xfrm>
            <a:off x="3795253" y="750213"/>
            <a:ext cx="5316040" cy="3477875"/>
          </a:xfrm>
          <a:prstGeom prst="rect">
            <a:avLst/>
          </a:prstGeom>
          <a:noFill/>
        </p:spPr>
        <p:txBody>
          <a:bodyPr wrap="square" rtlCol="0">
            <a:spAutoFit/>
          </a:bodyPr>
          <a:lstStyle/>
          <a:p>
            <a:pPr marL="342900" indent="-342900" algn="justLow" rtl="1">
              <a:buAutoNum type="arabicPeriod"/>
            </a:pPr>
            <a:r>
              <a:rPr lang="ar-IQ" sz="2000" dirty="0">
                <a:solidFill>
                  <a:schemeClr val="bg1"/>
                </a:solidFill>
              </a:rPr>
              <a:t>المناهج الرقمية  ضروري لتلبية الاحتياجات التعليمية الحالية في العراق</a:t>
            </a:r>
          </a:p>
          <a:p>
            <a:pPr marL="342900" indent="-342900" algn="justLow" rtl="1">
              <a:buAutoNum type="arabicPeriod"/>
            </a:pPr>
            <a:r>
              <a:rPr lang="ar-IQ" sz="2000" dirty="0">
                <a:solidFill>
                  <a:schemeClr val="bg1"/>
                </a:solidFill>
              </a:rPr>
              <a:t>تتضمن أفضل الممارسات في التعلّم الإلكتروني طرقًا مبتكرة لهيكلة وتصميم الدورة التدريبية واستراتيجية التدريس وأساليب مشاركة الطلبة والتقييم</a:t>
            </a:r>
          </a:p>
          <a:p>
            <a:pPr marL="342900" indent="-342900" algn="justLow" rtl="1">
              <a:buAutoNum type="arabicPeriod"/>
            </a:pPr>
            <a:r>
              <a:rPr lang="ar-IQ" sz="2000" dirty="0">
                <a:solidFill>
                  <a:schemeClr val="bg1"/>
                </a:solidFill>
              </a:rPr>
              <a:t> تتضمن المناهج الرقمية و  الإستراتيجيات التعليمية الفعّالة التركيز على التعلّم النشط و "الدروس المقطّعة"</a:t>
            </a:r>
          </a:p>
          <a:p>
            <a:pPr marL="342900" indent="-342900" algn="justLow" rtl="1">
              <a:buAutoNum type="arabicPeriod"/>
            </a:pPr>
            <a:r>
              <a:rPr lang="ar-IQ" sz="2000" dirty="0">
                <a:solidFill>
                  <a:schemeClr val="bg1"/>
                </a:solidFill>
              </a:rPr>
              <a:t>يقوم الأساتذة الناجحون عبر الإنترنت بتصميم مواد تلبي احتياجات التعلّم وترتبط بالواقع الحالي للطلبة</a:t>
            </a:r>
          </a:p>
          <a:p>
            <a:pPr marL="342900" indent="-342900" algn="justLow" rtl="1">
              <a:buAutoNum type="arabicPeriod"/>
            </a:pPr>
            <a:r>
              <a:rPr lang="ar-IQ" sz="2000" dirty="0">
                <a:solidFill>
                  <a:schemeClr val="bg1"/>
                </a:solidFill>
              </a:rPr>
              <a:t>يمكن للتكنولوجيا زيادة الفرص للطلبة في التعاون وعرض إبداعاتهم!</a:t>
            </a:r>
            <a:endParaRPr lang="en-US" sz="2000" dirty="0"/>
          </a:p>
        </p:txBody>
      </p:sp>
      <p:grpSp>
        <p:nvGrpSpPr>
          <p:cNvPr id="12" name="Групувати 3">
            <a:extLst>
              <a:ext uri="{FF2B5EF4-FFF2-40B4-BE49-F238E27FC236}">
                <a16:creationId xmlns:a16="http://schemas.microsoft.com/office/drawing/2014/main" id="{7AE94FCE-7F19-4CBA-90CD-05B6E7025BFD}"/>
              </a:ext>
            </a:extLst>
          </p:cNvPr>
          <p:cNvGrpSpPr/>
          <p:nvPr/>
        </p:nvGrpSpPr>
        <p:grpSpPr>
          <a:xfrm>
            <a:off x="491689" y="1260582"/>
            <a:ext cx="2665708" cy="2549470"/>
            <a:chOff x="703263" y="1174584"/>
            <a:chExt cx="962152" cy="962152"/>
          </a:xfrm>
        </p:grpSpPr>
        <p:sp>
          <p:nvSpPr>
            <p:cNvPr id="14" name="Oval 7">
              <a:extLst>
                <a:ext uri="{FF2B5EF4-FFF2-40B4-BE49-F238E27FC236}">
                  <a16:creationId xmlns:a16="http://schemas.microsoft.com/office/drawing/2014/main"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id="{5EA5CB65-FD8C-4EC5-9192-C18DDF21D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83" y="1370760"/>
              <a:ext cx="569800" cy="569800"/>
            </a:xfrm>
            <a:prstGeom prst="rect">
              <a:avLst/>
            </a:prstGeom>
          </p:spPr>
        </p:pic>
      </p:grpSp>
    </p:spTree>
    <p:extLst>
      <p:ext uri="{BB962C8B-B14F-4D97-AF65-F5344CB8AC3E}">
        <p14:creationId xmlns:p14="http://schemas.microsoft.com/office/powerpoint/2010/main" val="147123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77778" y="1784259"/>
            <a:ext cx="2659537" cy="20601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اختبار:</a:t>
            </a:r>
          </a:p>
          <a:p>
            <a:pPr algn="r" rtl="1"/>
            <a:r>
              <a:rPr lang="ar-IQ" sz="3400" b="1" dirty="0">
                <a:solidFill>
                  <a:schemeClr val="bg1"/>
                </a:solidFill>
                <a:latin typeface="Arial Regular"/>
                <a:ea typeface="Arial" charset="0"/>
                <a:cs typeface="Arial Regular" charset="0"/>
              </a:rPr>
              <a:t>السؤال الاول</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91170" y="920222"/>
            <a:ext cx="4672740" cy="2339102"/>
          </a:xfrm>
          <a:prstGeom prst="rect">
            <a:avLst/>
          </a:prstGeom>
          <a:noFill/>
        </p:spPr>
        <p:txBody>
          <a:bodyPr wrap="square" rtlCol="0" anchor="t">
            <a:spAutoFit/>
          </a:bodyPr>
          <a:lstStyle/>
          <a:p>
            <a:pPr algn="r" rtl="1"/>
            <a:r>
              <a:rPr lang="ar-IQ" b="1" dirty="0">
                <a:solidFill>
                  <a:srgbClr val="000000"/>
                </a:solidFill>
                <a:latin typeface="Arial"/>
                <a:ea typeface="Arial" charset="0"/>
                <a:cs typeface="Arial"/>
              </a:rPr>
              <a:t>صح أو خطأ:</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نظام إدارة التعلم </a:t>
            </a:r>
            <a:r>
              <a:rPr lang="en-US" b="1" dirty="0">
                <a:solidFill>
                  <a:srgbClr val="000000"/>
                </a:solidFill>
                <a:latin typeface="Arial"/>
                <a:ea typeface="Arial" charset="0"/>
                <a:cs typeface="Arial"/>
              </a:rPr>
              <a:t>(LMS)</a:t>
            </a:r>
            <a:r>
              <a:rPr lang="ar-IQ" b="1" dirty="0">
                <a:solidFill>
                  <a:srgbClr val="000000"/>
                </a:solidFill>
                <a:latin typeface="Arial"/>
                <a:ea typeface="Arial" charset="0"/>
                <a:cs typeface="Arial"/>
              </a:rPr>
              <a:t> هو نظام أساسي يتضمن أدوات الاتصال وتقديم المحتوى والتقييم لتسهيل عملية التعليم والتعلّم.</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اكتب </a:t>
            </a:r>
            <a:r>
              <a:rPr lang="en-US" sz="2000" b="1" dirty="0">
                <a:solidFill>
                  <a:srgbClr val="000000"/>
                </a:solidFill>
                <a:latin typeface="Arial"/>
                <a:ea typeface="Arial" charset="0"/>
                <a:cs typeface="Arial"/>
              </a:rPr>
              <a:t>T</a:t>
            </a:r>
            <a:r>
              <a:rPr lang="ar-IQ" b="1" dirty="0">
                <a:solidFill>
                  <a:srgbClr val="000000"/>
                </a:solidFill>
                <a:latin typeface="Arial"/>
                <a:ea typeface="Arial" charset="0"/>
                <a:cs typeface="Arial"/>
              </a:rPr>
              <a:t> للإجابة الصحيحة و </a:t>
            </a:r>
            <a:r>
              <a:rPr lang="en-US" sz="2000" b="1" dirty="0">
                <a:solidFill>
                  <a:srgbClr val="000000"/>
                </a:solidFill>
                <a:latin typeface="Arial"/>
                <a:ea typeface="Arial" charset="0"/>
                <a:cs typeface="Arial"/>
              </a:rPr>
              <a:t>F</a:t>
            </a:r>
            <a:r>
              <a:rPr lang="ar-IQ" b="1" dirty="0">
                <a:solidFill>
                  <a:srgbClr val="000000"/>
                </a:solidFill>
                <a:latin typeface="Arial"/>
                <a:ea typeface="Arial" charset="0"/>
                <a:cs typeface="Arial"/>
              </a:rPr>
              <a:t> للإجابة الخاطئة</a:t>
            </a:r>
            <a:r>
              <a:rPr lang="en-US" b="1" dirty="0">
                <a:solidFill>
                  <a:srgbClr val="000000"/>
                </a:solidFill>
                <a:latin typeface="Arial"/>
                <a:ea typeface="Arial" charset="0"/>
                <a:cs typeface="Arial"/>
              </a:rPr>
              <a:t> </a:t>
            </a:r>
            <a:r>
              <a:rPr lang="ar-IQ" b="1" dirty="0">
                <a:solidFill>
                  <a:srgbClr val="000000"/>
                </a:solidFill>
                <a:latin typeface="Arial"/>
                <a:ea typeface="Arial" charset="0"/>
                <a:cs typeface="Arial"/>
              </a:rPr>
              <a:t>في مربع الدردشة!</a:t>
            </a:r>
            <a:endParaRPr lang="en-US" i="1" dirty="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06325"/>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50314" y="1662105"/>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JM" sz="3400" b="1" dirty="0">
              <a:solidFill>
                <a:schemeClr val="bg1"/>
              </a:solidFill>
              <a:latin typeface="Arial Regular" charset="0"/>
              <a:ea typeface="Arial" charset="0"/>
              <a:cs typeface="Arial Regular" charset="0"/>
            </a:endParaRPr>
          </a:p>
          <a:p>
            <a:pPr algn="ctr"/>
            <a:r>
              <a:rPr lang="ar-IQ" sz="3400" b="1" dirty="0">
                <a:solidFill>
                  <a:schemeClr val="bg1"/>
                </a:solidFill>
                <a:latin typeface="Arial Regular"/>
                <a:ea typeface="Arial" charset="0"/>
                <a:cs typeface="Arial Regular" charset="0"/>
              </a:rPr>
              <a:t>السؤال الثاني </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62547" y="448091"/>
            <a:ext cx="4672740" cy="3139321"/>
          </a:xfrm>
          <a:prstGeom prst="rect">
            <a:avLst/>
          </a:prstGeom>
          <a:solidFill>
            <a:schemeClr val="tx2">
              <a:lumMod val="60000"/>
              <a:lumOff val="40000"/>
            </a:schemeClr>
          </a:solidFill>
        </p:spPr>
        <p:txBody>
          <a:bodyPr wrap="square" rtlCol="0" anchor="t">
            <a:spAutoFit/>
          </a:bodyPr>
          <a:lstStyle/>
          <a:p>
            <a:pPr algn="r" rtl="1"/>
            <a:r>
              <a:rPr lang="ar-IQ" b="1" dirty="0">
                <a:solidFill>
                  <a:srgbClr val="000000"/>
                </a:solidFill>
                <a:latin typeface="Arial"/>
                <a:cs typeface="Arial"/>
              </a:rPr>
              <a:t>تتضمن أمثلة  المناهج الرقمية الاستراتيجيات التعليمية للتعلم الإلكتروني (لاحظ كل ما ينطبق):</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 .A</a:t>
            </a:r>
            <a:r>
              <a:rPr lang="ar-IQ" b="1" dirty="0">
                <a:solidFill>
                  <a:srgbClr val="000000"/>
                </a:solidFill>
                <a:latin typeface="Arial"/>
                <a:cs typeface="Arial"/>
              </a:rPr>
              <a:t>تنوّع الدرس بمزيج من الفيديو والمناقشة والأنشطة العملية والدردشة لتعزيز التعلّم النشط</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B</a:t>
            </a:r>
            <a:r>
              <a:rPr lang="ar-IQ" b="1" dirty="0">
                <a:solidFill>
                  <a:srgbClr val="000000"/>
                </a:solidFill>
                <a:latin typeface="Arial"/>
                <a:cs typeface="Arial"/>
              </a:rPr>
              <a:t>. إيجاد طرق مبتكرة للتقييم</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C</a:t>
            </a:r>
            <a:r>
              <a:rPr lang="ar-IQ" b="1" dirty="0">
                <a:solidFill>
                  <a:srgbClr val="000000"/>
                </a:solidFill>
                <a:latin typeface="Arial"/>
                <a:cs typeface="Arial"/>
              </a:rPr>
              <a:t>. طرح الأسئلة ومطالبة الطلبة بالتأني والتأمل</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D</a:t>
            </a:r>
            <a:r>
              <a:rPr lang="ar-IQ" b="1" dirty="0">
                <a:solidFill>
                  <a:srgbClr val="000000"/>
                </a:solidFill>
                <a:latin typeface="Arial"/>
                <a:cs typeface="Arial"/>
              </a:rPr>
              <a:t>. كل ما ورد اعلاه</a:t>
            </a:r>
            <a:endParaRPr lang="en-US" i="1" dirty="0">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0" y="-15368"/>
            <a:ext cx="360381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422206" y="1143348"/>
            <a:ext cx="2325059"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a:solidFill>
                  <a:schemeClr val="bg1"/>
                </a:solidFill>
                <a:latin typeface="Arial Regular"/>
                <a:ea typeface="Arial" charset="0"/>
                <a:cs typeface="Arial Regular" charset="0"/>
              </a:rPr>
              <a:t>أهداف المحاضرة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80545" y="335428"/>
            <a:ext cx="5083053" cy="3754874"/>
          </a:xfrm>
          <a:prstGeom prst="rect">
            <a:avLst/>
          </a:prstGeom>
          <a:noFill/>
        </p:spPr>
        <p:txBody>
          <a:bodyPr wrap="square" rtlCol="0" anchor="t">
            <a:spAutoFit/>
          </a:bodyPr>
          <a:lstStyle/>
          <a:p>
            <a:pPr algn="r" rtl="1"/>
            <a:r>
              <a:rPr lang="ar-IQ" sz="2000" dirty="0">
                <a:latin typeface="Arial"/>
                <a:cs typeface="Arial"/>
              </a:rPr>
              <a:t>في نهاية هذه المحاضرة، ستكون قادرًا على:</a:t>
            </a:r>
            <a:endParaRPr lang="en-US" sz="2000" dirty="0">
              <a:latin typeface="Arial"/>
              <a:cs typeface="Arial"/>
            </a:endParaRPr>
          </a:p>
          <a:p>
            <a:pPr algn="justLow" rtl="1"/>
            <a:endParaRPr lang="ar-IQ" sz="2000" dirty="0">
              <a:latin typeface="Arial"/>
              <a:cs typeface="Arial"/>
            </a:endParaRPr>
          </a:p>
          <a:p>
            <a:pPr algn="justLow" rtl="1"/>
            <a:r>
              <a:rPr lang="ar-SA" b="1" dirty="0"/>
              <a:t>• </a:t>
            </a:r>
            <a:r>
              <a:rPr lang="ar-SA" dirty="0"/>
              <a:t>تعريف المناهج الرقمية، أهميتها، وأثرها على التعليم والبحث العلمي.</a:t>
            </a:r>
            <a:endParaRPr lang="ar-IQ" dirty="0"/>
          </a:p>
          <a:p>
            <a:pPr algn="justLow" rtl="1"/>
            <a:r>
              <a:rPr lang="ar-SA" dirty="0"/>
              <a:t>• مناقشة أسس التخطيط الفعّال، تصميم واجهة المستخدم، ودور الوسائط المتعددة في تحسين التجربة التعليمية.</a:t>
            </a:r>
            <a:endParaRPr lang="ar-IQ" dirty="0"/>
          </a:p>
          <a:p>
            <a:pPr algn="justLow" rtl="1"/>
            <a:r>
              <a:rPr lang="ar-SA" dirty="0"/>
              <a:t>• استعراض أدوات وآليات تقييم كفاءة المناهج الرقمية لضمان تحقيق الأهداف التعليمية والبحثية.</a:t>
            </a:r>
            <a:endParaRPr lang="ar-IQ" dirty="0"/>
          </a:p>
          <a:p>
            <a:pPr algn="justLow" rtl="1"/>
            <a:r>
              <a:rPr lang="ar-SA" dirty="0"/>
              <a:t>• استكشاف دور الذكاء الاصطناعي، التفاعل الطلابي، والتعاون الرقمي في تعزيز جودة المناهج.</a:t>
            </a:r>
            <a:endParaRPr lang="ar-IQ" dirty="0"/>
          </a:p>
          <a:p>
            <a:pPr algn="justLow" rtl="1"/>
            <a:endParaRPr lang="ar-IQ" dirty="0"/>
          </a:p>
          <a:p>
            <a:pPr algn="justLow" rtl="1"/>
            <a:r>
              <a:rPr lang="ar-SA" dirty="0"/>
              <a:t>•تسليط الضوء على أهمية أمن المعلومات وحماية خصوصية المستخدمين في بيئات التعلم الرقمي.</a:t>
            </a:r>
            <a:endParaRPr lang="en-US" sz="2000" dirty="0">
              <a:latin typeface="Arial"/>
              <a:ea typeface="Arial" charset="0"/>
              <a:cs typeface="Arial"/>
            </a:endParaRPr>
          </a:p>
        </p:txBody>
      </p:sp>
      <p:pic>
        <p:nvPicPr>
          <p:cNvPr id="2" name="Picture 1">
            <a:extLst>
              <a:ext uri="{FF2B5EF4-FFF2-40B4-BE49-F238E27FC236}">
                <a16:creationId xmlns:a16="http://schemas.microsoft.com/office/drawing/2014/main" id="{B9E4A1C8-2B93-48AB-ADC3-016E5526AF22}"/>
              </a:ext>
            </a:extLst>
          </p:cNvPr>
          <p:cNvPicPr>
            <a:picLocks noChangeAspect="1"/>
          </p:cNvPicPr>
          <p:nvPr/>
        </p:nvPicPr>
        <p:blipFill>
          <a:blip r:embed="rId3"/>
          <a:stretch>
            <a:fillRect/>
          </a:stretch>
        </p:blipFill>
        <p:spPr>
          <a:xfrm>
            <a:off x="878679" y="2647134"/>
            <a:ext cx="1868586" cy="1355490"/>
          </a:xfrm>
          <a:prstGeom prst="rect">
            <a:avLst/>
          </a:prstGeom>
        </p:spPr>
      </p:pic>
      <p:sp>
        <p:nvSpPr>
          <p:cNvPr id="3" name="TextBox 2">
            <a:extLst>
              <a:ext uri="{FF2B5EF4-FFF2-40B4-BE49-F238E27FC236}">
                <a16:creationId xmlns:a16="http://schemas.microsoft.com/office/drawing/2014/main" id="{6C81274D-54A8-4217-8F74-4EE2AB2B4773}"/>
              </a:ext>
            </a:extLst>
          </p:cNvPr>
          <p:cNvSpPr txBox="1"/>
          <p:nvPr/>
        </p:nvSpPr>
        <p:spPr>
          <a:xfrm>
            <a:off x="1033188" y="3419349"/>
            <a:ext cx="1518626" cy="461665"/>
          </a:xfrm>
          <a:prstGeom prst="rect">
            <a:avLst/>
          </a:prstGeom>
          <a:solidFill>
            <a:schemeClr val="bg1">
              <a:lumMod val="95000"/>
            </a:schemeClr>
          </a:solidFill>
        </p:spPr>
        <p:txBody>
          <a:bodyPr wrap="square" rtlCol="0">
            <a:spAutoFit/>
          </a:bodyPr>
          <a:lstStyle/>
          <a:p>
            <a:pPr algn="r" rtl="1"/>
            <a:r>
              <a:rPr lang="ar-IQ" sz="1200" b="1" dirty="0"/>
              <a:t>كيف يمكن لي تطبيق  المناهج الرقمية  </a:t>
            </a:r>
            <a:endParaRPr lang="en-US" sz="1200" b="1" dirty="0"/>
          </a:p>
        </p:txBody>
      </p:sp>
      <p:sp>
        <p:nvSpPr>
          <p:cNvPr id="6" name="Rectangle 3">
            <a:extLst>
              <a:ext uri="{FF2B5EF4-FFF2-40B4-BE49-F238E27FC236}">
                <a16:creationId xmlns:a16="http://schemas.microsoft.com/office/drawing/2014/main" id="{8D6C9ADA-5A5B-B44E-054F-CE9D6D986E25}"/>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0897D888-46AB-C3E4-B34D-0370DE81DA95}"/>
              </a:ext>
            </a:extLst>
          </p:cNvPr>
          <p:cNvSpPr>
            <a:spLocks noChangeArrowheads="1"/>
          </p:cNvSpPr>
          <p:nvPr/>
        </p:nvSpPr>
        <p:spPr bwMode="auto">
          <a:xfrm>
            <a:off x="152400" y="1963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23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85933" y="1833421"/>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السؤال الثالث</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44738" y="577605"/>
            <a:ext cx="4672740" cy="3139321"/>
          </a:xfrm>
          <a:prstGeom prst="rect">
            <a:avLst/>
          </a:prstGeom>
          <a:solidFill>
            <a:schemeClr val="accent5">
              <a:lumMod val="60000"/>
              <a:lumOff val="40000"/>
            </a:schemeClr>
          </a:solidFill>
        </p:spPr>
        <p:txBody>
          <a:bodyPr wrap="square" rtlCol="0" anchor="t">
            <a:spAutoFit/>
          </a:bodyPr>
          <a:lstStyle/>
          <a:p>
            <a:pPr algn="justLow" rtl="1"/>
            <a:r>
              <a:rPr lang="ar-IQ" dirty="0">
                <a:solidFill>
                  <a:srgbClr val="000000"/>
                </a:solidFill>
                <a:latin typeface="Arial"/>
                <a:ea typeface="Arial" charset="0"/>
                <a:cs typeface="Arial"/>
              </a:rPr>
              <a:t>اختر العبارة التي تعكس أفضل ما نعرفه عن المناهج الرقمية و  التكنولوجيا والتعليم والتعلم:</a:t>
            </a:r>
          </a:p>
          <a:p>
            <a:pPr algn="justLow" rtl="1"/>
            <a:endParaRPr lang="ar-IQ" dirty="0">
              <a:solidFill>
                <a:srgbClr val="000000"/>
              </a:solidFill>
              <a:latin typeface="Arial"/>
              <a:ea typeface="Arial" charset="0"/>
              <a:cs typeface="Arial"/>
            </a:endParaRPr>
          </a:p>
          <a:p>
            <a:pPr algn="justLow" rtl="1"/>
            <a:r>
              <a:rPr lang="ar-IQ" dirty="0">
                <a:solidFill>
                  <a:srgbClr val="000000"/>
                </a:solidFill>
                <a:latin typeface="Arial"/>
                <a:ea typeface="Arial" charset="0"/>
                <a:cs typeface="Arial"/>
              </a:rPr>
              <a:t>1. يجب أن يكون المدربون ذوي خبرة مطلقة في مجال التكنولوجيا للبدء بالتعلّم الإلكتروني.</a:t>
            </a:r>
          </a:p>
          <a:p>
            <a:pPr algn="justLow" rtl="1"/>
            <a:endParaRPr lang="ar-IQ" dirty="0">
              <a:solidFill>
                <a:srgbClr val="000000"/>
              </a:solidFill>
              <a:latin typeface="Arial"/>
              <a:ea typeface="Arial" charset="0"/>
              <a:cs typeface="Arial"/>
            </a:endParaRPr>
          </a:p>
          <a:p>
            <a:pPr algn="justLow" rtl="1"/>
            <a:r>
              <a:rPr lang="ar-IQ" dirty="0">
                <a:solidFill>
                  <a:srgbClr val="000000"/>
                </a:solidFill>
                <a:latin typeface="Arial"/>
                <a:ea typeface="Arial" charset="0"/>
                <a:cs typeface="Arial"/>
              </a:rPr>
              <a:t>2. التكنولوجيا هي أداة لدعم الأساتذة في جهودهم لزيادة تعلّم الطلبة</a:t>
            </a:r>
          </a:p>
          <a:p>
            <a:pPr algn="justLow" rtl="1"/>
            <a:endParaRPr lang="ar-IQ" dirty="0">
              <a:solidFill>
                <a:srgbClr val="000000"/>
              </a:solidFill>
              <a:latin typeface="Arial"/>
              <a:ea typeface="Arial" charset="0"/>
              <a:cs typeface="Arial"/>
            </a:endParaRPr>
          </a:p>
          <a:p>
            <a:pPr algn="justLow" rtl="1"/>
            <a:r>
              <a:rPr lang="ar-IQ" dirty="0">
                <a:solidFill>
                  <a:srgbClr val="000000"/>
                </a:solidFill>
                <a:latin typeface="Arial"/>
                <a:ea typeface="Arial" charset="0"/>
                <a:cs typeface="Arial"/>
              </a:rPr>
              <a:t>3. في التعلّم الميسّر والمتزامن ، يكون تفاعل الطلبة حسب وقتهم فراغهم وبالسرعة التي تناسبهم</a:t>
            </a:r>
            <a:endParaRPr lang="en-US" dirty="0">
              <a:solidFill>
                <a:srgbClr val="000000"/>
              </a:solidFill>
              <a:latin typeface="Arial"/>
              <a:ea typeface="Arial" charset="0"/>
              <a:cs typeface="Arial" charset="0"/>
            </a:endParaRPr>
          </a:p>
        </p:txBody>
      </p:sp>
    </p:spTree>
    <p:extLst>
      <p:ext uri="{BB962C8B-B14F-4D97-AF65-F5344CB8AC3E}">
        <p14:creationId xmlns:p14="http://schemas.microsoft.com/office/powerpoint/2010/main" val="209800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9924" y="988570"/>
            <a:ext cx="3962400" cy="4103688"/>
          </a:xfrm>
          <a:prstGeom prst="rect">
            <a:avLst/>
          </a:prstGeom>
          <a:solidFill>
            <a:schemeClr val="bg2">
              <a:lumMod val="75000"/>
            </a:schemeClr>
          </a:solidFill>
        </p:spPr>
        <p:txBody>
          <a:bodyPr wrap="square">
            <a:spAutoFit/>
          </a:bodyPr>
          <a:lstStyle/>
          <a:p>
            <a:pPr marL="285750" indent="-285750" algn="r" rtl="1">
              <a:lnSpc>
                <a:spcPct val="150000"/>
              </a:lnSpc>
              <a:buFont typeface="Arial"/>
              <a:buChar char="•"/>
            </a:pPr>
            <a:endParaRPr lang="ar-IQ" sz="2000" dirty="0">
              <a:solidFill>
                <a:srgbClr val="082C2D"/>
              </a:solidFill>
              <a:latin typeface="Arial Regular" charset="0"/>
              <a:cs typeface="Arial Regular" charset="0"/>
            </a:endParaRPr>
          </a:p>
          <a:p>
            <a:pPr marL="285750" indent="-285750" algn="r" rtl="1">
              <a:lnSpc>
                <a:spcPct val="150000"/>
              </a:lnSpc>
              <a:buFont typeface="Arial"/>
              <a:buChar char="•"/>
            </a:pPr>
            <a:r>
              <a:rPr lang="ar-IQ" sz="2000" dirty="0">
                <a:solidFill>
                  <a:srgbClr val="082C2D"/>
                </a:solidFill>
                <a:latin typeface="Arial Regular" charset="0"/>
                <a:cs typeface="Arial Regular" charset="0"/>
              </a:rPr>
              <a:t>ماهي أهمية المناهج الرقمية .</a:t>
            </a:r>
          </a:p>
          <a:p>
            <a:pPr marL="285750" indent="-285750" algn="r" rtl="1">
              <a:lnSpc>
                <a:spcPct val="150000"/>
              </a:lnSpc>
              <a:buFont typeface="Arial"/>
              <a:buChar char="•"/>
            </a:pPr>
            <a:r>
              <a:rPr lang="ar-IQ" sz="2000" dirty="0">
                <a:solidFill>
                  <a:srgbClr val="082C2D"/>
                </a:solidFill>
                <a:latin typeface="Arial Regular" charset="0"/>
                <a:cs typeface="Arial Regular" charset="0"/>
              </a:rPr>
              <a:t>ماهي أسس تطوير المناهج الرقمية .</a:t>
            </a:r>
          </a:p>
          <a:p>
            <a:pPr marL="285750" indent="-285750" algn="r" rtl="1">
              <a:lnSpc>
                <a:spcPct val="150000"/>
              </a:lnSpc>
              <a:buFont typeface="Arial"/>
              <a:buChar char="•"/>
            </a:pPr>
            <a:r>
              <a:rPr lang="ar-IQ" sz="2000" dirty="0">
                <a:solidFill>
                  <a:srgbClr val="082C2D"/>
                </a:solidFill>
                <a:latin typeface="Arial Regular" charset="0"/>
                <a:cs typeface="Arial Regular" charset="0"/>
              </a:rPr>
              <a:t>كيف يمكن استخدام الذكاء الصناعي في المناهج الرقمية .</a:t>
            </a:r>
          </a:p>
          <a:p>
            <a:pPr marL="285750" indent="-285750" algn="r" rtl="1">
              <a:lnSpc>
                <a:spcPct val="150000"/>
              </a:lnSpc>
              <a:buFont typeface="Arial"/>
              <a:buChar char="•"/>
            </a:pPr>
            <a:r>
              <a:rPr lang="ar-IQ" sz="2000" dirty="0">
                <a:solidFill>
                  <a:srgbClr val="082C2D"/>
                </a:solidFill>
                <a:latin typeface="Arial Regular" charset="0"/>
                <a:cs typeface="Arial Regular" charset="0"/>
              </a:rPr>
              <a:t>ما هو التعلم الذكي وابرز ميزاته .</a:t>
            </a:r>
          </a:p>
          <a:p>
            <a:pPr marL="285750" indent="-285750" algn="r" rtl="1">
              <a:lnSpc>
                <a:spcPct val="150000"/>
              </a:lnSpc>
              <a:buFont typeface="Arial"/>
              <a:buChar char="•"/>
            </a:pPr>
            <a:endParaRPr lang="ar-IQ" sz="2000" dirty="0">
              <a:solidFill>
                <a:srgbClr val="082C2D"/>
              </a:solidFill>
              <a:latin typeface="Arial Regular" charset="0"/>
              <a:cs typeface="Arial Regular" charset="0"/>
            </a:endParaRPr>
          </a:p>
          <a:p>
            <a:pPr marL="285750" indent="-285750" algn="r" rtl="1">
              <a:lnSpc>
                <a:spcPct val="150000"/>
              </a:lnSpc>
              <a:buFont typeface="Arial"/>
              <a:buChar char="•"/>
            </a:pPr>
            <a:endParaRPr lang="ar-IQ" dirty="0">
              <a:solidFill>
                <a:srgbClr val="082C2D"/>
              </a:solidFill>
              <a:latin typeface="Arial Regular" charset="0"/>
              <a:cs typeface="Arial Regular" charset="0"/>
            </a:endParaRPr>
          </a:p>
          <a:p>
            <a:pPr marL="285750" indent="-285750" algn="r" rtl="1">
              <a:lnSpc>
                <a:spcPct val="150000"/>
              </a:lnSpc>
              <a:buFont typeface="Arial"/>
              <a:buChar char="•"/>
            </a:pP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id="{94C4FD59-AF5E-40F0-9F60-B6D5FB4B5E8B}"/>
              </a:ext>
            </a:extLst>
          </p:cNvPr>
          <p:cNvSpPr/>
          <p:nvPr/>
        </p:nvSpPr>
        <p:spPr>
          <a:xfrm>
            <a:off x="4871677" y="35718"/>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4" name="Title 1"/>
          <p:cNvSpPr txBox="1">
            <a:spLocks/>
          </p:cNvSpPr>
          <p:nvPr/>
        </p:nvSpPr>
        <p:spPr>
          <a:xfrm>
            <a:off x="5255238" y="1834545"/>
            <a:ext cx="3505200"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ماذا بعد انتهاء هذه المحاضرة </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1141047" y="1468231"/>
            <a:ext cx="184288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تصويت</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2031325"/>
          </a:xfrm>
          <a:prstGeom prst="rect">
            <a:avLst/>
          </a:prstGeom>
          <a:noFill/>
        </p:spPr>
        <p:txBody>
          <a:bodyPr wrap="square" rtlCol="0">
            <a:spAutoFit/>
          </a:bodyPr>
          <a:lstStyle/>
          <a:p>
            <a:pPr algn="r" rtl="1"/>
            <a:r>
              <a:rPr lang="ar-IQ" b="1" dirty="0"/>
              <a:t>استخدم يدك: "إشارة الموافقة" أو "إشارة عدم الموافقة" للرد:</a:t>
            </a:r>
          </a:p>
          <a:p>
            <a:pPr algn="r" rtl="1"/>
            <a:endParaRPr lang="ar-IQ" b="1" dirty="0"/>
          </a:p>
          <a:p>
            <a:pPr algn="r" rtl="1"/>
            <a:r>
              <a:rPr lang="ar-IQ" b="1" dirty="0"/>
              <a:t>- كم عدد الذين شاركوا منكم كطالب في فصلٍ عبر الإنترنت؟</a:t>
            </a:r>
          </a:p>
          <a:p>
            <a:pPr algn="r" rtl="1"/>
            <a:endParaRPr lang="ar-IQ" b="1" dirty="0"/>
          </a:p>
          <a:p>
            <a:pPr algn="r" rtl="1"/>
            <a:endParaRPr lang="ar-IQ" b="1" dirty="0"/>
          </a:p>
          <a:p>
            <a:pPr algn="r" rtl="1"/>
            <a:r>
              <a:rPr lang="ar-IQ" b="1" dirty="0"/>
              <a:t>- كم عدد الذين قادوا منكم فئة عبر الإنترنت أو قادوا تدريباً كمدرب؟</a:t>
            </a:r>
            <a:endParaRPr lang="en-US" b="1" i="1" dirty="0"/>
          </a:p>
        </p:txBody>
      </p:sp>
    </p:spTree>
    <p:extLst>
      <p:ext uri="{BB962C8B-B14F-4D97-AF65-F5344CB8AC3E}">
        <p14:creationId xmlns:p14="http://schemas.microsoft.com/office/powerpoint/2010/main" val="350698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محاور المحاضرة </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D5268A83-11FA-44A7-8A92-B4D2AD624D1E}"/>
              </a:ext>
            </a:extLst>
          </p:cNvPr>
          <p:cNvGraphicFramePr/>
          <p:nvPr>
            <p:extLst>
              <p:ext uri="{D42A27DB-BD31-4B8C-83A1-F6EECF244321}">
                <p14:modId xmlns:p14="http://schemas.microsoft.com/office/powerpoint/2010/main" val="1077936977"/>
              </p:ext>
            </p:extLst>
          </p:nvPr>
        </p:nvGraphicFramePr>
        <p:xfrm>
          <a:off x="4868402" y="1052623"/>
          <a:ext cx="3660629" cy="3600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1028" name="Picture 4">
            <a:extLst>
              <a:ext uri="{FF2B5EF4-FFF2-40B4-BE49-F238E27FC236}">
                <a16:creationId xmlns:a16="http://schemas.microsoft.com/office/drawing/2014/main" id="{C3218FE3-490F-4CAB-A697-4B4E843D0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549" y="1965537"/>
            <a:ext cx="4424399" cy="24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9A06FAAE-3979-FC1C-24C0-E0DE52EA59A9}"/>
              </a:ext>
            </a:extLst>
          </p:cNvPr>
          <p:cNvSpPr txBox="1"/>
          <p:nvPr/>
        </p:nvSpPr>
        <p:spPr>
          <a:xfrm>
            <a:off x="1212112" y="478465"/>
            <a:ext cx="6655981" cy="707886"/>
          </a:xfrm>
          <a:prstGeom prst="rect">
            <a:avLst/>
          </a:prstGeom>
          <a:noFill/>
        </p:spPr>
        <p:txBody>
          <a:bodyPr wrap="square" rtlCol="0">
            <a:spAutoFit/>
          </a:bodyPr>
          <a:lstStyle/>
          <a:p>
            <a:pPr algn="ctr"/>
            <a:r>
              <a:rPr lang="ar-IQ" sz="4000" dirty="0">
                <a:solidFill>
                  <a:srgbClr val="FF0000"/>
                </a:solidFill>
              </a:rPr>
              <a:t>مدخل للمحاضرة  </a:t>
            </a:r>
            <a:endParaRPr lang="en-US" sz="4000" dirty="0">
              <a:solidFill>
                <a:srgbClr val="FF0000"/>
              </a:solidFill>
            </a:endParaRPr>
          </a:p>
        </p:txBody>
      </p:sp>
      <p:sp>
        <p:nvSpPr>
          <p:cNvPr id="15" name="مربع نص 14">
            <a:extLst>
              <a:ext uri="{FF2B5EF4-FFF2-40B4-BE49-F238E27FC236}">
                <a16:creationId xmlns:a16="http://schemas.microsoft.com/office/drawing/2014/main" id="{91A32C8A-9EC6-1199-1BF0-2194C81696E1}"/>
              </a:ext>
            </a:extLst>
          </p:cNvPr>
          <p:cNvSpPr txBox="1"/>
          <p:nvPr/>
        </p:nvSpPr>
        <p:spPr>
          <a:xfrm>
            <a:off x="340243" y="1616150"/>
            <a:ext cx="8237574" cy="2554545"/>
          </a:xfrm>
          <a:prstGeom prst="rect">
            <a:avLst/>
          </a:prstGeom>
          <a:noFill/>
        </p:spPr>
        <p:txBody>
          <a:bodyPr wrap="square">
            <a:spAutoFit/>
          </a:bodyPr>
          <a:lstStyle/>
          <a:p>
            <a:pPr algn="r"/>
            <a:r>
              <a:rPr lang="ar-IQ" sz="2000" dirty="0">
                <a:solidFill>
                  <a:srgbClr val="002060"/>
                </a:solidFill>
              </a:rPr>
              <a:t>تطوير المناهج الرقمية يحمل أهمية كبيرة في تحسين تجربة التعلم وجعلها أكثر ملاءمة للطلاب. على سبيل المثال، الطلاب اليوم يبحثون عن محتوى تعليمي متاح لهم في أي وقت ومن أي مكان. كما أن هذا التطوير يسهم في جعل التعليم أكثر تفاعلاً حيث يصبح بإمكان الطالب ليس فقط الاستماع إلى المعلومات، بل أيضاً التفاعل مع المحتوى من خلال ألعاب تعليمية واختبارات تقييمية تساعدهم على قياس مدى استيعابهم للمادة من خلال هذا التفاعل. يتم تشجيع الطلاب على المشاركة الفعالة، مما يعزز من قدرتهم على التفكير النقدي وحل المشكلات بطريقة مبتكرة. </a:t>
            </a:r>
          </a:p>
          <a:p>
            <a:pPr algn="r"/>
            <a:r>
              <a:rPr lang="ar-IQ" sz="2000" dirty="0">
                <a:solidFill>
                  <a:srgbClr val="002060"/>
                </a:solidFill>
              </a:rPr>
              <a:t>علاوة على ذلك تطوير المناهج الرقمية يساعد في تخفيف الأعباء التقليدية على المعلمين ويوفر الوقت ليركزوا على تقديم دعم أكثر تخصصًا للطلاب</a:t>
            </a:r>
            <a:r>
              <a:rPr lang="ar-IQ" dirty="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25312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3550" y="-25617"/>
            <a:ext cx="844368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الاساسيات الرئيسية  لتطوير المناهج الرقمية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D5268A83-11FA-44A7-8A92-B4D2AD624D1E}"/>
              </a:ext>
            </a:extLst>
          </p:cNvPr>
          <p:cNvGraphicFramePr/>
          <p:nvPr>
            <p:extLst>
              <p:ext uri="{D42A27DB-BD31-4B8C-83A1-F6EECF244321}">
                <p14:modId xmlns:p14="http://schemas.microsoft.com/office/powerpoint/2010/main" val="750010378"/>
              </p:ext>
            </p:extLst>
          </p:nvPr>
        </p:nvGraphicFramePr>
        <p:xfrm>
          <a:off x="3930507" y="946657"/>
          <a:ext cx="4780171" cy="3542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9" name="Графіка 7">
            <a:extLst>
              <a:ext uri="{FF2B5EF4-FFF2-40B4-BE49-F238E27FC236}">
                <a16:creationId xmlns:a16="http://schemas.microsoft.com/office/drawing/2014/main" id="{B0C8E0EB-2BFC-4BF7-8746-79139C1EF05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71070" y="3497265"/>
            <a:ext cx="2159209" cy="1077023"/>
          </a:xfrm>
          <a:prstGeom prst="rect">
            <a:avLst/>
          </a:prstGeom>
        </p:spPr>
      </p:pic>
      <p:pic>
        <p:nvPicPr>
          <p:cNvPr id="14" name="Picture 14" descr="A close up of a logo&#10;&#10;Description generated with high confidence">
            <a:extLst>
              <a:ext uri="{FF2B5EF4-FFF2-40B4-BE49-F238E27FC236}">
                <a16:creationId xmlns:a16="http://schemas.microsoft.com/office/drawing/2014/main" id="{D6067E57-DC41-4BBF-B6D7-62DD8699E78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90567" y="913211"/>
            <a:ext cx="1481585" cy="343096"/>
          </a:xfrm>
          <a:prstGeom prst="rect">
            <a:avLst/>
          </a:prstGeom>
        </p:spPr>
      </p:pic>
      <p:pic>
        <p:nvPicPr>
          <p:cNvPr id="18" name="Picture 18">
            <a:extLst>
              <a:ext uri="{FF2B5EF4-FFF2-40B4-BE49-F238E27FC236}">
                <a16:creationId xmlns:a16="http://schemas.microsoft.com/office/drawing/2014/main" id="{46BF7AC7-B146-4419-A2AB-901C26A512C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6958" y="1480389"/>
            <a:ext cx="2428755" cy="1802390"/>
          </a:xfrm>
          <a:prstGeom prst="rect">
            <a:avLst/>
          </a:prstGeom>
        </p:spPr>
      </p:pic>
      <p:pic>
        <p:nvPicPr>
          <p:cNvPr id="22" name="Picture 22">
            <a:extLst>
              <a:ext uri="{FF2B5EF4-FFF2-40B4-BE49-F238E27FC236}">
                <a16:creationId xmlns:a16="http://schemas.microsoft.com/office/drawing/2014/main" id="{5C4BF719-0FA5-4D06-9E8A-8581ECDAC9D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07975" y="774310"/>
            <a:ext cx="1937738" cy="572946"/>
          </a:xfrm>
          <a:prstGeom prst="rect">
            <a:avLst/>
          </a:prstGeom>
        </p:spPr>
      </p:pic>
    </p:spTree>
    <p:extLst>
      <p:ext uri="{BB962C8B-B14F-4D97-AF65-F5344CB8AC3E}">
        <p14:creationId xmlns:p14="http://schemas.microsoft.com/office/powerpoint/2010/main" val="253932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0943" y="1685937"/>
            <a:ext cx="2828945" cy="2258742"/>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4000" b="1" dirty="0">
                <a:solidFill>
                  <a:srgbClr val="FFFF00"/>
                </a:solidFill>
                <a:latin typeface="Arial Regular" charset="0"/>
                <a:ea typeface="Arial" charset="0"/>
                <a:cs typeface="Arial Regular" charset="0"/>
              </a:rPr>
              <a:t>ناقش </a:t>
            </a:r>
          </a:p>
          <a:p>
            <a:pPr algn="ctr"/>
            <a:r>
              <a:rPr lang="ar-IQ" sz="4000" b="1" dirty="0">
                <a:solidFill>
                  <a:schemeClr val="bg1"/>
                </a:solidFill>
                <a:latin typeface="Arial Regular" charset="0"/>
                <a:ea typeface="Arial" charset="0"/>
                <a:cs typeface="Arial Regular" charset="0"/>
              </a:rPr>
              <a:t>التخطيط لتطوير المناهج الرقمية </a:t>
            </a:r>
            <a:endParaRPr lang="en-US" sz="40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3416320"/>
          </a:xfrm>
          <a:prstGeom prst="rect">
            <a:avLst/>
          </a:prstGeom>
          <a:solidFill>
            <a:schemeClr val="accent2">
              <a:lumMod val="60000"/>
              <a:lumOff val="40000"/>
            </a:schemeClr>
          </a:solidFill>
        </p:spPr>
        <p:txBody>
          <a:bodyPr wrap="square" rtlCol="0">
            <a:spAutoFit/>
          </a:bodyPr>
          <a:lstStyle/>
          <a:p>
            <a:pPr algn="justLow" rtl="1"/>
            <a:r>
              <a:rPr lang="ar-IQ" dirty="0">
                <a:solidFill>
                  <a:srgbClr val="002060"/>
                </a:solidFill>
              </a:rPr>
              <a:t>لماذا ؟</a:t>
            </a:r>
          </a:p>
          <a:p>
            <a:pPr algn="justLow" rtl="1"/>
            <a:r>
              <a:rPr lang="ar-IQ" dirty="0">
                <a:solidFill>
                  <a:srgbClr val="002060"/>
                </a:solidFill>
              </a:rPr>
              <a:t>واجهة المستخدم ((</a:t>
            </a:r>
            <a:r>
              <a:rPr lang="en-US" dirty="0">
                <a:solidFill>
                  <a:srgbClr val="002060"/>
                </a:solidFill>
              </a:rPr>
              <a:t>Ui </a:t>
            </a:r>
            <a:r>
              <a:rPr lang="ar-IQ" dirty="0">
                <a:solidFill>
                  <a:srgbClr val="002060"/>
                </a:solidFill>
              </a:rPr>
              <a:t>هي العنصر الأساسي الذي يواجه الطالب عند استخدام المنهج الرقمي. تصميم واجهة جذابة وسهلة الاستخدام يسهم بشكل كبير في نجاح المنهج الرقم</a:t>
            </a:r>
            <a:r>
              <a:rPr lang="en-US" dirty="0">
                <a:solidFill>
                  <a:srgbClr val="002060"/>
                </a:solidFill>
              </a:rPr>
              <a:t>&gt;</a:t>
            </a:r>
          </a:p>
          <a:p>
            <a:pPr algn="justLow" rtl="1"/>
            <a:r>
              <a:rPr lang="ar-IQ" dirty="0">
                <a:solidFill>
                  <a:srgbClr val="002060"/>
                </a:solidFill>
              </a:rPr>
              <a:t>لماذا ؟</a:t>
            </a:r>
          </a:p>
          <a:p>
            <a:pPr algn="justLow" rtl="1"/>
            <a:r>
              <a:rPr lang="ar-IQ" dirty="0">
                <a:solidFill>
                  <a:srgbClr val="002060"/>
                </a:solidFill>
              </a:rPr>
              <a:t> إذ يجب أن تكون الواجهة واضحة وبسيطة، وتتيح للطلاب التنقل بسهولة بين مختلف الدروس والأنشطة التعليمية. </a:t>
            </a:r>
          </a:p>
          <a:p>
            <a:pPr algn="justLow" rtl="1"/>
            <a:r>
              <a:rPr lang="ar-IQ" dirty="0">
                <a:solidFill>
                  <a:srgbClr val="002060"/>
                </a:solidFill>
              </a:rPr>
              <a:t>لماذا ؟ </a:t>
            </a:r>
          </a:p>
          <a:p>
            <a:pPr algn="justLow" rtl="1"/>
            <a:r>
              <a:rPr lang="ar-IQ" dirty="0">
                <a:solidFill>
                  <a:srgbClr val="002060"/>
                </a:solidFill>
              </a:rPr>
              <a:t>استخدام عناصر بصرية مثل الأيقونات والألوان المميزة، يساعد في إرشاد الطلاب وإضفاء عنصر الجاذبية على المنهج. هل سوف يجعل تجربة التعليم أكثر سلاسة ويضمن أن يكون التفاعل مع المحتوى مريحًا وجذابا للطلاب.</a:t>
            </a:r>
            <a:endParaRPr lang="en-US" b="1" i="1" dirty="0">
              <a:solidFill>
                <a:srgbClr val="002060"/>
              </a:solidFill>
            </a:endParaRPr>
          </a:p>
        </p:txBody>
      </p:sp>
    </p:spTree>
    <p:extLst>
      <p:ext uri="{BB962C8B-B14F-4D97-AF65-F5344CB8AC3E}">
        <p14:creationId xmlns:p14="http://schemas.microsoft.com/office/powerpoint/2010/main" val="17781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دور الوسائط المتعددة في المناهج الرقمية </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6798" y="1006864"/>
            <a:ext cx="8677419" cy="3170099"/>
          </a:xfrm>
          <a:prstGeom prst="rect">
            <a:avLst/>
          </a:prstGeom>
          <a:solidFill>
            <a:schemeClr val="bg1">
              <a:lumMod val="75000"/>
            </a:schemeClr>
          </a:solidFill>
        </p:spPr>
        <p:txBody>
          <a:bodyPr wrap="square" rtlCol="0">
            <a:spAutoFit/>
          </a:bodyPr>
          <a:lstStyle/>
          <a:p>
            <a:pPr marL="285750" indent="-285750" algn="justLow" rtl="1">
              <a:buFont typeface="Arial" charset="0"/>
              <a:buChar char="•"/>
            </a:pPr>
            <a:r>
              <a:rPr lang="ar-IQ" sz="2000" dirty="0">
                <a:solidFill>
                  <a:srgbClr val="082C2D"/>
                </a:solidFill>
                <a:latin typeface="Arial" charset="0"/>
                <a:ea typeface="Arial" charset="0"/>
                <a:cs typeface="Arial" charset="0"/>
              </a:rPr>
              <a:t>لوسائط المتعددة، مثل الفيديوهات الرسوم التوضيحية، والصوتيات تلعب دورا حيويا في تعزيز عملية التعليم في المناهج الرقمية بدلاً من الاعتماد على النصوص فقط، تقدم المعلومات عبر أشكال متنوعة تجعل المحتوى أكثر تشويقاً وسهولة في الفهم. على سبيل المثال، يمكن تقديم شرح معقد عبر فيديو تعليمي مصور يوضح كل خطوة بشكل مرئي، مما يسهل على الطلاب فهم المادة ويزيد من معدل استيعابهم. كذلك، توفر الرسوم التفاعلية إمكانية التعلم من خلال التجربة. حيث يستطيع الطلاب التفاعل مع الأشكال والأيقونات لفهم الدروس بشكل أكثر عمقا.</a:t>
            </a:r>
          </a:p>
          <a:p>
            <a:pPr marL="285750" indent="-285750" algn="justLow" rtl="1">
              <a:buFont typeface="Arial" charset="0"/>
              <a:buChar char="•"/>
            </a:pPr>
            <a:endParaRPr lang="ar-IQ" sz="2000" dirty="0">
              <a:solidFill>
                <a:srgbClr val="082C2D"/>
              </a:solidFill>
              <a:latin typeface="Arial" charset="0"/>
              <a:ea typeface="Arial" charset="0"/>
              <a:cs typeface="Arial" charset="0"/>
            </a:endParaRPr>
          </a:p>
          <a:p>
            <a:pPr marL="285750" indent="-285750" algn="justLow" rtl="1">
              <a:buFont typeface="Arial" charset="0"/>
              <a:buChar char="•"/>
            </a:pPr>
            <a:endParaRPr lang="ar-IQ" sz="2000" dirty="0">
              <a:solidFill>
                <a:srgbClr val="082C2D"/>
              </a:solidFill>
              <a:latin typeface="Arial" charset="0"/>
              <a:ea typeface="Arial" charset="0"/>
              <a:cs typeface="Arial" charset="0"/>
            </a:endParaRPr>
          </a:p>
          <a:p>
            <a:pPr marL="285750" indent="-285750" algn="justLow" rtl="1">
              <a:buFont typeface="Arial" charset="0"/>
              <a:buChar char="•"/>
            </a:pPr>
            <a:endParaRPr lang="ar-IQ" sz="2000" dirty="0">
              <a:solidFill>
                <a:srgbClr val="082C2D"/>
              </a:solidFill>
              <a:latin typeface="Arial" charset="0"/>
              <a:ea typeface="Arial" charset="0"/>
              <a:cs typeface="Arial" charset="0"/>
            </a:endParaRPr>
          </a:p>
          <a:p>
            <a:pPr marL="285750" indent="-285750" algn="justLow" rtl="1">
              <a:buFont typeface="Arial" charset="0"/>
              <a:buChar char="•"/>
            </a:pPr>
            <a:endParaRPr lang="ar-IQ" sz="2000" dirty="0">
              <a:solidFill>
                <a:srgbClr val="082C2D"/>
              </a:solidFill>
              <a:latin typeface="Arial" charset="0"/>
              <a:ea typeface="Arial" charset="0"/>
              <a:cs typeface="Arial" charset="0"/>
            </a:endParaRPr>
          </a:p>
        </p:txBody>
      </p:sp>
      <p:pic>
        <p:nvPicPr>
          <p:cNvPr id="3" name="صورة 2">
            <a:extLst>
              <a:ext uri="{FF2B5EF4-FFF2-40B4-BE49-F238E27FC236}">
                <a16:creationId xmlns:a16="http://schemas.microsoft.com/office/drawing/2014/main" id="{9B6B0CD6-18F7-E5EE-9648-A72CC1942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554" y="2774194"/>
            <a:ext cx="2200940" cy="1232526"/>
          </a:xfrm>
          <a:prstGeom prst="rect">
            <a:avLst/>
          </a:prstGeom>
        </p:spPr>
      </p:pic>
    </p:spTree>
    <p:extLst>
      <p:ext uri="{BB962C8B-B14F-4D97-AF65-F5344CB8AC3E}">
        <p14:creationId xmlns:p14="http://schemas.microsoft.com/office/powerpoint/2010/main" val="183676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تقييم المناهج الرقمية </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flipV="1">
            <a:off x="1170669" y="4140032"/>
            <a:ext cx="7303673" cy="107318"/>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4" name="TextBox 3">
            <a:extLst>
              <a:ext uri="{FF2B5EF4-FFF2-40B4-BE49-F238E27FC236}">
                <a16:creationId xmlns:a16="http://schemas.microsoft.com/office/drawing/2014/main" id="{03D51346-3B25-4E54-97E1-8797597038D1}"/>
              </a:ext>
            </a:extLst>
          </p:cNvPr>
          <p:cNvSpPr txBox="1"/>
          <p:nvPr/>
        </p:nvSpPr>
        <p:spPr>
          <a:xfrm>
            <a:off x="726822" y="1059650"/>
            <a:ext cx="78173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IQ" dirty="0"/>
              <a:t>المناهج الرقمية تعزز من روح التفاعل والتعاون بين الطلاب  </a:t>
            </a:r>
            <a:endParaRPr lang="en-US" dirty="0"/>
          </a:p>
        </p:txBody>
      </p:sp>
      <p:sp>
        <p:nvSpPr>
          <p:cNvPr id="6" name="TextBox 5">
            <a:extLst>
              <a:ext uri="{FF2B5EF4-FFF2-40B4-BE49-F238E27FC236}">
                <a16:creationId xmlns:a16="http://schemas.microsoft.com/office/drawing/2014/main" id="{405C8739-36CC-4E85-895F-BFE1ADD521DA}"/>
              </a:ext>
            </a:extLst>
          </p:cNvPr>
          <p:cNvSpPr txBox="1"/>
          <p:nvPr/>
        </p:nvSpPr>
        <p:spPr>
          <a:xfrm>
            <a:off x="4146698" y="2058661"/>
            <a:ext cx="4625162" cy="2862322"/>
          </a:xfrm>
          <a:prstGeom prst="rect">
            <a:avLst/>
          </a:prstGeom>
          <a:solidFill>
            <a:srgbClr val="FF6600"/>
          </a:solidFill>
        </p:spPr>
        <p:txBody>
          <a:bodyPr wrap="square" rtlCol="0">
            <a:spAutoFit/>
          </a:bodyPr>
          <a:lstStyle/>
          <a:p>
            <a:pPr algn="justLow" rtl="1"/>
            <a:r>
              <a:rPr lang="ar-IQ" dirty="0"/>
              <a:t>المناهج الرقمية تعزز من روح التفاعل والتعاون بين الطلاب</a:t>
            </a:r>
          </a:p>
          <a:p>
            <a:pPr algn="justLow" rtl="1"/>
            <a:r>
              <a:rPr lang="ar-IQ" dirty="0"/>
              <a:t> حيث تتيح لهم فرصة العمل معا على المشاريع ومشاركة الأفكار عبر الأدوات الرقمية مثل المنتديات وغرف النقاش الافتراضية. </a:t>
            </a:r>
          </a:p>
          <a:p>
            <a:pPr algn="justLow" rtl="1"/>
            <a:r>
              <a:rPr lang="ar-IQ" dirty="0"/>
              <a:t>هذا التفاعل يسهم في تطوير مهارات العمل الجماعي لدى الطلاب</a:t>
            </a:r>
          </a:p>
          <a:p>
            <a:pPr algn="justLow" rtl="1"/>
            <a:r>
              <a:rPr lang="ar-IQ" dirty="0"/>
              <a:t> ويعزز من قدراتهم في حل المشكلات.</a:t>
            </a:r>
          </a:p>
          <a:p>
            <a:pPr algn="justLow" rtl="1"/>
            <a:r>
              <a:rPr lang="ar-IQ" dirty="0"/>
              <a:t> كما أن التعاون عبر الإنترنت يتيح للطلاب تبادل المعلومات والأفكار مع زملائهم من مختلف الأماكن والخلفيات، مما يضيف طابعاً عالمياً لتجربة التعليم.</a:t>
            </a:r>
            <a:endParaRPr lang="en-US" dirty="0"/>
          </a:p>
        </p:txBody>
      </p:sp>
      <p:pic>
        <p:nvPicPr>
          <p:cNvPr id="14" name="Графіка 14">
            <a:extLst>
              <a:ext uri="{FF2B5EF4-FFF2-40B4-BE49-F238E27FC236}">
                <a16:creationId xmlns:a16="http://schemas.microsoft.com/office/drawing/2014/main" id="{69FB08E2-0EE1-4627-B584-994C69F78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971" y="1902216"/>
            <a:ext cx="3128447" cy="2737741"/>
          </a:xfrm>
          <a:prstGeom prst="rect">
            <a:avLst/>
          </a:prstGeom>
        </p:spPr>
      </p:pic>
    </p:spTree>
    <p:extLst>
      <p:ext uri="{BB962C8B-B14F-4D97-AF65-F5344CB8AC3E}">
        <p14:creationId xmlns:p14="http://schemas.microsoft.com/office/powerpoint/2010/main" val="514370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C77FB-1E1E-4A38-AB6C-D888B5763998}">
  <ds:schemaRefs>
    <ds:schemaRef ds:uri="http://schemas.microsoft.com/sharepoint/v3/contenttype/forms"/>
  </ds:schemaRefs>
</ds:datastoreItem>
</file>

<file path=customXml/itemProps2.xml><?xml version="1.0" encoding="utf-8"?>
<ds:datastoreItem xmlns:ds="http://schemas.openxmlformats.org/officeDocument/2006/customXml" ds:itemID="{6040D5C0-6E8D-4B35-8B52-284DEAD2DEA5}">
  <ds:schemaRefs>
    <ds:schemaRef ds:uri="http://purl.org/dc/dcmitype/"/>
    <ds:schemaRef ds:uri="http://schemas.microsoft.com/office/2006/metadata/properties"/>
    <ds:schemaRef ds:uri="http://purl.org/dc/elements/1.1/"/>
    <ds:schemaRef ds:uri="http://purl.org/dc/terms/"/>
    <ds:schemaRef ds:uri="03998e33-bf9e-4dc3-96ba-2cbff5dd88e2"/>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d0c619f-6be1-405c-9b81-967050b6419b"/>
  </ds:schemaRefs>
</ds:datastoreItem>
</file>

<file path=customXml/itemProps3.xml><?xml version="1.0" encoding="utf-8"?>
<ds:datastoreItem xmlns:ds="http://schemas.openxmlformats.org/officeDocument/2006/customXml" ds:itemID="{30A50ADA-A6CC-4D70-87AB-0E2164F1CE8A}">
  <ds:schemaRefs>
    <ds:schemaRef ds:uri="03998e33-bf9e-4dc3-96ba-2cbff5dd88e2"/>
    <ds:schemaRef ds:uri="bd0c619f-6be1-405c-9b81-967050b64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238</TotalTime>
  <Words>2676</Words>
  <Application>Microsoft Office PowerPoint</Application>
  <PresentationFormat>عرض على الشاشة (16:9)</PresentationFormat>
  <Paragraphs>227</Paragraphs>
  <Slides>21</Slides>
  <Notes>17</Notes>
  <HiddenSlides>0</HiddenSlides>
  <MMClips>0</MMClips>
  <ScaleCrop>false</ScaleCrop>
  <HeadingPairs>
    <vt:vector size="6" baseType="variant">
      <vt:variant>
        <vt:lpstr>الخطوط المستخدمة</vt:lpstr>
      </vt:variant>
      <vt:variant>
        <vt:i4>18</vt:i4>
      </vt:variant>
      <vt:variant>
        <vt:lpstr>نسق</vt:lpstr>
      </vt:variant>
      <vt:variant>
        <vt:i4>1</vt:i4>
      </vt:variant>
      <vt:variant>
        <vt:lpstr>عناوين الشرائح</vt:lpstr>
      </vt:variant>
      <vt:variant>
        <vt:i4>21</vt:i4>
      </vt:variant>
    </vt:vector>
  </HeadingPairs>
  <TitlesOfParts>
    <vt:vector size="40" baseType="lpstr">
      <vt:lpstr>Arial</vt:lpstr>
      <vt:lpstr>Arial</vt:lpstr>
      <vt:lpstr>Arial Regular</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Sketch Rockwell</vt:lpstr>
      <vt:lpstr>Source Sans Pro</vt:lpstr>
      <vt:lpstr>Tw Cen MT</vt:lpstr>
      <vt:lpstr>Tw Cen MT Condensed</vt:lpstr>
      <vt:lpstr>Wingdings 3</vt:lpstr>
      <vt:lpstr>تكامل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Pro.Dr.ismail Alshmmary</cp:lastModifiedBy>
  <cp:revision>83</cp:revision>
  <cp:lastPrinted>2016-10-11T18:13:18Z</cp:lastPrinted>
  <dcterms:created xsi:type="dcterms:W3CDTF">2013-04-14T18:18:29Z</dcterms:created>
  <dcterms:modified xsi:type="dcterms:W3CDTF">2025-03-26T12:58:44Z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