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7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84" autoAdjust="0"/>
    <p:restoredTop sz="94660"/>
  </p:normalViewPr>
  <p:slideViewPr>
    <p:cSldViewPr>
      <p:cViewPr>
        <p:scale>
          <a:sx n="50" d="100"/>
          <a:sy n="50" d="100"/>
        </p:scale>
        <p:origin x="-2910" y="-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07/06/1441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الثالثة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الاحتياجات الخاصة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د. لينا عقيل 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61" y="179512"/>
            <a:ext cx="6300453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917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18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40</cp:revision>
  <dcterms:created xsi:type="dcterms:W3CDTF">2018-12-18T16:01:10Z</dcterms:created>
  <dcterms:modified xsi:type="dcterms:W3CDTF">2020-01-31T23:16:49Z</dcterms:modified>
</cp:coreProperties>
</file>