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9" r:id="rId2"/>
    <p:sldId id="257" r:id="rId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99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65FF9E-3E5B-4ECD-843B-7DA8EEA04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F168043-945F-4341-99F2-F607D115B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B919BAB-D2E0-438C-94E7-CE3677A6D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9E43-AFD3-499A-8C79-8B83BD01312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73FEDB4-B0D5-407D-B523-CC00F47A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D60C65-4A5F-4AB7-A287-1AC73D93D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3CED-FE3F-441E-9F41-030FA81DE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7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3BB6793-2B8E-4CD2-90C2-498F78955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D6C36E8-26FC-4718-B177-53510E4C8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C44041-8A51-4C4D-B331-798FAC257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9E43-AFD3-499A-8C79-8B83BD01312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829532-60A3-41C5-BAB9-852DDE47F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E28776D-9CDD-4AEB-9931-2E679586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3CED-FE3F-441E-9F41-030FA81DE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5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5A6BE8D-435A-4079-857A-929A62287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ADA53AB-30C2-4396-966B-12AB98F87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15A7ABD-83E5-43B7-9E4C-6B677464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9E43-AFD3-499A-8C79-8B83BD01312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B713EE2-072B-4489-B986-0AAFBDA2A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7E1ED2-7EB6-427E-84F7-F381CAB4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3CED-FE3F-441E-9F41-030FA81DE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4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72B7CE-677B-4670-A86D-9B9815DDD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7F6CD5D-F159-4A54-844B-2A5EFAA2A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9A90D3-3A6E-462D-B400-F4A4942E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9E43-AFD3-499A-8C79-8B83BD01312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B448350-92A0-46B6-B771-BFB253ED8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037181C-DE16-44CB-9F0C-8B5546CC6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3CED-FE3F-441E-9F41-030FA81DE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0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B588B1-0FE0-4FCB-B35A-9F64E3A24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D001B18-15AF-4CEA-8C31-88ED39E61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3FC5EA0-8A7E-49D5-9DFF-B2DDEC6A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9E43-AFD3-499A-8C79-8B83BD01312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0BA10BB-26ED-44A9-8BA6-F053FA722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B27232-C1FF-4124-8955-9710FEFC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3CED-FE3F-441E-9F41-030FA81DE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5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88382B-5ACD-4B8E-8533-4007589A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411D114-0F82-4AC6-977B-65485B503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6C30D7-8E3C-4595-9355-80CB74946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662B0EB-20E0-4F82-8018-468369BFD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9E43-AFD3-499A-8C79-8B83BD01312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E5C22FC-61B5-41E5-9544-7D093607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BF44A4D-7EFC-46BC-8311-4D60843D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3CED-FE3F-441E-9F41-030FA81DE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8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6A5710-0CEC-4429-B1EC-CE0E3FF3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FBEC42A-5F15-4074-A22C-012A3C756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5E5C6E3-A3EF-4C33-B002-5F43915AC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BD3F28F-1F1D-41F9-A8A5-AA1A8D016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6530979-792B-4E47-A679-A8D09B4CC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6CEE5B5-3CDB-4A8C-8339-02595883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9E43-AFD3-499A-8C79-8B83BD01312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9E975D1-A401-4984-9ECC-0C66F6CF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0E393B0-FDDB-4FCB-BB8E-B371F2A8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3CED-FE3F-441E-9F41-030FA81DE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8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2E9762-944C-4947-AF5B-3C8004CFB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5E5D7CC-F700-49F1-A16C-C2DCAF15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9E43-AFD3-499A-8C79-8B83BD01312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12A4F38-C288-4FA2-887A-A10A219D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A0450A4-4E18-4F47-B04B-4F4A9B8E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3CED-FE3F-441E-9F41-030FA81DE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2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2AA2B6F-24FD-429A-AC82-990DE8EB7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9E43-AFD3-499A-8C79-8B83BD01312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1D9EF6F-0132-46C8-B09C-FAC39E0FD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3FD5DC1-7DFB-4A3B-B2BE-705178BD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3CED-FE3F-441E-9F41-030FA81DE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6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754006-5C03-44C5-B8A4-52A2AE9F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B8AC1F-D924-4422-8D38-213E5BBCC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2C1C269-2EDA-4E27-A89A-D1B685A97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97EAB8D-5A1E-4DA4-95DD-8AC8D591D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9E43-AFD3-499A-8C79-8B83BD01312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F6DCAE9-4EBB-479C-A539-194C4268F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8726A52-2714-4996-867B-A106CFBB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3CED-FE3F-441E-9F41-030FA81DE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7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55727C-0712-4CD2-8C7C-2139B9076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1D425E-50BA-42DF-8564-93D481C0BF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ACAAD15-E2AE-4B81-A3FE-A310F0848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F2387B1-694A-4636-BB98-45C4783A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9E43-AFD3-499A-8C79-8B83BD01312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E99A798-AD78-4C53-8861-25630879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7F4528D-B269-44B6-946E-78ED8282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3CED-FE3F-441E-9F41-030FA81DE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3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182FBEF-8315-4435-BDA0-4855DC13F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3517037-76C0-480D-974F-526CF28AF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725989-14A2-42A8-8F1B-C8F7419C8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C9E43-AFD3-499A-8C79-8B83BD01312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21DF66-8CCF-4027-BD8E-92529BA1E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60D822-4D57-4561-B315-F87F7CE98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A3CED-FE3F-441E-9F41-030FA81DE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4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>
            <a:extLst>
              <a:ext uri="{FF2B5EF4-FFF2-40B4-BE49-F238E27FC236}">
                <a16:creationId xmlns:a16="http://schemas.microsoft.com/office/drawing/2014/main" id="{2F168551-ACB9-490E-A17A-C6E2FAAD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59" y="-123751"/>
            <a:ext cx="10515600" cy="541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8457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ar-IQ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LAWI-3-8" pitchFamily="2" charset="-78"/>
            </a:endParaRP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8457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ar-IQ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LAWI-3-8" pitchFamily="2" charset="-78"/>
              </a:rPr>
              <a:t>برعاية السيد عميد كلية التربية الأساسية </a:t>
            </a: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8457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ar-IQ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LAWI-3-8" pitchFamily="2" charset="-78"/>
              </a:rPr>
              <a:t>الأستاذ الدكتور (قصي عبد العباس حسن الأبيض)</a:t>
            </a:r>
            <a:br>
              <a:rPr kumimoji="0" lang="ar-IQ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LAWI-3-8" pitchFamily="2" charset="-78"/>
              </a:rPr>
            </a:br>
            <a:endParaRPr kumimoji="0" lang="ar-IQ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LAWI-3-8" pitchFamily="2" charset="-78"/>
            </a:endParaRPr>
          </a:p>
          <a:p>
            <a:pPr marL="91440" marR="0" lvl="0" indent="-91440" algn="ct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8457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ar-IQ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 </a:t>
            </a:r>
            <a:r>
              <a:rPr kumimoji="0" lang="ar-IQ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dvertisingExtraBold" pitchFamily="2" charset="-78"/>
              </a:rPr>
              <a:t>يقيم قسم رياض الأطفال</a:t>
            </a:r>
          </a:p>
          <a:p>
            <a:pPr marL="91440" marR="0" lvl="0" indent="-91440" algn="ct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8457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ar-IQ" sz="4000" b="1" dirty="0">
                <a:solidFill>
                  <a:prstClr val="black"/>
                </a:solidFill>
                <a:latin typeface="Calibri" panose="020F0502020204030204"/>
                <a:ea typeface="+mn-ea"/>
                <a:cs typeface="AdvertisingExtraBold" pitchFamily="2" charset="-78"/>
              </a:rPr>
              <a:t>معرض</a:t>
            </a:r>
            <a:br>
              <a:rPr lang="ar-IQ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Tahoma" panose="020B0604030504040204" pitchFamily="34" charset="0"/>
              </a:rPr>
            </a:br>
            <a:br>
              <a:rPr lang="ar-IQ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Tahoma" panose="020B0604030504040204" pitchFamily="34" charset="0"/>
              </a:rPr>
            </a:br>
            <a:endParaRPr kumimoji="0" lang="ar-IQ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  <a:p>
            <a:pPr lvl="0" algn="ctr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ar-IQ" sz="6600" b="1" dirty="0">
                <a:solidFill>
                  <a:prstClr val="black"/>
                </a:solidFill>
                <a:cs typeface="AdvertisingExtraBold" pitchFamily="2" charset="-78"/>
              </a:rPr>
              <a:t>(خطتي في روضتي)</a:t>
            </a:r>
            <a:endParaRPr kumimoji="0" lang="ar-IQ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dvertisingExtraBold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936CA95-33EE-435C-B170-CADB589D9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8696" y="182712"/>
            <a:ext cx="3033304" cy="306363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B4B3072-D294-4D94-984D-301BE5C53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33" y="182712"/>
            <a:ext cx="2796622" cy="30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1F0C2D-ECEE-4827-BB01-211B0D339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7659"/>
            <a:ext cx="9144000" cy="3874575"/>
          </a:xfrm>
        </p:spPr>
        <p:txBody>
          <a:bodyPr>
            <a:noAutofit/>
          </a:bodyPr>
          <a:lstStyle/>
          <a:p>
            <a:r>
              <a:rPr lang="ar-IQ" sz="3600" dirty="0">
                <a:cs typeface="AF_Taif Normal" pitchFamily="2" charset="-78"/>
              </a:rPr>
              <a:t>معرض</a:t>
            </a:r>
          </a:p>
          <a:p>
            <a:endParaRPr lang="ar-IQ" sz="800" b="1" dirty="0">
              <a:solidFill>
                <a:srgbClr val="FF0000"/>
              </a:solidFill>
              <a:cs typeface="AGA Kaleelah Regular" pitchFamily="2" charset="-78"/>
            </a:endParaRPr>
          </a:p>
          <a:p>
            <a:r>
              <a:rPr lang="ar-IQ" sz="9600" b="1" dirty="0">
                <a:solidFill>
                  <a:srgbClr val="FF0000"/>
                </a:solidFill>
                <a:cs typeface="AGA Kaleelah Regular" pitchFamily="2" charset="-78"/>
              </a:rPr>
              <a:t>(خطتي في روضتي)</a:t>
            </a:r>
          </a:p>
          <a:p>
            <a:endParaRPr lang="ar-IQ" sz="800" b="1" dirty="0">
              <a:solidFill>
                <a:srgbClr val="002060"/>
              </a:solidFill>
              <a:cs typeface="AdvertisingExtraBold" pitchFamily="2" charset="-78"/>
            </a:endParaRPr>
          </a:p>
          <a:p>
            <a:r>
              <a:rPr lang="ar-IQ" sz="2800" b="1" dirty="0">
                <a:solidFill>
                  <a:srgbClr val="002060"/>
                </a:solidFill>
                <a:cs typeface="AdvertisingExtraBold" pitchFamily="2" charset="-78"/>
              </a:rPr>
              <a:t>إعداد</a:t>
            </a:r>
          </a:p>
          <a:p>
            <a:r>
              <a:rPr lang="ar-IQ" sz="2800" b="1" dirty="0">
                <a:solidFill>
                  <a:srgbClr val="002060"/>
                </a:solidFill>
                <a:cs typeface="AdvertisingExtraBold" pitchFamily="2" charset="-78"/>
              </a:rPr>
              <a:t> طالبات الصف الرابع (قاعة 5)</a:t>
            </a:r>
          </a:p>
          <a:p>
            <a:r>
              <a:rPr lang="ar-IQ" sz="2800" b="1" dirty="0">
                <a:solidFill>
                  <a:srgbClr val="002060"/>
                </a:solidFill>
                <a:cs typeface="AdvertisingExtraBold" pitchFamily="2" charset="-78"/>
              </a:rPr>
              <a:t>الدراسة الصباحية/ الفصل الدراسي الأول</a:t>
            </a:r>
          </a:p>
          <a:p>
            <a:r>
              <a:rPr lang="ar-IQ" sz="2800" b="1" dirty="0">
                <a:solidFill>
                  <a:srgbClr val="002060"/>
                </a:solidFill>
                <a:cs typeface="AdvertisingExtraBold" pitchFamily="2" charset="-78"/>
              </a:rPr>
              <a:t>للعام الدراسي (2024/2023)م</a:t>
            </a:r>
          </a:p>
          <a:p>
            <a:r>
              <a:rPr lang="ar-IQ" sz="2800" b="1" dirty="0">
                <a:solidFill>
                  <a:srgbClr val="002060"/>
                </a:solidFill>
                <a:cs typeface="AdvertisingExtraBold" pitchFamily="2" charset="-78"/>
              </a:rPr>
              <a:t>مادة طرائق التدريس المتخصصة</a:t>
            </a:r>
          </a:p>
          <a:p>
            <a:endParaRPr lang="ar-IQ" sz="800" b="1" dirty="0">
              <a:solidFill>
                <a:srgbClr val="CC0066"/>
              </a:solidFill>
            </a:endParaRPr>
          </a:p>
          <a:p>
            <a:r>
              <a:rPr lang="ar-IQ" sz="3600" b="1" dirty="0"/>
              <a:t>فكرة وإشراف</a:t>
            </a:r>
          </a:p>
          <a:p>
            <a:r>
              <a:rPr lang="ar-IQ" sz="3600" dirty="0">
                <a:cs typeface="AF_Taif Normal" pitchFamily="2" charset="-78"/>
              </a:rPr>
              <a:t>أ.م.د. إيمان يونس إبراهيم</a:t>
            </a:r>
            <a:endParaRPr lang="en-US" sz="3600" dirty="0">
              <a:cs typeface="AF_Taif Normal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26A4E9B6-7D31-4544-B76C-BE190BFEC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2" y="4852745"/>
            <a:ext cx="3480618" cy="188726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86C6641-EB10-4FE2-B68D-FF81C027C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303" y="4886685"/>
            <a:ext cx="3284407" cy="185332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E25A5CC-25AA-4D94-8D6E-61BD96E9F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2" y="344712"/>
            <a:ext cx="2298873" cy="229887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564704A9-B8D2-4D35-8008-6F2C404610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928" y="344712"/>
            <a:ext cx="2070127" cy="262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40034"/>
      </p:ext>
    </p:extLst>
  </p:cSld>
  <p:clrMapOvr>
    <a:masterClrMapping/>
  </p:clrMapOvr>
</p:sld>
</file>

<file path=ppt/theme/theme1.xml><?xml version="1.0" encoding="utf-8"?>
<a:theme xmlns:a="http://schemas.openxmlformats.org/drawingml/2006/main" name="1_نسق Office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EA3C9E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71</Words>
  <Application>Microsoft Office PowerPoint</Application>
  <PresentationFormat>شاشة عريضة</PresentationFormat>
  <Paragraphs>18</Paragraphs>
  <Slides>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1_نسق Office</vt:lpstr>
      <vt:lpstr> برعاية السيد عميد كلية التربية الأساسية  الأستاذ الدكتور (قصي عبد العباس حسن الأبيض)   يقيم قسم رياض الأطفال معرض   (خطتي في روضتي)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Amir Fadil</dc:creator>
  <cp:lastModifiedBy>Amir Fadil</cp:lastModifiedBy>
  <cp:revision>10</cp:revision>
  <dcterms:created xsi:type="dcterms:W3CDTF">2023-11-17T09:39:59Z</dcterms:created>
  <dcterms:modified xsi:type="dcterms:W3CDTF">2023-11-17T19:12:14Z</dcterms:modified>
</cp:coreProperties>
</file>