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D8A6-29E9-4976-8960-D2394628A222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5346-1FE1-4948-96C3-834AD9F8E1D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55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D8A6-29E9-4976-8960-D2394628A222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5346-1FE1-4948-96C3-834AD9F8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06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D8A6-29E9-4976-8960-D2394628A222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5346-1FE1-4948-96C3-834AD9F8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02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D8A6-29E9-4976-8960-D2394628A222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5346-1FE1-4948-96C3-834AD9F8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19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D8A6-29E9-4976-8960-D2394628A222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5346-1FE1-4948-96C3-834AD9F8E1D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41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D8A6-29E9-4976-8960-D2394628A222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5346-1FE1-4948-96C3-834AD9F8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0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D8A6-29E9-4976-8960-D2394628A222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5346-1FE1-4948-96C3-834AD9F8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75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D8A6-29E9-4976-8960-D2394628A222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5346-1FE1-4948-96C3-834AD9F8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4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D8A6-29E9-4976-8960-D2394628A222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5346-1FE1-4948-96C3-834AD9F8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7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A75D8A6-29E9-4976-8960-D2394628A222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D5346-1FE1-4948-96C3-834AD9F8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6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D8A6-29E9-4976-8960-D2394628A222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5346-1FE1-4948-96C3-834AD9F8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07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A75D8A6-29E9-4976-8960-D2394628A222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1D5346-1FE1-4948-96C3-834AD9F8E1D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04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135292"/>
            <a:ext cx="7766936" cy="2071932"/>
          </a:xfrm>
        </p:spPr>
        <p:txBody>
          <a:bodyPr/>
          <a:lstStyle/>
          <a:p>
            <a:pPr algn="ctr"/>
            <a:r>
              <a:rPr lang="ar-SA" sz="6600" dirty="0">
                <a:solidFill>
                  <a:srgbClr val="7030A0"/>
                </a:solidFill>
                <a:latin typeface="Traditional Arabic" panose="02010000000000000000" pitchFamily="2" charset="-78"/>
                <a:ea typeface="Times New Roman" panose="02020603050405020304" pitchFamily="18" charset="0"/>
                <a:cs typeface="PT Bold Heading" panose="00000400000000000000" pitchFamily="2" charset="-78"/>
              </a:rPr>
              <a:t>تغذية الطفل</a:t>
            </a:r>
            <a:endParaRPr lang="en-US" sz="66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926886"/>
          </a:xfrm>
        </p:spPr>
        <p:txBody>
          <a:bodyPr>
            <a:normAutofit fontScale="70000" lnSpcReduction="20000"/>
          </a:bodyPr>
          <a:lstStyle/>
          <a:p>
            <a:pPr algn="ctr" rtl="1">
              <a:tabLst>
                <a:tab pos="2637155" algn="ctr"/>
                <a:tab pos="5274310" algn="r"/>
                <a:tab pos="457200" algn="l"/>
                <a:tab pos="2637155" algn="ctr"/>
                <a:tab pos="5274310" algn="r"/>
              </a:tabLst>
            </a:pPr>
            <a:r>
              <a:rPr lang="ar-SA" sz="6400" dirty="0">
                <a:latin typeface="Traditional Arabic" panose="02010000000000000000" pitchFamily="2" charset="-78"/>
                <a:ea typeface="Times New Roman" panose="02020603050405020304" pitchFamily="18" charset="0"/>
                <a:cs typeface="PT Bold Heading" panose="00000400000000000000" pitchFamily="2" charset="-78"/>
              </a:rPr>
              <a:t>الدكتورة</a:t>
            </a:r>
            <a:endParaRPr lang="en-US" sz="6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rtl="1">
              <a:tabLst>
                <a:tab pos="2637155" algn="ctr"/>
                <a:tab pos="5274310" algn="r"/>
                <a:tab pos="457200" algn="l"/>
                <a:tab pos="2637155" algn="ctr"/>
                <a:tab pos="5274310" algn="r"/>
              </a:tabLst>
            </a:pPr>
            <a:r>
              <a:rPr lang="ar-SA" sz="6400" dirty="0">
                <a:latin typeface="Traditional Arabic" panose="02010000000000000000" pitchFamily="2" charset="-78"/>
                <a:ea typeface="Times New Roman" panose="02020603050405020304" pitchFamily="18" charset="0"/>
                <a:cs typeface="PT Bold Heading" panose="00000400000000000000" pitchFamily="2" charset="-78"/>
              </a:rPr>
              <a:t>إيمان يونس إبراهيم </a:t>
            </a:r>
            <a:endParaRPr lang="en-US" sz="6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rtl="1">
              <a:tabLst>
                <a:tab pos="2637155" algn="ctr"/>
                <a:tab pos="5274310" algn="r"/>
                <a:tab pos="457200" algn="l"/>
                <a:tab pos="2637155" algn="ctr"/>
                <a:tab pos="5274310" algn="r"/>
              </a:tabLst>
            </a:pPr>
            <a:r>
              <a:rPr lang="ar-SA" sz="6400" dirty="0">
                <a:latin typeface="Traditional Arabic" panose="02010000000000000000" pitchFamily="2" charset="-78"/>
                <a:ea typeface="Times New Roman" panose="02020603050405020304" pitchFamily="18" charset="0"/>
                <a:cs typeface="PT Bold Heading" panose="00000400000000000000" pitchFamily="2" charset="-78"/>
              </a:rPr>
              <a:t> </a:t>
            </a:r>
            <a:endParaRPr lang="en-US" sz="6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80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368491"/>
            <a:ext cx="9001047" cy="5672872"/>
          </a:xfrm>
        </p:spPr>
        <p:txBody>
          <a:bodyPr>
            <a:normAutofit/>
          </a:bodyPr>
          <a:lstStyle/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ar-IQ" sz="4000" b="1" dirty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العوامل الحسية التي يجب مراعاتها عند تقديم الوجبات الغذائية لأطفال الروضة:</a:t>
            </a:r>
            <a:endParaRPr lang="en-US" sz="4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ar-IQ" sz="4000" dirty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  يقصد بالعوامل الحسية هي:</a:t>
            </a:r>
            <a:endParaRPr lang="en-US" sz="4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ar-IQ" sz="4000" b="1" dirty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1- الطعم:</a:t>
            </a:r>
            <a:r>
              <a:rPr lang="ar-IQ" sz="4000" dirty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كالفستق، والبطاطا المهروسة، والكيك، والفاكهة الحلوة، وعصير الفواكه الحمضية.</a:t>
            </a:r>
            <a:endParaRPr lang="en-US" sz="4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</a:pPr>
            <a:endParaRPr lang="en-US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72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7017" y="522857"/>
            <a:ext cx="9271883" cy="5632283"/>
          </a:xfrm>
        </p:spPr>
        <p:txBody>
          <a:bodyPr>
            <a:normAutofit/>
          </a:bodyPr>
          <a:lstStyle/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ar-EG" sz="4000" dirty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IQ" sz="4000" dirty="0" smtClean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IQ" sz="4000" b="1" dirty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- اللون</a:t>
            </a:r>
            <a:r>
              <a:rPr lang="ar-IQ" sz="4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:</a:t>
            </a:r>
          </a:p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ar-IQ" sz="4000" dirty="0" smtClean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IQ" sz="4000" dirty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كالكمثرى الخضراء، والكمثرى الصفراء، والبطاطا البيضاء، والبرتقال، واللحوم البيضاء، واللحوم الحمراء، والكرفس الأخضر، والفلفل الأحمر، وعصير البرتقال، وعصير الرمان.</a:t>
            </a:r>
            <a:endParaRPr lang="en-US" sz="4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r>
              <a:rPr lang="ar-IQ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    </a:t>
            </a:r>
            <a:endParaRPr lang="ar-IQ" sz="3200" dirty="0" smtClean="0">
              <a:latin typeface="Calibri" panose="020F0502020204030204" pitchFamily="34" charset="0"/>
              <a:ea typeface="Times New Roman" panose="02020603050405020304" pitchFamily="18" charset="0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2528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45911"/>
            <a:ext cx="8596668" cy="5495452"/>
          </a:xfrm>
        </p:spPr>
        <p:txBody>
          <a:bodyPr>
            <a:normAutofit/>
          </a:bodyPr>
          <a:lstStyle/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ar-EG" sz="4000" dirty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IQ" sz="4000" b="1" dirty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القوام</a:t>
            </a:r>
            <a:r>
              <a:rPr lang="ar-IQ" sz="4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:</a:t>
            </a:r>
          </a:p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ar-IQ" sz="4000" dirty="0" smtClean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IQ" sz="4000" dirty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كالبطاطا المسلوقة المهروسة، واقراص اللحم المشوي، والكاستر، واللبن، والمثلجات المحلاة.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662012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86603"/>
            <a:ext cx="8596668" cy="5754759"/>
          </a:xfrm>
        </p:spPr>
        <p:txBody>
          <a:bodyPr>
            <a:normAutofit/>
          </a:bodyPr>
          <a:lstStyle/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ar-EG" sz="4000" dirty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IQ" sz="4000" b="1" dirty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الشكل</a:t>
            </a:r>
            <a:r>
              <a:rPr lang="ar-IQ" sz="4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:</a:t>
            </a:r>
          </a:p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ar-IQ" sz="4000" dirty="0" smtClean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IQ" sz="4000" dirty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كالبازليا، وأصابع البطاطا المقلية، والفاصوليا الخضراء الطويلة، وقطع الرقي، والبطيخ الدائرية، وقطع الجزر الدائرية، والحلويات بالأشكال المربعة أو الاصبعية.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21149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68741"/>
            <a:ext cx="8596668" cy="5372622"/>
          </a:xfrm>
        </p:spPr>
        <p:txBody>
          <a:bodyPr>
            <a:noAutofit/>
          </a:bodyPr>
          <a:lstStyle/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ar-IQ" sz="4400" b="1" dirty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درجة الحرارة</a:t>
            </a:r>
            <a:r>
              <a:rPr lang="ar-IQ" sz="4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:</a:t>
            </a:r>
          </a:p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ar-IQ" sz="4400" dirty="0" smtClean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IQ" sz="4400" dirty="0"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كشوربة الخضروات الحارة، والمشروبات الدافئة، والايس كريم البارد، والحلويات الجيلاتينية الباردة، والترايفل.</a:t>
            </a:r>
            <a:endParaRPr lang="en-US" sz="4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4671204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</TotalTime>
  <Words>146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PT Bold Heading</vt:lpstr>
      <vt:lpstr>Sakkal Majalla</vt:lpstr>
      <vt:lpstr>Times New Roman</vt:lpstr>
      <vt:lpstr>Traditional Arabic</vt:lpstr>
      <vt:lpstr>Retrospect</vt:lpstr>
      <vt:lpstr>تغذية الطفل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تغذية الطفل</dc:title>
  <dc:creator>Amir Fadil</dc:creator>
  <cp:lastModifiedBy>Amir Fadil</cp:lastModifiedBy>
  <cp:revision>8</cp:revision>
  <dcterms:created xsi:type="dcterms:W3CDTF">2019-02-18T20:51:40Z</dcterms:created>
  <dcterms:modified xsi:type="dcterms:W3CDTF">2019-02-19T20:13:34Z</dcterms:modified>
</cp:coreProperties>
</file>