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0" r:id="rId2"/>
    <p:sldId id="271" r:id="rId3"/>
    <p:sldId id="272" r:id="rId4"/>
    <p:sldId id="268" r:id="rId5"/>
    <p:sldId id="267" r:id="rId6"/>
    <p:sldId id="269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01/10/1442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مبرهنة 9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ar-IQ" dirty="0" smtClean="0"/>
              <a:t>اذا وجد خط واحد يحتوي بالضبط </a:t>
            </a:r>
            <a:r>
              <a:rPr lang="en-US" dirty="0" smtClean="0"/>
              <a:t>n </a:t>
            </a:r>
            <a:r>
              <a:rPr lang="ar-IQ" dirty="0" smtClean="0"/>
              <a:t> من النقاط  في المستوي التالفي فان اي خط اخر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 </a:t>
            </a:r>
          </a:p>
          <a:p>
            <a:pPr marL="68580" indent="0">
              <a:buNone/>
            </a:pPr>
            <a:r>
              <a:rPr lang="ar-IQ" dirty="0" smtClean="0"/>
              <a:t>المعطيات: ليكن </a:t>
            </a:r>
            <a:r>
              <a:rPr lang="en-US" dirty="0" smtClean="0"/>
              <a:t>k </a:t>
            </a:r>
            <a:r>
              <a:rPr lang="ar-IQ" dirty="0" smtClean="0"/>
              <a:t> خط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 وليكن </a:t>
            </a:r>
            <a:r>
              <a:rPr lang="en-US" dirty="0" smtClean="0"/>
              <a:t>m</a:t>
            </a:r>
            <a:r>
              <a:rPr lang="ar-IQ" dirty="0" smtClean="0"/>
              <a:t> اي خط اخر</a:t>
            </a:r>
          </a:p>
          <a:p>
            <a:pPr marL="68580" indent="0">
              <a:buNone/>
            </a:pPr>
            <a:r>
              <a:rPr lang="ar-IQ" dirty="0" smtClean="0"/>
              <a:t>المطلوب اثبات: </a:t>
            </a:r>
            <a:r>
              <a:rPr lang="en-US" dirty="0" smtClean="0"/>
              <a:t>m </a:t>
            </a:r>
            <a:r>
              <a:rPr lang="ar-IQ" dirty="0" smtClean="0"/>
              <a:t>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</a:t>
            </a:r>
          </a:p>
          <a:p>
            <a:pPr marL="68580" indent="0">
              <a:buNone/>
            </a:pPr>
            <a:r>
              <a:rPr lang="ar-IQ" dirty="0" smtClean="0"/>
              <a:t>البرهان: هنالك احتمالان اما </a:t>
            </a:r>
            <a:r>
              <a:rPr lang="en-US" dirty="0" smtClean="0"/>
              <a:t>m</a:t>
            </a:r>
            <a:r>
              <a:rPr lang="ar-IQ" dirty="0" smtClean="0"/>
              <a:t> يقطع </a:t>
            </a:r>
            <a:r>
              <a:rPr lang="en-US" dirty="0" smtClean="0"/>
              <a:t>k </a:t>
            </a:r>
            <a:r>
              <a:rPr lang="ar-IQ" dirty="0" smtClean="0"/>
              <a:t> اويوازيه</a:t>
            </a:r>
          </a:p>
          <a:p>
            <a:pPr marL="68580" indent="0">
              <a:buNone/>
            </a:pPr>
            <a:r>
              <a:rPr lang="ar-IQ" dirty="0" smtClean="0"/>
              <a:t>الاحتمال الاول اذا كان </a:t>
            </a:r>
            <a:r>
              <a:rPr lang="en-US" dirty="0" smtClean="0"/>
              <a:t>m</a:t>
            </a:r>
            <a:r>
              <a:rPr lang="ar-IQ" dirty="0" smtClean="0"/>
              <a:t>يوازي </a:t>
            </a:r>
            <a:r>
              <a:rPr lang="en-US" dirty="0" smtClean="0"/>
              <a:t>k</a:t>
            </a:r>
            <a:r>
              <a:rPr lang="ar-IQ" dirty="0" smtClean="0"/>
              <a:t>  فحسب مبرهنة 7 يحتوي </a:t>
            </a:r>
            <a:r>
              <a:rPr lang="en-US" dirty="0" smtClean="0"/>
              <a:t>m</a:t>
            </a:r>
            <a:r>
              <a:rPr lang="ar-IQ" dirty="0" smtClean="0"/>
              <a:t>بالضبط  </a:t>
            </a:r>
            <a:r>
              <a:rPr lang="en-US" dirty="0" smtClean="0"/>
              <a:t> n</a:t>
            </a:r>
            <a:r>
              <a:rPr lang="ar-IQ" dirty="0" smtClean="0"/>
              <a:t>  من النقاط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4279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الاحتمال الثاني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IQ" dirty="0" smtClean="0"/>
              <a:t>اذا كان </a:t>
            </a:r>
            <a:r>
              <a:rPr lang="en-US" dirty="0" err="1" smtClean="0"/>
              <a:t>k,m</a:t>
            </a:r>
            <a:r>
              <a:rPr lang="ar-IQ" dirty="0" smtClean="0"/>
              <a:t> يتقاطعان بنقطة </a:t>
            </a:r>
            <a:r>
              <a:rPr lang="en-US" dirty="0" smtClean="0"/>
              <a:t>p</a:t>
            </a:r>
            <a:r>
              <a:rPr lang="ar-IQ" dirty="0" smtClean="0"/>
              <a:t> حسب مبرهنة 8يوجد بالضبط </a:t>
            </a:r>
            <a:r>
              <a:rPr lang="en-US" dirty="0" smtClean="0"/>
              <a:t>(n-1)</a:t>
            </a:r>
            <a:r>
              <a:rPr lang="ar-IQ" dirty="0" smtClean="0"/>
              <a:t>من الخطوط الموازية ل</a:t>
            </a:r>
            <a:r>
              <a:rPr lang="en-US" dirty="0" smtClean="0"/>
              <a:t>k</a:t>
            </a:r>
            <a:r>
              <a:rPr lang="ar-IQ" dirty="0" smtClean="0"/>
              <a:t>وحسب المبرهنتين 4و5هذه الخطوط متوازية وتقطع </a:t>
            </a:r>
            <a:r>
              <a:rPr lang="en-US" dirty="0" smtClean="0"/>
              <a:t>m</a:t>
            </a:r>
            <a:r>
              <a:rPr lang="ar-IQ" dirty="0" smtClean="0"/>
              <a:t>  ب</a:t>
            </a:r>
          </a:p>
          <a:p>
            <a:pPr marL="68580" indent="0">
              <a:buNone/>
            </a:pPr>
            <a:r>
              <a:rPr lang="ar-IQ" dirty="0" smtClean="0"/>
              <a:t>(</a:t>
            </a:r>
            <a:r>
              <a:rPr lang="en-US" dirty="0" smtClean="0"/>
              <a:t>n-1</a:t>
            </a:r>
            <a:r>
              <a:rPr lang="ar-IQ" dirty="0" smtClean="0"/>
              <a:t>) من النقاط ما عدا النقطة</a:t>
            </a:r>
            <a:r>
              <a:rPr lang="en-US" dirty="0" smtClean="0"/>
              <a:t>p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ولكي نبرهن على الاكثر نفرض توجد نقطة اخرى على </a:t>
            </a:r>
            <a:r>
              <a:rPr lang="en-US" dirty="0" smtClean="0"/>
              <a:t>m</a:t>
            </a:r>
            <a:r>
              <a:rPr lang="ar-IQ" dirty="0" smtClean="0"/>
              <a:t>ولتكن </a:t>
            </a:r>
            <a:r>
              <a:rPr lang="en-US" dirty="0" smtClean="0"/>
              <a:t>R</a:t>
            </a:r>
            <a:r>
              <a:rPr lang="ar-IQ" dirty="0" smtClean="0"/>
              <a:t>وحسب بديهية 4 يوجد موازي اخر ل</a:t>
            </a:r>
          </a:p>
          <a:p>
            <a:pPr marL="68580" indent="0">
              <a:buNone/>
            </a:pPr>
            <a:r>
              <a:rPr lang="en-US" dirty="0" smtClean="0"/>
              <a:t>K</a:t>
            </a:r>
            <a:r>
              <a:rPr lang="ar-IQ" dirty="0" smtClean="0"/>
              <a:t> من</a:t>
            </a:r>
            <a:r>
              <a:rPr lang="en-US" dirty="0" smtClean="0"/>
              <a:t>R</a:t>
            </a:r>
            <a:r>
              <a:rPr lang="ar-IQ" dirty="0" smtClean="0"/>
              <a:t> ولكن هذا ينلقض مبرهنة 8 اذا يوجد (</a:t>
            </a:r>
            <a:r>
              <a:rPr lang="en-US" dirty="0" smtClean="0"/>
              <a:t>n-1</a:t>
            </a:r>
            <a:r>
              <a:rPr lang="ar-IQ" dirty="0" smtClean="0"/>
              <a:t> 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073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IQ" dirty="0" smtClean="0"/>
              <a:t>                      </a:t>
            </a:r>
            <a:r>
              <a:rPr lang="en-US" dirty="0" smtClean="0"/>
              <a:t> k</a:t>
            </a:r>
            <a:r>
              <a:rPr lang="ar-IQ" dirty="0" smtClean="0"/>
              <a:t>  </a:t>
            </a:r>
            <a:r>
              <a:rPr lang="en-US" dirty="0" smtClean="0"/>
              <a:t>m    p                   </a:t>
            </a:r>
            <a:r>
              <a:rPr lang="ar-IQ" dirty="0" smtClean="0"/>
              <a:t>                           </a:t>
            </a:r>
            <a:r>
              <a:rPr lang="en-US" dirty="0" smtClean="0"/>
              <a:t> 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43808" y="2636912"/>
            <a:ext cx="2880320" cy="25922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619672" y="2636912"/>
            <a:ext cx="3672408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195736" y="3212976"/>
            <a:ext cx="324036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43808" y="3933056"/>
            <a:ext cx="288032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283968" y="4797152"/>
            <a:ext cx="1944216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9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أ‌)	تمارين:- </a:t>
            </a:r>
          </a:p>
          <a:p>
            <a:pPr marL="0" indent="0">
              <a:buNone/>
            </a:pPr>
            <a:r>
              <a:rPr lang="ar-IQ" dirty="0"/>
              <a:t>ت1) في المستوبي التالفي أذا وجد خط واحد يحتوي على </a:t>
            </a:r>
            <a:r>
              <a:rPr lang="en-US" dirty="0"/>
              <a:t>n </a:t>
            </a:r>
            <a:r>
              <a:rPr lang="ar-IQ" dirty="0"/>
              <a:t>النقاط ز برهن :- </a:t>
            </a:r>
          </a:p>
          <a:p>
            <a:pPr marL="0" indent="0">
              <a:buNone/>
            </a:pPr>
            <a:r>
              <a:rPr lang="ar-IQ" dirty="0"/>
              <a:t>ب‌)	كل نقطة يمر بها بالضبط </a:t>
            </a:r>
            <a:r>
              <a:rPr lang="en-US" dirty="0"/>
              <a:t>n+1  </a:t>
            </a:r>
            <a:r>
              <a:rPr lang="ar-IQ" dirty="0"/>
              <a:t>من الخطوط .</a:t>
            </a:r>
          </a:p>
          <a:p>
            <a:pPr marL="0" indent="0">
              <a:buNone/>
            </a:pPr>
            <a:r>
              <a:rPr lang="ar-IQ" dirty="0"/>
              <a:t>ت‌)	يحتوي النظام بالضبط على </a:t>
            </a:r>
            <a:r>
              <a:rPr lang="en-US" dirty="0"/>
              <a:t>n2 </a:t>
            </a:r>
            <a:r>
              <a:rPr lang="ar-IQ" dirty="0"/>
              <a:t>من النقاط .</a:t>
            </a:r>
          </a:p>
          <a:p>
            <a:pPr marL="0" indent="0">
              <a:buNone/>
            </a:pPr>
            <a:r>
              <a:rPr lang="ar-IQ" dirty="0"/>
              <a:t>ث‌)	يحتوي النظام بالضبط على </a:t>
            </a:r>
            <a:r>
              <a:rPr lang="en-US" dirty="0"/>
              <a:t>n(n+1)  </a:t>
            </a:r>
            <a:r>
              <a:rPr lang="ar-IQ" dirty="0"/>
              <a:t>من الخطوط .</a:t>
            </a:r>
          </a:p>
          <a:p>
            <a:pPr marL="0" indent="0">
              <a:buNone/>
            </a:pPr>
            <a:r>
              <a:rPr lang="ar-IQ" dirty="0"/>
              <a:t>ت2) في المستوي التألفي كل خطين مختلفين لهما نقطة واحدة مشتركة على الأكثر . </a:t>
            </a:r>
          </a:p>
          <a:p>
            <a:pPr marL="0" indent="0">
              <a:buNone/>
            </a:pPr>
            <a:r>
              <a:rPr lang="ar-IQ" dirty="0"/>
              <a:t>ت3) في المستوي الاسقاطي أذا وجد خط واحد يحتوي </a:t>
            </a:r>
            <a:r>
              <a:rPr lang="ar-IQ" dirty="0" smtClean="0"/>
              <a:t> بالضبط على  </a:t>
            </a:r>
            <a:r>
              <a:rPr lang="en-US" dirty="0"/>
              <a:t>n </a:t>
            </a:r>
            <a:r>
              <a:rPr lang="ar-IQ" dirty="0"/>
              <a:t>نقاط . برهن </a:t>
            </a:r>
          </a:p>
          <a:p>
            <a:pPr marL="0" indent="0">
              <a:buNone/>
            </a:pPr>
            <a:r>
              <a:rPr lang="ar-IQ" dirty="0"/>
              <a:t>أ‌)	لكل نقطة يوجد </a:t>
            </a:r>
            <a:r>
              <a:rPr lang="en-US" dirty="0"/>
              <a:t>n </a:t>
            </a:r>
            <a:r>
              <a:rPr lang="ar-IQ" dirty="0" smtClean="0"/>
              <a:t>بالضبط من </a:t>
            </a:r>
            <a:r>
              <a:rPr lang="ar-IQ" dirty="0"/>
              <a:t>الخطوط تمر منها . </a:t>
            </a:r>
          </a:p>
          <a:p>
            <a:pPr marL="0" indent="0">
              <a:buNone/>
            </a:pPr>
            <a:r>
              <a:rPr lang="ar-IQ" dirty="0"/>
              <a:t>ب‌)	يحتوي كل خط بالضبط على </a:t>
            </a:r>
            <a:r>
              <a:rPr lang="en-US" dirty="0"/>
              <a:t>n  </a:t>
            </a:r>
            <a:r>
              <a:rPr lang="ar-IQ" dirty="0"/>
              <a:t>نقاط . </a:t>
            </a:r>
          </a:p>
          <a:p>
            <a:pPr marL="0" indent="0">
              <a:buNone/>
            </a:pPr>
            <a:r>
              <a:rPr lang="ar-IQ" dirty="0"/>
              <a:t>ت‌)	يحتوي النظام بالضبط على </a:t>
            </a:r>
            <a:r>
              <a:rPr lang="en-US" dirty="0"/>
              <a:t>n2 – n +1 </a:t>
            </a:r>
            <a:r>
              <a:rPr lang="ar-IQ" dirty="0"/>
              <a:t>من الخطوط . </a:t>
            </a:r>
          </a:p>
          <a:p>
            <a:pPr marL="0" indent="0">
              <a:buNone/>
            </a:pPr>
            <a:r>
              <a:rPr lang="ar-IQ" dirty="0" smtClean="0"/>
              <a:t> </a:t>
            </a: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 smtClean="0"/>
              <a:t> 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78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نظاما يونج وفانو (</a:t>
            </a:r>
            <a:r>
              <a:rPr lang="en-US" dirty="0"/>
              <a:t>the systems of young and </a:t>
            </a:r>
            <a:r>
              <a:rPr lang="en-US" dirty="0" err="1"/>
              <a:t>fano</a:t>
            </a:r>
            <a:r>
              <a:rPr lang="en-US" dirty="0"/>
              <a:t>)</a:t>
            </a:r>
          </a:p>
          <a:p>
            <a:r>
              <a:rPr lang="ar-IQ" dirty="0"/>
              <a:t>نظام يونج : </a:t>
            </a:r>
          </a:p>
          <a:p>
            <a:r>
              <a:rPr lang="ar-IQ" dirty="0"/>
              <a:t>هو نظام يتكون من البديهيات المستوي التألفي </a:t>
            </a:r>
            <a:r>
              <a:rPr lang="ar-IQ" dirty="0" smtClean="0"/>
              <a:t>الاربعة </a:t>
            </a:r>
            <a:r>
              <a:rPr lang="ar-IQ" dirty="0"/>
              <a:t>أضافة الى البديهية التالية : </a:t>
            </a:r>
          </a:p>
          <a:p>
            <a:r>
              <a:rPr lang="en-US" dirty="0" smtClean="0"/>
              <a:t>P5</a:t>
            </a:r>
            <a:r>
              <a:rPr lang="ar-IQ" dirty="0" smtClean="0"/>
              <a:t>أذا </a:t>
            </a:r>
            <a:r>
              <a:rPr lang="ar-IQ" dirty="0"/>
              <a:t>كان </a:t>
            </a:r>
            <a:r>
              <a:rPr lang="en-US" dirty="0"/>
              <a:t>l </a:t>
            </a:r>
            <a:r>
              <a:rPr lang="ar-IQ" dirty="0"/>
              <a:t>خط </a:t>
            </a:r>
            <a:r>
              <a:rPr lang="ar-IQ" dirty="0" smtClean="0"/>
              <a:t> </a:t>
            </a:r>
            <a:r>
              <a:rPr lang="el-GR" dirty="0" smtClean="0"/>
              <a:t> </a:t>
            </a:r>
            <a:r>
              <a:rPr lang="ar-IQ" dirty="0"/>
              <a:t>فانه توجد ثلاث نقاط في الأكثر </a:t>
            </a:r>
            <a:r>
              <a:rPr lang="ar-IQ" dirty="0" smtClean="0"/>
              <a:t> تقع عليه  </a:t>
            </a:r>
            <a:endParaRPr lang="en-US" dirty="0"/>
          </a:p>
          <a:p>
            <a:r>
              <a:rPr lang="ar-IQ" dirty="0"/>
              <a:t>أن </a:t>
            </a:r>
            <a:r>
              <a:rPr lang="en-US" dirty="0" smtClean="0"/>
              <a:t>P3 </a:t>
            </a:r>
            <a:r>
              <a:rPr lang="ar-IQ" dirty="0"/>
              <a:t>مع </a:t>
            </a:r>
            <a:r>
              <a:rPr lang="en-US" dirty="0" smtClean="0"/>
              <a:t>P5 </a:t>
            </a:r>
            <a:r>
              <a:rPr lang="ar-IQ" dirty="0"/>
              <a:t>تجعل النظام منته وكل خط يحتوي على ثلاث نقاط فقط .</a:t>
            </a:r>
          </a:p>
          <a:p>
            <a:r>
              <a:rPr lang="ar-IQ" dirty="0"/>
              <a:t>مبرهنة 10 :-يحتوي نظام يونج على تسع نقاط فقط .</a:t>
            </a:r>
          </a:p>
          <a:p>
            <a:r>
              <a:rPr lang="ar-IQ" dirty="0"/>
              <a:t>مبرهنة 11 :- يحتوي نظام يونج على أثني عشر حطا فقط .</a:t>
            </a:r>
          </a:p>
          <a:p>
            <a:r>
              <a:rPr lang="ar-IQ" dirty="0"/>
              <a:t>مبرهنة 12:- أي نقطة في نظام يونج يمر بها أربعة خطوط فقط . </a:t>
            </a:r>
          </a:p>
          <a:p>
            <a:endParaRPr lang="ar-IQ" dirty="0"/>
          </a:p>
          <a:p>
            <a:r>
              <a:rPr lang="ar-IQ" dirty="0"/>
              <a:t>نظام فانو :- </a:t>
            </a:r>
          </a:p>
          <a:p>
            <a:r>
              <a:rPr lang="ar-IQ" dirty="0"/>
              <a:t>هو نظام يتكون من بديهيات المستوي الأسقاطي الخمسة أضافة الى البديهية التالية : </a:t>
            </a:r>
          </a:p>
          <a:p>
            <a:r>
              <a:rPr lang="en-US" dirty="0" smtClean="0"/>
              <a:t>P6 </a:t>
            </a:r>
            <a:r>
              <a:rPr lang="ar-IQ" dirty="0"/>
              <a:t>أذا كان </a:t>
            </a:r>
            <a:r>
              <a:rPr lang="en-US" dirty="0"/>
              <a:t>l</a:t>
            </a:r>
            <a:r>
              <a:rPr lang="ar-IQ" dirty="0"/>
              <a:t>خط في </a:t>
            </a:r>
            <a:r>
              <a:rPr lang="el-GR" dirty="0"/>
              <a:t>π </a:t>
            </a:r>
            <a:r>
              <a:rPr lang="ar-IQ" dirty="0"/>
              <a:t>فأنه توجد ثلاث نقاط في الأكثر </a:t>
            </a:r>
            <a:r>
              <a:rPr lang="ar-IQ" dirty="0" smtClean="0"/>
              <a:t> تقع عليه</a:t>
            </a:r>
            <a:r>
              <a:rPr lang="en-US" dirty="0" smtClean="0"/>
              <a:t>l </a:t>
            </a:r>
            <a:endParaRPr lang="en-US" dirty="0"/>
          </a:p>
          <a:p>
            <a:r>
              <a:rPr lang="ar-IQ" dirty="0"/>
              <a:t>أن </a:t>
            </a:r>
            <a:r>
              <a:rPr lang="en-US" dirty="0" smtClean="0"/>
              <a:t>P3</a:t>
            </a:r>
            <a:r>
              <a:rPr lang="ar-IQ" dirty="0"/>
              <a:t>مع </a:t>
            </a:r>
            <a:r>
              <a:rPr lang="en-US" dirty="0" smtClean="0"/>
              <a:t>P6 </a:t>
            </a:r>
            <a:r>
              <a:rPr lang="ar-IQ" dirty="0"/>
              <a:t>تجعل النظام منته وكل خط يحتوي على ثلاث نقاط فقط .</a:t>
            </a:r>
          </a:p>
          <a:p>
            <a:r>
              <a:rPr lang="ar-IQ" dirty="0"/>
              <a:t>مبرهنة13:- يحتوي نظام فانو على سبع نقاط فقط .</a:t>
            </a:r>
          </a:p>
          <a:p>
            <a:r>
              <a:rPr lang="ar-IQ" dirty="0"/>
              <a:t>مبرهنة 14:- يحتوي نظام فانو على سبع خطوط فقط .</a:t>
            </a:r>
          </a:p>
          <a:p>
            <a:r>
              <a:rPr lang="ar-IQ" dirty="0"/>
              <a:t> مبرهنة 15:- </a:t>
            </a:r>
            <a:r>
              <a:rPr lang="ar-IQ" dirty="0" smtClean="0"/>
              <a:t>أي </a:t>
            </a:r>
            <a:r>
              <a:rPr lang="ar-IQ" dirty="0"/>
              <a:t>نقطة في نظام فانو يمر بها ثلاث خطوط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553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 </a:t>
            </a:r>
            <a:r>
              <a:rPr lang="en-US" dirty="0" smtClean="0"/>
              <a:t> </a:t>
            </a:r>
            <a:r>
              <a:rPr lang="ar-IQ" dirty="0" smtClean="0"/>
              <a:t>تمارين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mtClean="0"/>
              <a:t>س برهن المبرهنات من 10---15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3688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685</TotalTime>
  <Words>330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مبرهنة 9</vt:lpstr>
      <vt:lpstr>الاحتمال الثاني</vt:lpstr>
      <vt:lpstr>الرسم</vt:lpstr>
      <vt:lpstr>PowerPoint Presentation</vt:lpstr>
      <vt:lpstr>PowerPoint Presentation</vt:lpstr>
      <vt:lpstr>   تمارين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45</cp:revision>
  <dcterms:created xsi:type="dcterms:W3CDTF">2019-01-16T14:23:37Z</dcterms:created>
  <dcterms:modified xsi:type="dcterms:W3CDTF">2021-05-12T12:21:25Z</dcterms:modified>
</cp:coreProperties>
</file>